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Bangers"/>
      <p:regular r:id="rId7"/>
    </p:embeddedFont>
    <p:embeddedFont>
      <p:font typeface="Concert One"/>
      <p:regular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Bangers-regular.fntdata"/><Relationship Id="rId8" Type="http://schemas.openxmlformats.org/officeDocument/2006/relationships/font" Target="fonts/ConcertOn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122dcb8d1b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122dcb8d1b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s://www.youtube.com/watch?v=4vJzCg1LJJ0&amp;list=PLRtjQa8yCy3VLB9IbmcNNQa8XoIQ0hKL6&amp;index=17" TargetMode="External"/><Relationship Id="rId42" Type="http://schemas.openxmlformats.org/officeDocument/2006/relationships/hyperlink" Target="https://www.youtube.com/watch?v=4vJzCg1LJJ0&amp;list=PLRtjQa8yCy3VLB9IbmcNNQa8XoIQ0hKL6&amp;index=17" TargetMode="External"/><Relationship Id="rId41" Type="http://schemas.openxmlformats.org/officeDocument/2006/relationships/image" Target="../media/image23.png"/><Relationship Id="rId44" Type="http://schemas.openxmlformats.org/officeDocument/2006/relationships/hyperlink" Target="https://www.youtube.com/watch?v=4vJzCg1LJJ0&amp;list=PLRtjQa8yCy3VLB9IbmcNNQa8XoIQ0hKL6&amp;index=17" TargetMode="External"/><Relationship Id="rId43" Type="http://schemas.openxmlformats.org/officeDocument/2006/relationships/image" Target="../media/image26.png"/><Relationship Id="rId46" Type="http://schemas.openxmlformats.org/officeDocument/2006/relationships/hyperlink" Target="https://www.youtube.com/watch?v=TRsjy1z1pzc&amp;t=13s" TargetMode="External"/><Relationship Id="rId45" Type="http://schemas.openxmlformats.org/officeDocument/2006/relationships/image" Target="../media/image18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jpg"/><Relationship Id="rId4" Type="http://schemas.openxmlformats.org/officeDocument/2006/relationships/image" Target="../media/image12.png"/><Relationship Id="rId9" Type="http://schemas.openxmlformats.org/officeDocument/2006/relationships/image" Target="../media/image3.png"/><Relationship Id="rId48" Type="http://schemas.openxmlformats.org/officeDocument/2006/relationships/hyperlink" Target="https://www.youtube.com/watch?v=jN0CONZutYM&amp;t=22s" TargetMode="External"/><Relationship Id="rId47" Type="http://schemas.openxmlformats.org/officeDocument/2006/relationships/image" Target="../media/image17.png"/><Relationship Id="rId49" Type="http://schemas.openxmlformats.org/officeDocument/2006/relationships/image" Target="../media/image16.png"/><Relationship Id="rId5" Type="http://schemas.openxmlformats.org/officeDocument/2006/relationships/image" Target="../media/image35.png"/><Relationship Id="rId6" Type="http://schemas.openxmlformats.org/officeDocument/2006/relationships/image" Target="../media/image30.png"/><Relationship Id="rId7" Type="http://schemas.openxmlformats.org/officeDocument/2006/relationships/image" Target="../media/image13.png"/><Relationship Id="rId8" Type="http://schemas.openxmlformats.org/officeDocument/2006/relationships/hyperlink" Target="https://www.youtube.com/watch?v=jtfNjxUbYtE&amp;t=2s" TargetMode="External"/><Relationship Id="rId31" Type="http://schemas.openxmlformats.org/officeDocument/2006/relationships/image" Target="../media/image8.png"/><Relationship Id="rId30" Type="http://schemas.openxmlformats.org/officeDocument/2006/relationships/hyperlink" Target="https://www.youtube.com/watch?v=pVG3ShRxiOk&amp;list=PLRtjQa8yCy3VLB9IbmcNNQa8XoIQ0hKL6&amp;index=7" TargetMode="External"/><Relationship Id="rId33" Type="http://schemas.openxmlformats.org/officeDocument/2006/relationships/image" Target="../media/image15.png"/><Relationship Id="rId32" Type="http://schemas.openxmlformats.org/officeDocument/2006/relationships/hyperlink" Target="https://www.youtube.com/watch?v=EgevqAgEeZ0&amp;list=PLRtjQa8yCy3VLB9IbmcNNQa8XoIQ0hKL6&amp;index=25" TargetMode="External"/><Relationship Id="rId35" Type="http://schemas.openxmlformats.org/officeDocument/2006/relationships/image" Target="../media/image22.png"/><Relationship Id="rId34" Type="http://schemas.openxmlformats.org/officeDocument/2006/relationships/hyperlink" Target="https://www.youtube.com/watch?v=Tqxb-JCAgB4&amp;list=PLRtjQa8yCy3VLB9IbmcNNQa8XoIQ0hKL6&amp;index=21" TargetMode="External"/><Relationship Id="rId37" Type="http://schemas.openxmlformats.org/officeDocument/2006/relationships/image" Target="../media/image10.png"/><Relationship Id="rId36" Type="http://schemas.openxmlformats.org/officeDocument/2006/relationships/hyperlink" Target="https://www.youtube.com/watch?v=dS7n9o-v7Hc&amp;list=PLRtjQa8yCy3VLB9IbmcNNQa8XoIQ0hKL6&amp;index=24" TargetMode="External"/><Relationship Id="rId39" Type="http://schemas.openxmlformats.org/officeDocument/2006/relationships/image" Target="../media/image20.png"/><Relationship Id="rId38" Type="http://schemas.openxmlformats.org/officeDocument/2006/relationships/hyperlink" Target="https://www.youtube.com/watch?v=ScdAy7hwdjc&amp;list=PLRtjQa8yCy3VLB9IbmcNNQa8XoIQ0hKL6&amp;index=18" TargetMode="External"/><Relationship Id="rId62" Type="http://schemas.openxmlformats.org/officeDocument/2006/relationships/image" Target="../media/image27.png"/><Relationship Id="rId61" Type="http://schemas.openxmlformats.org/officeDocument/2006/relationships/hyperlink" Target="https://www.youtube.com/channel/UCYXRubrOzFv3oHT4M2RLq2Q" TargetMode="External"/><Relationship Id="rId20" Type="http://schemas.openxmlformats.org/officeDocument/2006/relationships/hyperlink" Target="https://www.youtube.com/watch?v=5LXXnH4_XKI&amp;list=PLRtjQa8yCy3VLB9IbmcNNQa8XoIQ0hKL6&amp;index=23" TargetMode="External"/><Relationship Id="rId63" Type="http://schemas.openxmlformats.org/officeDocument/2006/relationships/image" Target="../media/image31.png"/><Relationship Id="rId22" Type="http://schemas.openxmlformats.org/officeDocument/2006/relationships/hyperlink" Target="https://www.youtube.com/watch?v=s4HwiwPAgME&amp;list=PLRtjQa8yCy3VLB9IbmcNNQa8XoIQ0hKL6&amp;index=6" TargetMode="External"/><Relationship Id="rId21" Type="http://schemas.openxmlformats.org/officeDocument/2006/relationships/image" Target="../media/image11.png"/><Relationship Id="rId24" Type="http://schemas.openxmlformats.org/officeDocument/2006/relationships/hyperlink" Target="https://www.youtube.com/watch?v=F-NH5sz11pg&amp;list=PLRtjQa8yCy3VLB9IbmcNNQa8XoIQ0hKL6&amp;index=8" TargetMode="External"/><Relationship Id="rId23" Type="http://schemas.openxmlformats.org/officeDocument/2006/relationships/image" Target="../media/image7.png"/><Relationship Id="rId60" Type="http://schemas.openxmlformats.org/officeDocument/2006/relationships/image" Target="../media/image32.png"/><Relationship Id="rId26" Type="http://schemas.openxmlformats.org/officeDocument/2006/relationships/hyperlink" Target="https://www.youtube.com/watch?v=Zt45VI4Lt6Q&amp;list=PLRtjQa8yCy3VLB9IbmcNNQa8XoIQ0hKL6&amp;index=22" TargetMode="External"/><Relationship Id="rId25" Type="http://schemas.openxmlformats.org/officeDocument/2006/relationships/image" Target="../media/image19.png"/><Relationship Id="rId28" Type="http://schemas.openxmlformats.org/officeDocument/2006/relationships/hyperlink" Target="https://www.youtube.com/watch?v=RXXZs9pjm6Y" TargetMode="External"/><Relationship Id="rId27" Type="http://schemas.openxmlformats.org/officeDocument/2006/relationships/image" Target="../media/image6.png"/><Relationship Id="rId29" Type="http://schemas.openxmlformats.org/officeDocument/2006/relationships/image" Target="../media/image1.png"/><Relationship Id="rId51" Type="http://schemas.openxmlformats.org/officeDocument/2006/relationships/image" Target="../media/image25.png"/><Relationship Id="rId50" Type="http://schemas.openxmlformats.org/officeDocument/2006/relationships/hyperlink" Target="https://www.youtube.com/watch?v=c9QLU3xLQss&amp;t=18s" TargetMode="External"/><Relationship Id="rId53" Type="http://schemas.openxmlformats.org/officeDocument/2006/relationships/image" Target="../media/image29.png"/><Relationship Id="rId52" Type="http://schemas.openxmlformats.org/officeDocument/2006/relationships/hyperlink" Target="https://www.youtube.com/watch?v=-sTN9ZgKZn4" TargetMode="External"/><Relationship Id="rId11" Type="http://schemas.openxmlformats.org/officeDocument/2006/relationships/image" Target="../media/image5.png"/><Relationship Id="rId55" Type="http://schemas.openxmlformats.org/officeDocument/2006/relationships/image" Target="../media/image28.png"/><Relationship Id="rId10" Type="http://schemas.openxmlformats.org/officeDocument/2006/relationships/hyperlink" Target="https://www.youtube.com/watch?v=kF3YA69GXto&amp;t=21s" TargetMode="External"/><Relationship Id="rId54" Type="http://schemas.openxmlformats.org/officeDocument/2006/relationships/hyperlink" Target="https://www.youtube.com/watch?v=4xu9SXrReL0&amp;t=8s" TargetMode="External"/><Relationship Id="rId13" Type="http://schemas.openxmlformats.org/officeDocument/2006/relationships/image" Target="../media/image21.png"/><Relationship Id="rId57" Type="http://schemas.openxmlformats.org/officeDocument/2006/relationships/image" Target="../media/image34.png"/><Relationship Id="rId12" Type="http://schemas.openxmlformats.org/officeDocument/2006/relationships/hyperlink" Target="https://www.youtube.com/watch?v=sbMYfR_B92U" TargetMode="External"/><Relationship Id="rId56" Type="http://schemas.openxmlformats.org/officeDocument/2006/relationships/hyperlink" Target="https://www.youtube.com/watch?v=vVVtbPAvp2E&amp;feature=youtu.be" TargetMode="External"/><Relationship Id="rId15" Type="http://schemas.openxmlformats.org/officeDocument/2006/relationships/image" Target="../media/image4.png"/><Relationship Id="rId59" Type="http://schemas.openxmlformats.org/officeDocument/2006/relationships/image" Target="../media/image33.png"/><Relationship Id="rId14" Type="http://schemas.openxmlformats.org/officeDocument/2006/relationships/hyperlink" Target="https://www.youtube.com/watch?v=jkjt8mKYc_k&amp;t=323s" TargetMode="External"/><Relationship Id="rId58" Type="http://schemas.openxmlformats.org/officeDocument/2006/relationships/image" Target="../media/image24.png"/><Relationship Id="rId17" Type="http://schemas.openxmlformats.org/officeDocument/2006/relationships/image" Target="../media/image14.png"/><Relationship Id="rId16" Type="http://schemas.openxmlformats.org/officeDocument/2006/relationships/hyperlink" Target="https://www.youtube.com/watch?v=C9KA7r-mrr8&amp;list=PLRtjQa8yCy3VLB9IbmcNNQa8XoIQ0hKL6&amp;index=20" TargetMode="External"/><Relationship Id="rId19" Type="http://schemas.openxmlformats.org/officeDocument/2006/relationships/image" Target="../media/image2.png"/><Relationship Id="rId18" Type="http://schemas.openxmlformats.org/officeDocument/2006/relationships/hyperlink" Target="https://www.youtube.com/watch?v=vOQTe7d1sQY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350" y="1416250"/>
            <a:ext cx="844559" cy="1155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5">
            <a:alphaModFix/>
          </a:blip>
          <a:srcRect b="8679" l="5177" r="3188" t="9286"/>
          <a:stretch/>
        </p:blipFill>
        <p:spPr>
          <a:xfrm>
            <a:off x="789425" y="496975"/>
            <a:ext cx="7495625" cy="4386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8125" y="4652575"/>
            <a:ext cx="9062424" cy="1155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85050" y="1359652"/>
            <a:ext cx="732950" cy="106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48250" y="685175"/>
            <a:ext cx="1441476" cy="74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460600" y="731325"/>
            <a:ext cx="1368326" cy="70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957838" y="744863"/>
            <a:ext cx="1275274" cy="704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5305425" y="727250"/>
            <a:ext cx="1368325" cy="70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6735900" y="730051"/>
            <a:ext cx="1368326" cy="753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021400" y="1531650"/>
            <a:ext cx="1368324" cy="70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2500175" y="1531650"/>
            <a:ext cx="1295175" cy="76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3957850" y="1539875"/>
            <a:ext cx="1280450" cy="76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5328675" y="1539875"/>
            <a:ext cx="1282689" cy="76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6701750" y="1539875"/>
            <a:ext cx="1368326" cy="81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2500175" y="2391575"/>
            <a:ext cx="1282700" cy="791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1021400" y="2380551"/>
            <a:ext cx="1368325" cy="749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3957850" y="2428500"/>
            <a:ext cx="1282699" cy="709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5328676" y="2408847"/>
            <a:ext cx="1275250" cy="698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6692050" y="2408849"/>
            <a:ext cx="1295172" cy="70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1070975" y="3183150"/>
            <a:ext cx="1368326" cy="756412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2500175" y="3264575"/>
            <a:ext cx="1368324" cy="68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3978550" y="3264575"/>
            <a:ext cx="1234225" cy="67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5346875" y="3262775"/>
            <a:ext cx="1280450" cy="67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46"/>
          </p:cNvPr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6768800" y="3226076"/>
            <a:ext cx="1234225" cy="686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48"/>
          </p:cNvPr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5325959" y="4011201"/>
            <a:ext cx="1234225" cy="67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50"/>
          </p:cNvPr>
          <p:cNvPicPr preferRelativeResize="0"/>
          <p:nvPr/>
        </p:nvPicPr>
        <p:blipFill>
          <a:blip r:embed="rId51">
            <a:alphaModFix/>
          </a:blip>
          <a:stretch>
            <a:fillRect/>
          </a:stretch>
        </p:blipFill>
        <p:spPr>
          <a:xfrm>
            <a:off x="6726000" y="4020650"/>
            <a:ext cx="1282699" cy="67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52"/>
          </p:cNvPr>
          <p:cNvPicPr preferRelativeResize="0"/>
          <p:nvPr/>
        </p:nvPicPr>
        <p:blipFill>
          <a:blip r:embed="rId53">
            <a:alphaModFix/>
          </a:blip>
          <a:stretch>
            <a:fillRect/>
          </a:stretch>
        </p:blipFill>
        <p:spPr>
          <a:xfrm>
            <a:off x="4019775" y="3994875"/>
            <a:ext cx="1140350" cy="70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>
            <a:hlinkClick r:id="rId54"/>
          </p:cNvPr>
          <p:cNvPicPr preferRelativeResize="0"/>
          <p:nvPr/>
        </p:nvPicPr>
        <p:blipFill>
          <a:blip r:embed="rId55">
            <a:alphaModFix/>
          </a:blip>
          <a:stretch>
            <a:fillRect/>
          </a:stretch>
        </p:blipFill>
        <p:spPr>
          <a:xfrm>
            <a:off x="2592600" y="4038882"/>
            <a:ext cx="1295175" cy="721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>
            <a:hlinkClick r:id="rId56"/>
          </p:cNvPr>
          <p:cNvPicPr preferRelativeResize="0"/>
          <p:nvPr/>
        </p:nvPicPr>
        <p:blipFill>
          <a:blip r:embed="rId57">
            <a:alphaModFix/>
          </a:blip>
          <a:stretch>
            <a:fillRect/>
          </a:stretch>
        </p:blipFill>
        <p:spPr>
          <a:xfrm>
            <a:off x="1185350" y="4025372"/>
            <a:ext cx="1275251" cy="717329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/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>
            <a:off x="-369825" y="3350200"/>
            <a:ext cx="1997725" cy="1997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/>
          <p:cNvPicPr preferRelativeResize="0"/>
          <p:nvPr/>
        </p:nvPicPr>
        <p:blipFill>
          <a:blip r:embed="rId59">
            <a:alphaModFix/>
          </a:blip>
          <a:stretch>
            <a:fillRect/>
          </a:stretch>
        </p:blipFill>
        <p:spPr>
          <a:xfrm>
            <a:off x="1021400" y="0"/>
            <a:ext cx="1887301" cy="68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>
          <a:blip r:embed="rId59">
            <a:alphaModFix/>
          </a:blip>
          <a:stretch>
            <a:fillRect/>
          </a:stretch>
        </p:blipFill>
        <p:spPr>
          <a:xfrm>
            <a:off x="6182775" y="-8038"/>
            <a:ext cx="1887301" cy="68162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3"/>
          <p:cNvSpPr txBox="1"/>
          <p:nvPr/>
        </p:nvSpPr>
        <p:spPr>
          <a:xfrm>
            <a:off x="2742525" y="115775"/>
            <a:ext cx="35073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accent1"/>
                </a:solidFill>
                <a:latin typeface="Concert One"/>
                <a:ea typeface="Concert One"/>
                <a:cs typeface="Concert One"/>
                <a:sym typeface="Concert One"/>
              </a:rPr>
              <a:t>READ ACROSS AMERICA</a:t>
            </a:r>
            <a:endParaRPr sz="2500">
              <a:solidFill>
                <a:schemeClr val="accent1"/>
              </a:solidFill>
              <a:latin typeface="Concert One"/>
              <a:ea typeface="Concert One"/>
              <a:cs typeface="Concert One"/>
              <a:sym typeface="Concert One"/>
            </a:endParaRPr>
          </a:p>
        </p:txBody>
      </p:sp>
      <p:pic>
        <p:nvPicPr>
          <p:cNvPr id="87" name="Google Shape;87;p13"/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>
            <a:off x="7630030" y="2571750"/>
            <a:ext cx="1513960" cy="256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>
            <a:hlinkClick r:id="rId61"/>
          </p:cNvPr>
          <p:cNvPicPr preferRelativeResize="0"/>
          <p:nvPr/>
        </p:nvPicPr>
        <p:blipFill>
          <a:blip r:embed="rId62">
            <a:alphaModFix/>
          </a:blip>
          <a:stretch>
            <a:fillRect/>
          </a:stretch>
        </p:blipFill>
        <p:spPr>
          <a:xfrm>
            <a:off x="7816825" y="3072525"/>
            <a:ext cx="1140352" cy="93601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3"/>
          <p:cNvSpPr txBox="1"/>
          <p:nvPr/>
        </p:nvSpPr>
        <p:spPr>
          <a:xfrm>
            <a:off x="7629950" y="4020650"/>
            <a:ext cx="1514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Bangers"/>
                <a:ea typeface="Bangers"/>
                <a:cs typeface="Bangers"/>
                <a:sym typeface="Bangers"/>
              </a:rPr>
              <a:t>MORE VIDEOS</a:t>
            </a:r>
            <a:endParaRPr>
              <a:latin typeface="Bangers"/>
              <a:ea typeface="Bangers"/>
              <a:cs typeface="Bangers"/>
              <a:sym typeface="Bangers"/>
            </a:endParaRPr>
          </a:p>
        </p:txBody>
      </p:sp>
      <p:pic>
        <p:nvPicPr>
          <p:cNvPr id="90" name="Google Shape;90;p13"/>
          <p:cNvPicPr preferRelativeResize="0"/>
          <p:nvPr/>
        </p:nvPicPr>
        <p:blipFill>
          <a:blip r:embed="rId63">
            <a:alphaModFix/>
          </a:blip>
          <a:stretch>
            <a:fillRect/>
          </a:stretch>
        </p:blipFill>
        <p:spPr>
          <a:xfrm>
            <a:off x="7685900" y="4607022"/>
            <a:ext cx="844550" cy="611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