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Archivo Black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Relationship Id="rId11" Type="http://schemas.openxmlformats.org/officeDocument/2006/relationships/font" Target="fonts/ArchivoBlack-regular.fntdata"/><Relationship Id="rId10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6fca1dd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6fca1dd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youtube.com/watch?v=HAPG_qhcuG0" TargetMode="External"/><Relationship Id="rId42" Type="http://schemas.openxmlformats.org/officeDocument/2006/relationships/hyperlink" Target="https://www.youtube.com/watch?v=kq-bFRa44-I" TargetMode="External"/><Relationship Id="rId41" Type="http://schemas.openxmlformats.org/officeDocument/2006/relationships/image" Target="../media/image26.png"/><Relationship Id="rId44" Type="http://schemas.openxmlformats.org/officeDocument/2006/relationships/hyperlink" Target="https://www.youtube.com/watch?v=biDQZo8LcIA" TargetMode="External"/><Relationship Id="rId43" Type="http://schemas.openxmlformats.org/officeDocument/2006/relationships/image" Target="../media/image6.png"/><Relationship Id="rId46" Type="http://schemas.openxmlformats.org/officeDocument/2006/relationships/hyperlink" Target="https://www.youtube.com/watch?v=8z7qF-Am4-4" TargetMode="External"/><Relationship Id="rId45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watch?v=U-vVgCTBL6E" TargetMode="External"/><Relationship Id="rId9" Type="http://schemas.openxmlformats.org/officeDocument/2006/relationships/image" Target="../media/image14.png"/><Relationship Id="rId48" Type="http://schemas.openxmlformats.org/officeDocument/2006/relationships/hyperlink" Target="https://www.youtube.com/watch?v=PceT2SMW-is" TargetMode="External"/><Relationship Id="rId47" Type="http://schemas.openxmlformats.org/officeDocument/2006/relationships/image" Target="../media/image12.png"/><Relationship Id="rId49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hyperlink" Target="https://www.youtube.com/watch?v=g8rWlrOKvXM&amp;t=12s" TargetMode="External"/><Relationship Id="rId7" Type="http://schemas.openxmlformats.org/officeDocument/2006/relationships/image" Target="../media/image5.png"/><Relationship Id="rId8" Type="http://schemas.openxmlformats.org/officeDocument/2006/relationships/hyperlink" Target="https://www.youtube.com/watch?v=3d0edEoowBc" TargetMode="External"/><Relationship Id="rId31" Type="http://schemas.openxmlformats.org/officeDocument/2006/relationships/image" Target="../media/image10.png"/><Relationship Id="rId30" Type="http://schemas.openxmlformats.org/officeDocument/2006/relationships/hyperlink" Target="https://www.youtube.com/watch?v=-Eh9n2jc3MA" TargetMode="External"/><Relationship Id="rId33" Type="http://schemas.openxmlformats.org/officeDocument/2006/relationships/image" Target="../media/image16.png"/><Relationship Id="rId32" Type="http://schemas.openxmlformats.org/officeDocument/2006/relationships/hyperlink" Target="https://www.youtube.com/watch?v=tpRPwPpT_Hs" TargetMode="External"/><Relationship Id="rId35" Type="http://schemas.openxmlformats.org/officeDocument/2006/relationships/image" Target="../media/image11.png"/><Relationship Id="rId34" Type="http://schemas.openxmlformats.org/officeDocument/2006/relationships/hyperlink" Target="https://www.youtube.com/watch?v=a_Mn3WiuWHw" TargetMode="External"/><Relationship Id="rId37" Type="http://schemas.openxmlformats.org/officeDocument/2006/relationships/image" Target="../media/image4.png"/><Relationship Id="rId36" Type="http://schemas.openxmlformats.org/officeDocument/2006/relationships/hyperlink" Target="https://www.youtube.com/watch?v=APT0SHynuT4" TargetMode="External"/><Relationship Id="rId39" Type="http://schemas.openxmlformats.org/officeDocument/2006/relationships/image" Target="../media/image19.png"/><Relationship Id="rId38" Type="http://schemas.openxmlformats.org/officeDocument/2006/relationships/hyperlink" Target="https://www.youtube.com/watch?v=kaPySk14aWk" TargetMode="External"/><Relationship Id="rId62" Type="http://schemas.openxmlformats.org/officeDocument/2006/relationships/image" Target="../media/image22.png"/><Relationship Id="rId61" Type="http://schemas.openxmlformats.org/officeDocument/2006/relationships/image" Target="../media/image32.png"/><Relationship Id="rId20" Type="http://schemas.openxmlformats.org/officeDocument/2006/relationships/hyperlink" Target="https://www.youtube.com/watch?v=1sCoePpdAM0" TargetMode="External"/><Relationship Id="rId64" Type="http://schemas.openxmlformats.org/officeDocument/2006/relationships/image" Target="../media/image33.png"/><Relationship Id="rId63" Type="http://schemas.openxmlformats.org/officeDocument/2006/relationships/hyperlink" Target="https://www.youtube.com/watch?v=NsVsktcsoDQ" TargetMode="External"/><Relationship Id="rId22" Type="http://schemas.openxmlformats.org/officeDocument/2006/relationships/hyperlink" Target="https://www.youtube.com/watch?v=OsfmgmLYGBs" TargetMode="External"/><Relationship Id="rId66" Type="http://schemas.openxmlformats.org/officeDocument/2006/relationships/image" Target="../media/image28.png"/><Relationship Id="rId21" Type="http://schemas.openxmlformats.org/officeDocument/2006/relationships/image" Target="../media/image17.png"/><Relationship Id="rId65" Type="http://schemas.openxmlformats.org/officeDocument/2006/relationships/hyperlink" Target="https://www.youtube.com/watch?v=nhk7FG9Diu8" TargetMode="External"/><Relationship Id="rId24" Type="http://schemas.openxmlformats.org/officeDocument/2006/relationships/hyperlink" Target="https://www.youtube.com/watch?v=lmb8UQdKvwY" TargetMode="External"/><Relationship Id="rId23" Type="http://schemas.openxmlformats.org/officeDocument/2006/relationships/image" Target="../media/image23.png"/><Relationship Id="rId60" Type="http://schemas.openxmlformats.org/officeDocument/2006/relationships/hyperlink" Target="https://www.youtube.com/watch?v=gVBNDeRX9nE" TargetMode="External"/><Relationship Id="rId26" Type="http://schemas.openxmlformats.org/officeDocument/2006/relationships/hyperlink" Target="https://www.youtube.com/watch?v=mJ63jMXs9Hc" TargetMode="External"/><Relationship Id="rId25" Type="http://schemas.openxmlformats.org/officeDocument/2006/relationships/image" Target="../media/image7.png"/><Relationship Id="rId28" Type="http://schemas.openxmlformats.org/officeDocument/2006/relationships/hyperlink" Target="https://www.youtube.com/watch?v=5m2nMwckNcA" TargetMode="External"/><Relationship Id="rId27" Type="http://schemas.openxmlformats.org/officeDocument/2006/relationships/image" Target="../media/image8.png"/><Relationship Id="rId29" Type="http://schemas.openxmlformats.org/officeDocument/2006/relationships/image" Target="../media/image2.png"/><Relationship Id="rId51" Type="http://schemas.openxmlformats.org/officeDocument/2006/relationships/image" Target="../media/image15.png"/><Relationship Id="rId50" Type="http://schemas.openxmlformats.org/officeDocument/2006/relationships/hyperlink" Target="https://www.youtube.com/watch?v=QQWXoLykyeo" TargetMode="External"/><Relationship Id="rId53" Type="http://schemas.openxmlformats.org/officeDocument/2006/relationships/image" Target="../media/image30.png"/><Relationship Id="rId52" Type="http://schemas.openxmlformats.org/officeDocument/2006/relationships/hyperlink" Target="https://www.youtube.com/watch?v=5g1Tk40iP60" TargetMode="External"/><Relationship Id="rId11" Type="http://schemas.openxmlformats.org/officeDocument/2006/relationships/image" Target="../media/image9.png"/><Relationship Id="rId55" Type="http://schemas.openxmlformats.org/officeDocument/2006/relationships/image" Target="../media/image25.png"/><Relationship Id="rId10" Type="http://schemas.openxmlformats.org/officeDocument/2006/relationships/hyperlink" Target="https://www.youtube.com/watch?v=N4JMvqM0l6g" TargetMode="External"/><Relationship Id="rId54" Type="http://schemas.openxmlformats.org/officeDocument/2006/relationships/hyperlink" Target="https://www.youtube.com/watch?v=Ozx15qcojP8" TargetMode="External"/><Relationship Id="rId13" Type="http://schemas.openxmlformats.org/officeDocument/2006/relationships/image" Target="../media/image31.png"/><Relationship Id="rId57" Type="http://schemas.openxmlformats.org/officeDocument/2006/relationships/image" Target="../media/image27.png"/><Relationship Id="rId12" Type="http://schemas.openxmlformats.org/officeDocument/2006/relationships/hyperlink" Target="https://www.youtube.com/watch?v=9RnuKvNAw0Y" TargetMode="External"/><Relationship Id="rId56" Type="http://schemas.openxmlformats.org/officeDocument/2006/relationships/hyperlink" Target="https://www.youtube.com/watch?v=awwPP6jLINc" TargetMode="External"/><Relationship Id="rId15" Type="http://schemas.openxmlformats.org/officeDocument/2006/relationships/image" Target="../media/image3.png"/><Relationship Id="rId59" Type="http://schemas.openxmlformats.org/officeDocument/2006/relationships/image" Target="../media/image24.png"/><Relationship Id="rId14" Type="http://schemas.openxmlformats.org/officeDocument/2006/relationships/hyperlink" Target="https://www.youtube.com/watch?v=92eXc53Ul3s" TargetMode="External"/><Relationship Id="rId58" Type="http://schemas.openxmlformats.org/officeDocument/2006/relationships/hyperlink" Target="https://www.youtube.com/watch?v=Kh6YOVy-u8U" TargetMode="External"/><Relationship Id="rId17" Type="http://schemas.openxmlformats.org/officeDocument/2006/relationships/image" Target="../media/image13.png"/><Relationship Id="rId16" Type="http://schemas.openxmlformats.org/officeDocument/2006/relationships/hyperlink" Target="https://www.youtube.com/watch?v=SAAcUOskWno" TargetMode="External"/><Relationship Id="rId19" Type="http://schemas.openxmlformats.org/officeDocument/2006/relationships/image" Target="../media/image20.png"/><Relationship Id="rId18" Type="http://schemas.openxmlformats.org/officeDocument/2006/relationships/hyperlink" Target="https://www.youtube.com/watch?v=Q7ULbwzPY9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376" l="2422" r="1052" t="16203"/>
          <a:stretch/>
        </p:blipFill>
        <p:spPr>
          <a:xfrm>
            <a:off x="-49200" y="580900"/>
            <a:ext cx="9203300" cy="45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050" y="-4100"/>
            <a:ext cx="9100800" cy="585000"/>
          </a:xfrm>
          <a:prstGeom prst="rect">
            <a:avLst/>
          </a:prstGeom>
          <a:solidFill>
            <a:srgbClr val="6EE76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rchivo Black"/>
                <a:ea typeface="Archivo Black"/>
                <a:cs typeface="Archivo Black"/>
                <a:sym typeface="Archivo Black"/>
              </a:rPr>
              <a:t>MARCH NATIONAL DAYS 2023</a:t>
            </a:r>
            <a:endParaRPr sz="26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56" name="Google Shape;56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8700" y="983149"/>
            <a:ext cx="1045679" cy="63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8423" y="1034101"/>
            <a:ext cx="525551" cy="70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11001" y="983149"/>
            <a:ext cx="991838" cy="80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9174" y="1788050"/>
            <a:ext cx="831206" cy="8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46456" y="1815195"/>
            <a:ext cx="831202" cy="681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11955" y="1820563"/>
            <a:ext cx="771667" cy="63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708249" y="1774499"/>
            <a:ext cx="525549" cy="763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459569" y="1748839"/>
            <a:ext cx="1045676" cy="777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120049" y="1811353"/>
            <a:ext cx="658601" cy="758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8152150" y="1823785"/>
            <a:ext cx="991850" cy="876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23224" y="2603724"/>
            <a:ext cx="991850" cy="864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846446" y="2656670"/>
            <a:ext cx="831200" cy="69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573548" y="2757209"/>
            <a:ext cx="879299" cy="66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452123" y="2607226"/>
            <a:ext cx="831299" cy="718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7063512" y="2609992"/>
            <a:ext cx="771674" cy="85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778649" y="2700664"/>
            <a:ext cx="831201" cy="821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23225" y="3436700"/>
            <a:ext cx="710086" cy="86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8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907013" y="3495775"/>
            <a:ext cx="710076" cy="576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40"/>
          </p:cNvPr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089425" y="3566063"/>
            <a:ext cx="831199" cy="62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42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177075" y="3436702"/>
            <a:ext cx="938451" cy="694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5639680" y="3474400"/>
            <a:ext cx="831200" cy="789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46"/>
          </p:cNvPr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6780574" y="3390733"/>
            <a:ext cx="1045675" cy="78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8"/>
          </p:cNvPr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8305725" y="3477146"/>
            <a:ext cx="710076" cy="783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50"/>
          </p:cNvPr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431914" y="4183835"/>
            <a:ext cx="938451" cy="102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>
            <a:hlinkClick r:id="rId52"/>
          </p:cNvPr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1846440" y="4294543"/>
            <a:ext cx="658599" cy="802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>
            <a:hlinkClick r:id="rId54"/>
          </p:cNvPr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4284225" y="4260955"/>
            <a:ext cx="831299" cy="60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56"/>
          </p:cNvPr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3089436" y="4336589"/>
            <a:ext cx="831201" cy="74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58"/>
          </p:cNvPr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5822350" y="4263697"/>
            <a:ext cx="831200" cy="770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>
            <a:hlinkClick r:id="rId60"/>
          </p:cNvPr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7166600" y="4275938"/>
            <a:ext cx="658600" cy="75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1293876" y="57550"/>
            <a:ext cx="424416" cy="46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 flipH="1">
            <a:off x="7401826" y="57550"/>
            <a:ext cx="424415" cy="4617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4049100" y="1511000"/>
            <a:ext cx="1045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PIG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233800" y="1306363"/>
            <a:ext cx="83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DR. SEUSS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6926438" y="134915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NATIONAL ANTHEM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050" y="2269563"/>
            <a:ext cx="104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Roboto"/>
                <a:ea typeface="Roboto"/>
                <a:cs typeface="Roboto"/>
                <a:sym typeface="Roboto"/>
              </a:rPr>
              <a:t>CHEESE DOODLE DAY</a:t>
            </a:r>
            <a:endParaRPr b="1" sz="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7778650" y="1228863"/>
            <a:ext cx="104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GRAMMAR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370375" y="1909700"/>
            <a:ext cx="771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DENTIST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2643425" y="2289375"/>
            <a:ext cx="1100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FLAPJACK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963925" y="2190075"/>
            <a:ext cx="104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PEANUT CLUSTER 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5441250" y="2315775"/>
            <a:ext cx="119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MEATBALL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6575025" y="2100338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MARIO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7800075" y="2190300"/>
            <a:ext cx="771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latin typeface="Roboto"/>
                <a:ea typeface="Roboto"/>
                <a:cs typeface="Roboto"/>
                <a:sym typeface="Roboto"/>
              </a:rPr>
              <a:t>JOHNNY </a:t>
            </a:r>
            <a:endParaRPr b="1" sz="7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latin typeface="Roboto"/>
                <a:ea typeface="Roboto"/>
                <a:cs typeface="Roboto"/>
                <a:sym typeface="Roboto"/>
              </a:rPr>
              <a:t>APPLESEED DAY</a:t>
            </a:r>
            <a:endParaRPr b="1" sz="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720450" y="2876838"/>
            <a:ext cx="1045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PLANT A FLOWER 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1316525" y="2843238"/>
            <a:ext cx="879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K-9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VETERANS 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3131263" y="306165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BUTTERFLY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3927213" y="3146400"/>
            <a:ext cx="1404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SHOE THE WORLD DAY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5421800" y="3171275"/>
            <a:ext cx="87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PANDA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6505250" y="2764638"/>
            <a:ext cx="938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Roboto"/>
                <a:ea typeface="Roboto"/>
                <a:cs typeface="Roboto"/>
                <a:sym typeface="Roboto"/>
              </a:rPr>
              <a:t>ST. PATRICK’S</a:t>
            </a:r>
            <a:endParaRPr b="1" sz="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8507350" y="2643400"/>
            <a:ext cx="104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SLOPPY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JOE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539175" y="380010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CORN DOG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1398400" y="3731100"/>
            <a:ext cx="658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SPRING BEGINS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2670721" y="3622175"/>
            <a:ext cx="71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FRENCH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BREAD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3985288" y="3997875"/>
            <a:ext cx="142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AGRICULTURE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218246" y="3654150"/>
            <a:ext cx="71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CHIP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AND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DIP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6553488" y="3997875"/>
            <a:ext cx="142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CHEESESTEAK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7812725" y="3622750"/>
            <a:ext cx="71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TOLKEIN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69275" y="4550725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PURPLE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1398400" y="4743425"/>
            <a:ext cx="1045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JOE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2670725" y="453880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WEEDS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3882200" y="4666475"/>
            <a:ext cx="1427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VIETNAM VETERAN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5272175" y="4743425"/>
            <a:ext cx="1045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MANATEE 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6575025" y="4538800"/>
            <a:ext cx="10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CRAYON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DAY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8" name="Google Shape;118;p13">
            <a:hlinkClick r:id="rId63"/>
          </p:cNvPr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6653549" y="969354"/>
            <a:ext cx="771600" cy="742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>
            <a:hlinkClick r:id="rId65"/>
          </p:cNvPr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4243819" y="2705251"/>
            <a:ext cx="771674" cy="437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