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Acme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Relationship Id="rId11" Type="http://schemas.openxmlformats.org/officeDocument/2006/relationships/font" Target="fonts/Acme-regular.fntdata"/><Relationship Id="rId10" Type="http://schemas.openxmlformats.org/officeDocument/2006/relationships/font" Target="fonts/Robo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kaPySk14aWk" TargetMode="External"/><Relationship Id="rId42" Type="http://schemas.openxmlformats.org/officeDocument/2006/relationships/hyperlink" Target="https://www.youtube.com/watch?v=HAPG_qhcuG0" TargetMode="External"/><Relationship Id="rId41" Type="http://schemas.openxmlformats.org/officeDocument/2006/relationships/image" Target="../media/image28.png"/><Relationship Id="rId44" Type="http://schemas.openxmlformats.org/officeDocument/2006/relationships/hyperlink" Target="https://www.youtube.com/watch?v=biDQZo8LcIA" TargetMode="External"/><Relationship Id="rId43" Type="http://schemas.openxmlformats.org/officeDocument/2006/relationships/image" Target="../media/image22.png"/><Relationship Id="rId46" Type="http://schemas.openxmlformats.org/officeDocument/2006/relationships/hyperlink" Target="https://www.youtube.com/watch?v=8z7qF-Am4-4" TargetMode="External"/><Relationship Id="rId45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watch?v=U-vVgCTBL6E" TargetMode="External"/><Relationship Id="rId9" Type="http://schemas.openxmlformats.org/officeDocument/2006/relationships/image" Target="../media/image4.png"/><Relationship Id="rId48" Type="http://schemas.openxmlformats.org/officeDocument/2006/relationships/hyperlink" Target="https://www.youtube.com/watch?v=PceT2SMW-is" TargetMode="External"/><Relationship Id="rId47" Type="http://schemas.openxmlformats.org/officeDocument/2006/relationships/image" Target="../media/image21.png"/><Relationship Id="rId49" Type="http://schemas.openxmlformats.org/officeDocument/2006/relationships/image" Target="../media/image26.png"/><Relationship Id="rId5" Type="http://schemas.openxmlformats.org/officeDocument/2006/relationships/image" Target="../media/image2.png"/><Relationship Id="rId6" Type="http://schemas.openxmlformats.org/officeDocument/2006/relationships/hyperlink" Target="https://www.youtube.com/watch?v=g8rWlrOKvXM&amp;t=12s" TargetMode="External"/><Relationship Id="rId7" Type="http://schemas.openxmlformats.org/officeDocument/2006/relationships/image" Target="../media/image3.png"/><Relationship Id="rId8" Type="http://schemas.openxmlformats.org/officeDocument/2006/relationships/hyperlink" Target="https://www.youtube.com/watch?v=j05z7CDCOds" TargetMode="External"/><Relationship Id="rId31" Type="http://schemas.openxmlformats.org/officeDocument/2006/relationships/image" Target="../media/image15.png"/><Relationship Id="rId30" Type="http://schemas.openxmlformats.org/officeDocument/2006/relationships/hyperlink" Target="https://www.youtube.com/watch?v=kW0p9-jKEOE" TargetMode="External"/><Relationship Id="rId33" Type="http://schemas.openxmlformats.org/officeDocument/2006/relationships/image" Target="../media/image14.png"/><Relationship Id="rId32" Type="http://schemas.openxmlformats.org/officeDocument/2006/relationships/hyperlink" Target="https://www.youtube.com/watch?v=-Eh9n2jc3MA" TargetMode="External"/><Relationship Id="rId35" Type="http://schemas.openxmlformats.org/officeDocument/2006/relationships/image" Target="../media/image17.png"/><Relationship Id="rId34" Type="http://schemas.openxmlformats.org/officeDocument/2006/relationships/hyperlink" Target="https://www.youtube.com/watch?v=tpRPwPpT_Hs" TargetMode="External"/><Relationship Id="rId37" Type="http://schemas.openxmlformats.org/officeDocument/2006/relationships/image" Target="../media/image18.png"/><Relationship Id="rId36" Type="http://schemas.openxmlformats.org/officeDocument/2006/relationships/hyperlink" Target="https://www.youtube.com/watch?v=a_Mn3WiuWHw" TargetMode="External"/><Relationship Id="rId39" Type="http://schemas.openxmlformats.org/officeDocument/2006/relationships/image" Target="../media/image16.png"/><Relationship Id="rId38" Type="http://schemas.openxmlformats.org/officeDocument/2006/relationships/hyperlink" Target="https://www.youtube.com/watch?v=APT0SHynuT4" TargetMode="External"/><Relationship Id="rId62" Type="http://schemas.openxmlformats.org/officeDocument/2006/relationships/hyperlink" Target="https://www.youtube.com/watch?v=5m2nMwckNcA" TargetMode="External"/><Relationship Id="rId61" Type="http://schemas.openxmlformats.org/officeDocument/2006/relationships/image" Target="../media/image33.png"/><Relationship Id="rId20" Type="http://schemas.openxmlformats.org/officeDocument/2006/relationships/hyperlink" Target="https://www.youtube.com/watch?v=Q7ULbwzPY9o" TargetMode="External"/><Relationship Id="rId64" Type="http://schemas.openxmlformats.org/officeDocument/2006/relationships/hyperlink" Target="https://www.youtube.com/watch?v=kq-bFRa44-I" TargetMode="External"/><Relationship Id="rId63" Type="http://schemas.openxmlformats.org/officeDocument/2006/relationships/image" Target="../media/image30.png"/><Relationship Id="rId22" Type="http://schemas.openxmlformats.org/officeDocument/2006/relationships/hyperlink" Target="https://www.youtube.com/watch?v=1sCoePpdAM0" TargetMode="External"/><Relationship Id="rId66" Type="http://schemas.openxmlformats.org/officeDocument/2006/relationships/image" Target="../media/image31.png"/><Relationship Id="rId21" Type="http://schemas.openxmlformats.org/officeDocument/2006/relationships/image" Target="../media/image9.png"/><Relationship Id="rId65" Type="http://schemas.openxmlformats.org/officeDocument/2006/relationships/image" Target="../media/image32.png"/><Relationship Id="rId24" Type="http://schemas.openxmlformats.org/officeDocument/2006/relationships/hyperlink" Target="https://www.youtube.com/watch?v=OsfmgmLYGBs" TargetMode="External"/><Relationship Id="rId23" Type="http://schemas.openxmlformats.org/officeDocument/2006/relationships/image" Target="../media/image12.png"/><Relationship Id="rId60" Type="http://schemas.openxmlformats.org/officeDocument/2006/relationships/hyperlink" Target="https://www.youtube.com/watch?v=gVBNDeRX9nE" TargetMode="External"/><Relationship Id="rId26" Type="http://schemas.openxmlformats.org/officeDocument/2006/relationships/hyperlink" Target="https://www.youtube.com/watch?v=lmb8UQdKvwY" TargetMode="External"/><Relationship Id="rId25" Type="http://schemas.openxmlformats.org/officeDocument/2006/relationships/image" Target="../media/image11.png"/><Relationship Id="rId28" Type="http://schemas.openxmlformats.org/officeDocument/2006/relationships/hyperlink" Target="https://www.youtube.com/watch?v=mJ63jMXs9Hc" TargetMode="External"/><Relationship Id="rId27" Type="http://schemas.openxmlformats.org/officeDocument/2006/relationships/image" Target="../media/image13.png"/><Relationship Id="rId29" Type="http://schemas.openxmlformats.org/officeDocument/2006/relationships/image" Target="../media/image19.png"/><Relationship Id="rId51" Type="http://schemas.openxmlformats.org/officeDocument/2006/relationships/image" Target="../media/image20.png"/><Relationship Id="rId50" Type="http://schemas.openxmlformats.org/officeDocument/2006/relationships/hyperlink" Target="https://www.youtube.com/watch?v=QQWXoLykyeo" TargetMode="External"/><Relationship Id="rId53" Type="http://schemas.openxmlformats.org/officeDocument/2006/relationships/image" Target="../media/image23.png"/><Relationship Id="rId52" Type="http://schemas.openxmlformats.org/officeDocument/2006/relationships/hyperlink" Target="https://www.youtube.com/watch?v=5g1Tk40iP60" TargetMode="External"/><Relationship Id="rId11" Type="http://schemas.openxmlformats.org/officeDocument/2006/relationships/image" Target="../media/image7.png"/><Relationship Id="rId55" Type="http://schemas.openxmlformats.org/officeDocument/2006/relationships/image" Target="../media/image24.png"/><Relationship Id="rId10" Type="http://schemas.openxmlformats.org/officeDocument/2006/relationships/hyperlink" Target="https://www.youtube.com/watch?v=3d0edEoowBc" TargetMode="External"/><Relationship Id="rId54" Type="http://schemas.openxmlformats.org/officeDocument/2006/relationships/hyperlink" Target="https://www.youtube.com/watch?v=awwPP6jLINc" TargetMode="External"/><Relationship Id="rId13" Type="http://schemas.openxmlformats.org/officeDocument/2006/relationships/image" Target="../media/image5.png"/><Relationship Id="rId57" Type="http://schemas.openxmlformats.org/officeDocument/2006/relationships/image" Target="../media/image27.png"/><Relationship Id="rId12" Type="http://schemas.openxmlformats.org/officeDocument/2006/relationships/hyperlink" Target="https://www.youtube.com/watch?v=N4JMvqM0l6g" TargetMode="External"/><Relationship Id="rId56" Type="http://schemas.openxmlformats.org/officeDocument/2006/relationships/hyperlink" Target="https://www.youtube.com/watch?v=Ozx15qcojP8" TargetMode="External"/><Relationship Id="rId15" Type="http://schemas.openxmlformats.org/officeDocument/2006/relationships/image" Target="../media/image10.png"/><Relationship Id="rId59" Type="http://schemas.openxmlformats.org/officeDocument/2006/relationships/image" Target="../media/image29.png"/><Relationship Id="rId14" Type="http://schemas.openxmlformats.org/officeDocument/2006/relationships/hyperlink" Target="https://www.youtube.com/watch?v=9RnuKvNAw0Y" TargetMode="External"/><Relationship Id="rId58" Type="http://schemas.openxmlformats.org/officeDocument/2006/relationships/hyperlink" Target="https://www.youtube.com/watch?v=Kh6YOVy-u8U" TargetMode="External"/><Relationship Id="rId17" Type="http://schemas.openxmlformats.org/officeDocument/2006/relationships/image" Target="../media/image6.png"/><Relationship Id="rId16" Type="http://schemas.openxmlformats.org/officeDocument/2006/relationships/hyperlink" Target="https://www.youtube.com/watch?v=92eXc53Ul3s" TargetMode="External"/><Relationship Id="rId19" Type="http://schemas.openxmlformats.org/officeDocument/2006/relationships/image" Target="../media/image8.png"/><Relationship Id="rId18" Type="http://schemas.openxmlformats.org/officeDocument/2006/relationships/hyperlink" Target="https://www.youtube.com/watch?v=SAAcUOskW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2550" y="61350"/>
            <a:ext cx="9018900" cy="558000"/>
          </a:xfrm>
          <a:prstGeom prst="rect">
            <a:avLst/>
          </a:prstGeom>
          <a:solidFill>
            <a:srgbClr val="6EE76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cme"/>
                <a:ea typeface="Acme"/>
                <a:cs typeface="Acme"/>
                <a:sym typeface="Acme"/>
              </a:rPr>
              <a:t>MARCH   NATIONAL   DAYS</a:t>
            </a:r>
            <a:endParaRPr sz="3000">
              <a:latin typeface="Acme"/>
              <a:ea typeface="Acme"/>
              <a:cs typeface="Acme"/>
              <a:sym typeface="Acme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19350"/>
            <a:ext cx="9144003" cy="4524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8925" y="962699"/>
            <a:ext cx="1045679" cy="63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78323" y="1036051"/>
            <a:ext cx="525551" cy="70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76375" y="928150"/>
            <a:ext cx="658610" cy="70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51776" y="928149"/>
            <a:ext cx="991838" cy="80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80724" y="1036050"/>
            <a:ext cx="831206" cy="8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99206" y="1890132"/>
            <a:ext cx="831202" cy="681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591018" y="1773913"/>
            <a:ext cx="771667" cy="63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23299" y="1840949"/>
            <a:ext cx="525549" cy="763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075432" y="1859814"/>
            <a:ext cx="1045676" cy="777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839899" y="1843303"/>
            <a:ext cx="658601" cy="758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888200" y="1777797"/>
            <a:ext cx="991850" cy="876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843624" y="1783899"/>
            <a:ext cx="991850" cy="864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21696" y="2601608"/>
            <a:ext cx="831200" cy="69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898288" y="2615257"/>
            <a:ext cx="831200" cy="558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288776" y="2573632"/>
            <a:ext cx="991850" cy="85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740225" y="2576405"/>
            <a:ext cx="771674" cy="85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457599" y="2639239"/>
            <a:ext cx="831201" cy="821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913625" y="2570125"/>
            <a:ext cx="710086" cy="86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73600" y="3457264"/>
            <a:ext cx="879300" cy="714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741300" y="3562388"/>
            <a:ext cx="831199" cy="62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465055" y="3401450"/>
            <a:ext cx="831200" cy="789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5346274" y="3345983"/>
            <a:ext cx="1045675" cy="786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648275" y="3462759"/>
            <a:ext cx="710076" cy="783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7913614" y="3308885"/>
            <a:ext cx="938451" cy="1023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455740" y="4246556"/>
            <a:ext cx="658599" cy="802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1741298" y="4274814"/>
            <a:ext cx="831201" cy="74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2962525" y="4254355"/>
            <a:ext cx="831299" cy="60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4445175" y="4265897"/>
            <a:ext cx="831200" cy="770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5795000" y="4290350"/>
            <a:ext cx="658600" cy="75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1278463" y="2587963"/>
            <a:ext cx="1045674" cy="794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2832538" y="3448627"/>
            <a:ext cx="938451" cy="69494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2723300" y="1504600"/>
            <a:ext cx="1045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PIG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924925" y="1141250"/>
            <a:ext cx="83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DR. SEUSS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5568875" y="1351575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NATIONAL ANTHEM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6484950" y="1080863"/>
            <a:ext cx="104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GRAMMAR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7973425" y="866800"/>
            <a:ext cx="10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Roboto"/>
                <a:ea typeface="Roboto"/>
                <a:cs typeface="Roboto"/>
                <a:sym typeface="Roboto"/>
              </a:rPr>
              <a:t>CHEESE DOODLE DAY</a:t>
            </a:r>
            <a:endParaRPr b="1" sz="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84600" y="179010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DENTIST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1556313" y="2277725"/>
            <a:ext cx="142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FLAPJACK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074275" y="1878250"/>
            <a:ext cx="104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PEANUT CLUSTER </a:t>
            </a: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073625" y="1681900"/>
            <a:ext cx="119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MEATBALL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5276375" y="2040938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MARIO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477450" y="2129275"/>
            <a:ext cx="771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latin typeface="Roboto"/>
                <a:ea typeface="Roboto"/>
                <a:cs typeface="Roboto"/>
                <a:sym typeface="Roboto"/>
              </a:rPr>
              <a:t>JOHNNY </a:t>
            </a:r>
            <a:endParaRPr b="1" sz="7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latin typeface="Roboto"/>
                <a:ea typeface="Roboto"/>
                <a:cs typeface="Roboto"/>
                <a:sym typeface="Roboto"/>
              </a:rPr>
              <a:t>APPLESEED </a:t>
            </a:r>
            <a:r>
              <a:rPr b="1" lang="en" sz="7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8522625" y="2003238"/>
            <a:ext cx="1045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PLANT A FLOWER 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0" y="2820975"/>
            <a:ext cx="879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K-9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VETERANS </a:t>
            </a: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1801350" y="305085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BUTTERFLY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2599138" y="3135600"/>
            <a:ext cx="1605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SHOE THE WORLD </a:t>
            </a: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3946500" y="2942225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PANDA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5209300" y="2678738"/>
            <a:ext cx="10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Roboto"/>
                <a:ea typeface="Roboto"/>
                <a:cs typeface="Roboto"/>
                <a:sym typeface="Roboto"/>
              </a:rPr>
              <a:t>ST. PATRICK’S</a:t>
            </a:r>
            <a:endParaRPr b="1" sz="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7188250" y="2626038"/>
            <a:ext cx="104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SLOPPY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JOE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8216500" y="3019175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CORN DOG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0" y="3782225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SPRING BEGINS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1265363" y="3585875"/>
            <a:ext cx="104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FRENCH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BREAD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2664625" y="3977875"/>
            <a:ext cx="142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AGRICULTURE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3956813" y="3616000"/>
            <a:ext cx="104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CHIP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AND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DIP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244838" y="3984350"/>
            <a:ext cx="142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CHEESESTEAK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7188800" y="346275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TOLKEIN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8408400" y="381315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PURPLE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0" y="4804800"/>
            <a:ext cx="1045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JOE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1352900" y="449700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WEEDS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2588200" y="4727850"/>
            <a:ext cx="1427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VIETNAM VETERAN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3924925" y="4743200"/>
            <a:ext cx="1045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MANATEE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5209300" y="455605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CRAYON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1886751" y="134175"/>
            <a:ext cx="424415" cy="46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 flipH="1">
            <a:off x="6795639" y="134175"/>
            <a:ext cx="424415" cy="461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