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w/XZgK" TargetMode="External"/><Relationship Id="rId42" Type="http://schemas.openxmlformats.org/officeDocument/2006/relationships/image" Target="../media/image25.png"/><Relationship Id="rId41" Type="http://schemas.openxmlformats.org/officeDocument/2006/relationships/image" Target="../media/image28.png"/><Relationship Id="rId44" Type="http://schemas.openxmlformats.org/officeDocument/2006/relationships/image" Target="../media/image23.png"/><Relationship Id="rId43" Type="http://schemas.openxmlformats.org/officeDocument/2006/relationships/hyperlink" Target="https://video.link/w/fdhK" TargetMode="External"/><Relationship Id="rId46" Type="http://schemas.openxmlformats.org/officeDocument/2006/relationships/image" Target="../media/image21.png"/><Relationship Id="rId45" Type="http://schemas.openxmlformats.org/officeDocument/2006/relationships/hyperlink" Target="https://video.link/w/KehK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1.jpg"/><Relationship Id="rId9" Type="http://schemas.openxmlformats.org/officeDocument/2006/relationships/hyperlink" Target="https://video.link/w/UtgK" TargetMode="External"/><Relationship Id="rId48" Type="http://schemas.openxmlformats.org/officeDocument/2006/relationships/image" Target="../media/image29.png"/><Relationship Id="rId47" Type="http://schemas.openxmlformats.org/officeDocument/2006/relationships/image" Target="../media/image34.png"/><Relationship Id="rId49" Type="http://schemas.openxmlformats.org/officeDocument/2006/relationships/image" Target="../media/image31.png"/><Relationship Id="rId5" Type="http://schemas.openxmlformats.org/officeDocument/2006/relationships/hyperlink" Target="https://www.abcya.com/games/treefrog_treasure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15.png"/><Relationship Id="rId31" Type="http://schemas.openxmlformats.org/officeDocument/2006/relationships/image" Target="../media/image24.png"/><Relationship Id="rId30" Type="http://schemas.openxmlformats.org/officeDocument/2006/relationships/hyperlink" Target="https://video.link/w/PLgK" TargetMode="External"/><Relationship Id="rId33" Type="http://schemas.openxmlformats.org/officeDocument/2006/relationships/image" Target="../media/image20.png"/><Relationship Id="rId32" Type="http://schemas.openxmlformats.org/officeDocument/2006/relationships/hyperlink" Target="https://video.link/w/PLgK" TargetMode="External"/><Relationship Id="rId35" Type="http://schemas.openxmlformats.org/officeDocument/2006/relationships/image" Target="../media/image26.png"/><Relationship Id="rId34" Type="http://schemas.openxmlformats.org/officeDocument/2006/relationships/hyperlink" Target="https://video.link/w/7OgK" TargetMode="External"/><Relationship Id="rId37" Type="http://schemas.openxmlformats.org/officeDocument/2006/relationships/image" Target="../media/image30.png"/><Relationship Id="rId36" Type="http://schemas.openxmlformats.org/officeDocument/2006/relationships/hyperlink" Target="https://video.link/w/nSgK" TargetMode="External"/><Relationship Id="rId39" Type="http://schemas.openxmlformats.org/officeDocument/2006/relationships/image" Target="../media/image33.png"/><Relationship Id="rId38" Type="http://schemas.openxmlformats.org/officeDocument/2006/relationships/hyperlink" Target="https://video.link/w/yUgK" TargetMode="External"/><Relationship Id="rId20" Type="http://schemas.openxmlformats.org/officeDocument/2006/relationships/hyperlink" Target="https://video.link/w/jlgK" TargetMode="External"/><Relationship Id="rId22" Type="http://schemas.openxmlformats.org/officeDocument/2006/relationships/hyperlink" Target="https://video.link/w/lngK" TargetMode="External"/><Relationship Id="rId21" Type="http://schemas.openxmlformats.org/officeDocument/2006/relationships/image" Target="../media/image8.png"/><Relationship Id="rId24" Type="http://schemas.openxmlformats.org/officeDocument/2006/relationships/hyperlink" Target="https://video.link/w/usgK" TargetMode="External"/><Relationship Id="rId23" Type="http://schemas.openxmlformats.org/officeDocument/2006/relationships/image" Target="../media/image13.png"/><Relationship Id="rId26" Type="http://schemas.openxmlformats.org/officeDocument/2006/relationships/hyperlink" Target="https://video.link/w/sxgK" TargetMode="External"/><Relationship Id="rId25" Type="http://schemas.openxmlformats.org/officeDocument/2006/relationships/image" Target="../media/image14.png"/><Relationship Id="rId28" Type="http://schemas.openxmlformats.org/officeDocument/2006/relationships/hyperlink" Target="https://video.link/w/cKgK" TargetMode="External"/><Relationship Id="rId27" Type="http://schemas.openxmlformats.org/officeDocument/2006/relationships/image" Target="../media/image18.png"/><Relationship Id="rId29" Type="http://schemas.openxmlformats.org/officeDocument/2006/relationships/image" Target="../media/image27.png"/><Relationship Id="rId50" Type="http://schemas.openxmlformats.org/officeDocument/2006/relationships/image" Target="../media/image32.png"/><Relationship Id="rId11" Type="http://schemas.openxmlformats.org/officeDocument/2006/relationships/image" Target="../media/image16.png"/><Relationship Id="rId10" Type="http://schemas.openxmlformats.org/officeDocument/2006/relationships/image" Target="../media/image4.png"/><Relationship Id="rId13" Type="http://schemas.openxmlformats.org/officeDocument/2006/relationships/hyperlink" Target="https://video.link/w/mtgK" TargetMode="External"/><Relationship Id="rId12" Type="http://schemas.openxmlformats.org/officeDocument/2006/relationships/image" Target="../media/image9.png"/><Relationship Id="rId15" Type="http://schemas.openxmlformats.org/officeDocument/2006/relationships/image" Target="../media/image22.png"/><Relationship Id="rId14" Type="http://schemas.openxmlformats.org/officeDocument/2006/relationships/image" Target="../media/image17.png"/><Relationship Id="rId17" Type="http://schemas.openxmlformats.org/officeDocument/2006/relationships/image" Target="../media/image2.png"/><Relationship Id="rId16" Type="http://schemas.openxmlformats.org/officeDocument/2006/relationships/hyperlink" Target="https://video.link/w/ujgK" TargetMode="External"/><Relationship Id="rId19" Type="http://schemas.openxmlformats.org/officeDocument/2006/relationships/image" Target="../media/image7.png"/><Relationship Id="rId18" Type="http://schemas.openxmlformats.org/officeDocument/2006/relationships/hyperlink" Target="https://video.link/w/kkg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74425"/>
            <a:ext cx="9144000" cy="19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32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7036" y="284249"/>
            <a:ext cx="2198475" cy="16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00" y="615513"/>
            <a:ext cx="344805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00" y="1596213"/>
            <a:ext cx="344805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04475" y="1511888"/>
            <a:ext cx="344805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79763" y="615513"/>
            <a:ext cx="344805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3050" y="2375025"/>
            <a:ext cx="3092275" cy="102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">
            <a:off x="494088" y="2366016"/>
            <a:ext cx="2562550" cy="30120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3" name="Google Shape;63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429588" y="2022200"/>
            <a:ext cx="2736825" cy="27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32676" y="3334925"/>
            <a:ext cx="319650" cy="3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5779775" y="1939505"/>
            <a:ext cx="2902225" cy="290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430950" y="1911000"/>
            <a:ext cx="2678032" cy="216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330125" y="0"/>
            <a:ext cx="477550" cy="8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44850" y="0"/>
            <a:ext cx="477550" cy="82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36150" y="96850"/>
            <a:ext cx="7345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32900" y="1018150"/>
            <a:ext cx="636200" cy="730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080775" y="1018150"/>
            <a:ext cx="636200" cy="73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381438" y="963494"/>
            <a:ext cx="734575" cy="84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988336" y="24100"/>
            <a:ext cx="910764" cy="82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481800" y="95000"/>
            <a:ext cx="734575" cy="7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660524" y="17863"/>
            <a:ext cx="734575" cy="8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451887" y="1019082"/>
            <a:ext cx="636200" cy="759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814475" y="1016325"/>
            <a:ext cx="734575" cy="7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136500" y="1028809"/>
            <a:ext cx="734575" cy="711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814725" y="1964500"/>
            <a:ext cx="910774" cy="58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549738" y="1964510"/>
            <a:ext cx="1050079" cy="5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113575" y="2732624"/>
            <a:ext cx="1050075" cy="520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674949" y="3597650"/>
            <a:ext cx="3480379" cy="17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242550" y="3295310"/>
            <a:ext cx="734575" cy="82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988925" y="3334925"/>
            <a:ext cx="790850" cy="8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977123" y="3240865"/>
            <a:ext cx="1100658" cy="102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1588900" y="3610981"/>
            <a:ext cx="790850" cy="52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7602275" y="2465502"/>
            <a:ext cx="2114550" cy="248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-674650" y="2510539"/>
            <a:ext cx="2114550" cy="248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922400" y="1803712"/>
            <a:ext cx="1333650" cy="12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