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88b3e51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88b3e51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.png"/><Relationship Id="rId42" Type="http://schemas.openxmlformats.org/officeDocument/2006/relationships/image" Target="../media/image5.png"/><Relationship Id="rId41" Type="http://schemas.openxmlformats.org/officeDocument/2006/relationships/hyperlink" Target="https://video.link/w/PXI9c" TargetMode="External"/><Relationship Id="rId44" Type="http://schemas.openxmlformats.org/officeDocument/2006/relationships/image" Target="../media/image34.png"/><Relationship Id="rId43" Type="http://schemas.openxmlformats.org/officeDocument/2006/relationships/hyperlink" Target="https://video.link/w/N9J9c" TargetMode="External"/><Relationship Id="rId46" Type="http://schemas.openxmlformats.org/officeDocument/2006/relationships/image" Target="../media/image14.png"/><Relationship Id="rId45" Type="http://schemas.openxmlformats.org/officeDocument/2006/relationships/hyperlink" Target="https://video.link/w/HAJ9c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5.png"/><Relationship Id="rId9" Type="http://schemas.openxmlformats.org/officeDocument/2006/relationships/hyperlink" Target="https://video.link/w/TcJ9c" TargetMode="External"/><Relationship Id="rId48" Type="http://schemas.openxmlformats.org/officeDocument/2006/relationships/image" Target="../media/image25.png"/><Relationship Id="rId47" Type="http://schemas.openxmlformats.org/officeDocument/2006/relationships/hyperlink" Target="https://video.link/w/6AJ9c" TargetMode="External"/><Relationship Id="rId49" Type="http://schemas.openxmlformats.org/officeDocument/2006/relationships/hyperlink" Target="https://video.link/w/DeJ9c" TargetMode="External"/><Relationship Id="rId5" Type="http://schemas.openxmlformats.org/officeDocument/2006/relationships/hyperlink" Target="https://video.link/w/jzA7c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video.link/w/0TI9c" TargetMode="External"/><Relationship Id="rId8" Type="http://schemas.openxmlformats.org/officeDocument/2006/relationships/image" Target="../media/image10.png"/><Relationship Id="rId31" Type="http://schemas.openxmlformats.org/officeDocument/2006/relationships/hyperlink" Target="https://video.link/w/XTI9c" TargetMode="External"/><Relationship Id="rId30" Type="http://schemas.openxmlformats.org/officeDocument/2006/relationships/image" Target="../media/image19.png"/><Relationship Id="rId33" Type="http://schemas.openxmlformats.org/officeDocument/2006/relationships/hyperlink" Target="https://video.link/w/TdJ9c" TargetMode="External"/><Relationship Id="rId32" Type="http://schemas.openxmlformats.org/officeDocument/2006/relationships/image" Target="../media/image3.png"/><Relationship Id="rId35" Type="http://schemas.openxmlformats.org/officeDocument/2006/relationships/hyperlink" Target="https://video.link/w/pgG9c" TargetMode="External"/><Relationship Id="rId34" Type="http://schemas.openxmlformats.org/officeDocument/2006/relationships/image" Target="../media/image8.png"/><Relationship Id="rId37" Type="http://schemas.openxmlformats.org/officeDocument/2006/relationships/hyperlink" Target="https://video.link/w/YUI9c" TargetMode="External"/><Relationship Id="rId36" Type="http://schemas.openxmlformats.org/officeDocument/2006/relationships/image" Target="../media/image11.png"/><Relationship Id="rId39" Type="http://schemas.openxmlformats.org/officeDocument/2006/relationships/hyperlink" Target="https://video.link/w/XVI9c" TargetMode="External"/><Relationship Id="rId38" Type="http://schemas.openxmlformats.org/officeDocument/2006/relationships/image" Target="../media/image16.png"/><Relationship Id="rId62" Type="http://schemas.openxmlformats.org/officeDocument/2006/relationships/hyperlink" Target="https://video.link/w/3uJ9c" TargetMode="External"/><Relationship Id="rId61" Type="http://schemas.openxmlformats.org/officeDocument/2006/relationships/image" Target="../media/image24.png"/><Relationship Id="rId20" Type="http://schemas.openxmlformats.org/officeDocument/2006/relationships/image" Target="../media/image12.png"/><Relationship Id="rId64" Type="http://schemas.openxmlformats.org/officeDocument/2006/relationships/hyperlink" Target="https://video.link/w/q4J9c" TargetMode="External"/><Relationship Id="rId63" Type="http://schemas.openxmlformats.org/officeDocument/2006/relationships/image" Target="../media/image31.png"/><Relationship Id="rId22" Type="http://schemas.openxmlformats.org/officeDocument/2006/relationships/image" Target="../media/image7.png"/><Relationship Id="rId66" Type="http://schemas.openxmlformats.org/officeDocument/2006/relationships/hyperlink" Target="https://video.link/w/FDk7c" TargetMode="External"/><Relationship Id="rId21" Type="http://schemas.openxmlformats.org/officeDocument/2006/relationships/hyperlink" Target="https://video.link/w/hAJ9c" TargetMode="External"/><Relationship Id="rId65" Type="http://schemas.openxmlformats.org/officeDocument/2006/relationships/image" Target="../media/image33.png"/><Relationship Id="rId24" Type="http://schemas.openxmlformats.org/officeDocument/2006/relationships/image" Target="../media/image18.png"/><Relationship Id="rId23" Type="http://schemas.openxmlformats.org/officeDocument/2006/relationships/hyperlink" Target="https://video.link/w/eBJ9c" TargetMode="External"/><Relationship Id="rId67" Type="http://schemas.openxmlformats.org/officeDocument/2006/relationships/image" Target="../media/image29.png"/><Relationship Id="rId60" Type="http://schemas.openxmlformats.org/officeDocument/2006/relationships/hyperlink" Target="https://video.link/w/jwJ9c" TargetMode="External"/><Relationship Id="rId26" Type="http://schemas.openxmlformats.org/officeDocument/2006/relationships/image" Target="../media/image2.png"/><Relationship Id="rId25" Type="http://schemas.openxmlformats.org/officeDocument/2006/relationships/hyperlink" Target="https://video.link/w/oUI9c" TargetMode="External"/><Relationship Id="rId28" Type="http://schemas.openxmlformats.org/officeDocument/2006/relationships/image" Target="../media/image6.png"/><Relationship Id="rId27" Type="http://schemas.openxmlformats.org/officeDocument/2006/relationships/hyperlink" Target="https://video.link/w/IfG9c" TargetMode="External"/><Relationship Id="rId29" Type="http://schemas.openxmlformats.org/officeDocument/2006/relationships/hyperlink" Target="https://video.link/w/QAJ9c" TargetMode="External"/><Relationship Id="rId51" Type="http://schemas.openxmlformats.org/officeDocument/2006/relationships/hyperlink" Target="https://video.link/w/phJ9c" TargetMode="External"/><Relationship Id="rId50" Type="http://schemas.openxmlformats.org/officeDocument/2006/relationships/image" Target="../media/image27.png"/><Relationship Id="rId53" Type="http://schemas.openxmlformats.org/officeDocument/2006/relationships/image" Target="../media/image21.png"/><Relationship Id="rId52" Type="http://schemas.openxmlformats.org/officeDocument/2006/relationships/image" Target="../media/image22.png"/><Relationship Id="rId11" Type="http://schemas.openxmlformats.org/officeDocument/2006/relationships/hyperlink" Target="https://video.link/w/EUI9c" TargetMode="External"/><Relationship Id="rId55" Type="http://schemas.openxmlformats.org/officeDocument/2006/relationships/image" Target="../media/image28.png"/><Relationship Id="rId10" Type="http://schemas.openxmlformats.org/officeDocument/2006/relationships/image" Target="../media/image17.png"/><Relationship Id="rId54" Type="http://schemas.openxmlformats.org/officeDocument/2006/relationships/image" Target="../media/image20.png"/><Relationship Id="rId13" Type="http://schemas.openxmlformats.org/officeDocument/2006/relationships/hyperlink" Target="https://video.link/w/uZs7c" TargetMode="External"/><Relationship Id="rId57" Type="http://schemas.openxmlformats.org/officeDocument/2006/relationships/image" Target="../media/image23.png"/><Relationship Id="rId12" Type="http://schemas.openxmlformats.org/officeDocument/2006/relationships/image" Target="../media/image13.png"/><Relationship Id="rId56" Type="http://schemas.openxmlformats.org/officeDocument/2006/relationships/hyperlink" Target="https://video.link/w/dHJ9c" TargetMode="External"/><Relationship Id="rId15" Type="http://schemas.openxmlformats.org/officeDocument/2006/relationships/hyperlink" Target="https://video.link/w/FDk7c" TargetMode="External"/><Relationship Id="rId59" Type="http://schemas.openxmlformats.org/officeDocument/2006/relationships/image" Target="../media/image32.png"/><Relationship Id="rId14" Type="http://schemas.openxmlformats.org/officeDocument/2006/relationships/image" Target="../media/image30.png"/><Relationship Id="rId58" Type="http://schemas.openxmlformats.org/officeDocument/2006/relationships/hyperlink" Target="https://video.link/w/5rJ9c" TargetMode="External"/><Relationship Id="rId17" Type="http://schemas.openxmlformats.org/officeDocument/2006/relationships/hyperlink" Target="https://video.link/w/KTI9c" TargetMode="External"/><Relationship Id="rId16" Type="http://schemas.openxmlformats.org/officeDocument/2006/relationships/image" Target="../media/image26.png"/><Relationship Id="rId19" Type="http://schemas.openxmlformats.org/officeDocument/2006/relationships/hyperlink" Target="https://video.link/w/oTI9c" TargetMode="External"/><Relationship Id="rId1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-112090" l="-80192" r="100000" t="112090"/>
          <a:stretch/>
        </p:blipFill>
        <p:spPr>
          <a:xfrm rot="5400000">
            <a:off x="744850" y="202950"/>
            <a:ext cx="292475" cy="137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09050" y="463525"/>
            <a:ext cx="736000" cy="943596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0300" y="447316"/>
            <a:ext cx="1232324" cy="97600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09040" y="1407125"/>
            <a:ext cx="1088975" cy="868561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98025" y="1407125"/>
            <a:ext cx="828475" cy="868551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26500" y="1416275"/>
            <a:ext cx="929675" cy="85025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7382" l="4096" r="5274" t="5357"/>
          <a:stretch/>
        </p:blipFill>
        <p:spPr>
          <a:xfrm>
            <a:off x="2570068" y="463525"/>
            <a:ext cx="736000" cy="94809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306075" y="431125"/>
            <a:ext cx="915300" cy="97600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24350" y="3219275"/>
            <a:ext cx="987875" cy="93155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726500" y="2312149"/>
            <a:ext cx="762000" cy="920675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488500" y="2282651"/>
            <a:ext cx="929675" cy="97600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751000" y="3278450"/>
            <a:ext cx="915300" cy="91530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428675" y="2266525"/>
            <a:ext cx="1088975" cy="961225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698825" y="3267750"/>
            <a:ext cx="915300" cy="92454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614125" y="3250150"/>
            <a:ext cx="915300" cy="963075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508650" y="3239769"/>
            <a:ext cx="915300" cy="952989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637525" y="2275675"/>
            <a:ext cx="1050750" cy="924551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7"/>
          </p:cNvPr>
          <p:cNvPicPr preferRelativeResize="0"/>
          <p:nvPr/>
        </p:nvPicPr>
        <p:blipFill rotWithShape="1">
          <a:blip r:embed="rId38">
            <a:alphaModFix/>
          </a:blip>
          <a:srcRect b="0" l="7570" r="7941" t="0"/>
          <a:stretch/>
        </p:blipFill>
        <p:spPr>
          <a:xfrm>
            <a:off x="6504325" y="2256845"/>
            <a:ext cx="828475" cy="980579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530825" y="439450"/>
            <a:ext cx="915300" cy="93690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6445" r="0" t="0"/>
          <a:stretch/>
        </p:blipFill>
        <p:spPr>
          <a:xfrm>
            <a:off x="6504325" y="419975"/>
            <a:ext cx="828475" cy="975250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690271" y="1418404"/>
            <a:ext cx="828475" cy="825719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498350" y="1413175"/>
            <a:ext cx="828475" cy="825725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1810225" y="2244375"/>
            <a:ext cx="828475" cy="955850"/>
          </a:xfrm>
          <a:prstGeom prst="rect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5543713" y="1407200"/>
            <a:ext cx="929675" cy="828475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857100" y="3169933"/>
            <a:ext cx="828475" cy="1018617"/>
          </a:xfrm>
          <a:prstGeom prst="rect">
            <a:avLst/>
          </a:prstGeom>
          <a:noFill/>
          <a:ln cap="flat" cmpd="sng" w="1905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79" name="Google Shape;79;p13"/>
          <p:cNvGrpSpPr/>
          <p:nvPr/>
        </p:nvGrpSpPr>
        <p:grpSpPr>
          <a:xfrm>
            <a:off x="-130817" y="2284869"/>
            <a:ext cx="2828349" cy="3022852"/>
            <a:chOff x="2403625" y="941325"/>
            <a:chExt cx="3658925" cy="3766325"/>
          </a:xfrm>
        </p:grpSpPr>
        <p:pic>
          <p:nvPicPr>
            <p:cNvPr id="80" name="Google Shape;80;p13"/>
            <p:cNvPicPr preferRelativeResize="0"/>
            <p:nvPr/>
          </p:nvPicPr>
          <p:blipFill>
            <a:blip r:embed="rId53">
              <a:alphaModFix/>
            </a:blip>
            <a:stretch>
              <a:fillRect/>
            </a:stretch>
          </p:blipFill>
          <p:spPr>
            <a:xfrm flipH="1">
              <a:off x="3657600" y="2099150"/>
              <a:ext cx="1534250" cy="2353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itmoji Image" id="81" name="Google Shape;81;p13"/>
            <p:cNvPicPr preferRelativeResize="0"/>
            <p:nvPr/>
          </p:nvPicPr>
          <p:blipFill rotWithShape="1">
            <a:blip r:embed="rId54">
              <a:alphaModFix/>
            </a:blip>
            <a:srcRect b="0" l="4953" r="19987" t="17149"/>
            <a:stretch/>
          </p:blipFill>
          <p:spPr>
            <a:xfrm rot="1217005">
              <a:off x="2820577" y="1303080"/>
              <a:ext cx="2600571" cy="28706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 rotWithShape="1">
            <a:blip r:embed="rId55">
              <a:alphaModFix/>
            </a:blip>
            <a:srcRect b="20528" l="0" r="3698" t="24656"/>
            <a:stretch/>
          </p:blipFill>
          <p:spPr>
            <a:xfrm>
              <a:off x="2526875" y="2695125"/>
              <a:ext cx="3535675" cy="201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83;p13">
            <a:hlinkClick r:id="rId56"/>
          </p:cNvPr>
          <p:cNvPicPr preferRelativeResize="0"/>
          <p:nvPr/>
        </p:nvPicPr>
        <p:blipFill rotWithShape="1">
          <a:blip r:embed="rId57">
            <a:alphaModFix/>
          </a:blip>
          <a:srcRect b="4814" l="33625" r="37341" t="8598"/>
          <a:stretch/>
        </p:blipFill>
        <p:spPr>
          <a:xfrm rot="3005617">
            <a:off x="1386125" y="2841550"/>
            <a:ext cx="490199" cy="151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-81075" y="2687614"/>
            <a:ext cx="1088975" cy="818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60"/>
          </p:cNvPr>
          <p:cNvPicPr preferRelativeResize="0"/>
          <p:nvPr/>
        </p:nvPicPr>
        <p:blipFill rotWithShape="1">
          <a:blip r:embed="rId61">
            <a:alphaModFix/>
          </a:blip>
          <a:srcRect b="18745" l="20523" r="20482" t="11153"/>
          <a:stretch/>
        </p:blipFill>
        <p:spPr>
          <a:xfrm rot="5">
            <a:off x="7685875" y="928201"/>
            <a:ext cx="828475" cy="101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62"/>
          </p:cNvPr>
          <p:cNvPicPr preferRelativeResize="0"/>
          <p:nvPr/>
        </p:nvPicPr>
        <p:blipFill rotWithShape="1">
          <a:blip r:embed="rId63">
            <a:alphaModFix/>
          </a:blip>
          <a:srcRect b="0" l="21731" r="39647" t="0"/>
          <a:stretch/>
        </p:blipFill>
        <p:spPr>
          <a:xfrm>
            <a:off x="257125" y="542354"/>
            <a:ext cx="1378725" cy="179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64"/>
          </p:cNvPr>
          <p:cNvPicPr preferRelativeResize="0"/>
          <p:nvPr/>
        </p:nvPicPr>
        <p:blipFill rotWithShape="1">
          <a:blip r:embed="rId65">
            <a:alphaModFix/>
          </a:blip>
          <a:srcRect b="0" l="5645" r="7231" t="0"/>
          <a:stretch/>
        </p:blipFill>
        <p:spPr>
          <a:xfrm>
            <a:off x="7267975" y="2332639"/>
            <a:ext cx="1516600" cy="17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66"/>
          </p:cNvPr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 rot="4">
            <a:off x="7332798" y="3821428"/>
            <a:ext cx="935575" cy="1227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