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AC0E9-C06B-4F3B-933D-4EE770616E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1F0C82-38DC-40A8-B56A-09E7D7A65B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583648-328C-44DF-A6BE-E730F8CBD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7E31C-F55E-402B-A882-57C1EDCB6C20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4D7283-B3A1-45C6-93C7-20634F7AB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4D818-0DB6-4CC4-92C4-FFD27F68D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9185-1F15-4251-B984-36074B75E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405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9E891-16B7-4AC5-AAEF-9532DD190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ADFA4-06A6-46B6-9519-40C5B468B2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22821E-2F2E-4F81-A025-9EF7B599D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7E31C-F55E-402B-A882-57C1EDCB6C20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77D8BE-8B81-491D-9E11-DE7D7D5CA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F760AB-F8C6-4853-A155-6654DAB9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9185-1F15-4251-B984-36074B75E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558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A3683-C3D1-449F-8DA0-1427B1C5C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23221A-E260-4434-AE24-5C5644FC7E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91F503-852B-411C-829B-517F70EB6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7E31C-F55E-402B-A882-57C1EDCB6C20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6D96A2-6A7D-4405-B472-E7B835663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CD2B3F-5A3A-4216-A961-3640C1844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9185-1F15-4251-B984-36074B75E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675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A7D84-8377-4707-8093-53CFC33AC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4EADA-D731-4B73-BA6E-6BBCFC7E93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27046D-3AB2-494B-833D-A46FA1DD2D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90F504-4B4A-40AE-A4F0-B34DA503B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7E31C-F55E-402B-A882-57C1EDCB6C20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F5121B-6F43-41E5-8867-4613CAB24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6BCC71-DD9B-4FA4-AD72-0539B55EE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9185-1F15-4251-B984-36074B75E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226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DE6D2-A6B7-4DC0-8FBD-99ADDFCCB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A211B7-05AB-4751-9B97-C6E9BA89C1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1034F7-4AF5-4110-BBF8-A4BCC35754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D9E3E5-1054-466D-ACDA-827B7789DF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4E83CC-C01B-4B0F-B385-3EA7EBCE28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209EF7-C40E-4DF1-A833-59223AAB7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7E31C-F55E-402B-A882-57C1EDCB6C20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5541DA-97FA-48CC-9EC7-E7D101680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99E221-506D-4F74-AD3F-028AE0B4A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9185-1F15-4251-B984-36074B75E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504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B6722-77DF-40E7-9731-A4B9C0208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C809E6-466E-4613-806D-0A4F432A6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7E31C-F55E-402B-A882-57C1EDCB6C20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893B43-01A7-4951-9DBA-17D517EC9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C0691D-A92B-45FF-B6A2-2CD081B2B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9185-1F15-4251-B984-36074B75E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583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00A780-9F17-4EA4-AB9A-85CEAA1B0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7E31C-F55E-402B-A882-57C1EDCB6C20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CD28D2-6FD4-4CE2-BA24-A387F2053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1A7581-915C-4907-9307-77DB7E960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9185-1F15-4251-B984-36074B75E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98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B4EA1-6245-4490-833A-28F4B6942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F2F3D9-FC64-42D9-8AA7-EC99C2792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2E1073-4B73-4C36-8E0D-A67236EB3A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D10700-F102-48E3-84A5-88FABC746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7E31C-F55E-402B-A882-57C1EDCB6C20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82D119-B37B-4E41-8193-1602AACCD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C44808-FB67-4832-A56E-826E24E9B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9185-1F15-4251-B984-36074B75E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408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A3753-CBC9-4985-93A4-4D929C097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0DB1BA-BA8F-4189-86D5-B5EA4195B9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35715E-68B6-4C39-A3F7-3AD59098F2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8E72CD-9550-4ACC-AAE3-E816BE28B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7E31C-F55E-402B-A882-57C1EDCB6C20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DEB19A-7644-438E-908E-C8FFC06E3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45D6AB-8950-450E-A283-7538EEDB7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9185-1F15-4251-B984-36074B75E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144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906ED-AFE7-470B-A1EE-DFBED8A2B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5E9CF0-69D1-4417-BB17-2CBF05387E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0A9DC-0B89-47E0-A3F6-AB50DC25A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7E31C-F55E-402B-A882-57C1EDCB6C20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709449-3905-411B-8D3A-8BD100FD0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B4DFE8-E201-4B29-98C2-6DA8BC211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9185-1F15-4251-B984-36074B75E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865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2D356D-159F-4C93-BC76-A63550A0B0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6D9822-B01D-48B4-B5D8-0624B5BE50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89C743-4735-4C6F-AE91-D7A79FF56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7E31C-F55E-402B-A882-57C1EDCB6C20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282E91-9C2C-4F28-B13B-075A27416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CBFC1C-0EE7-429B-AA9B-2AF7A321D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9185-1F15-4251-B984-36074B75E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958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31379C-F1F7-4C03-965D-773DFC51D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CA04B3-16A5-40ED-AF06-C299C3E16D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5D073A-1327-4880-8DCC-BBC969DAE6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7E31C-F55E-402B-A882-57C1EDCB6C20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263223-564B-42FA-A0B8-88A81FBD22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D1DFA7-A15C-4FBD-9D2F-BA835E4396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149185-1F15-4251-B984-36074B75E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782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teachablemachine.withgoogle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E41C8-EEB7-4F76-8A75-3A89B5588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Teachable Machine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E7358-2435-4821-8EC6-40B0BFBE61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Teachable Machine is a web-based tool that lets you create custom machine learning models easily. </a:t>
            </a:r>
          </a:p>
          <a:p>
            <a:r>
              <a:rPr lang="en-US" dirty="0"/>
              <a:t>You can train models to recognize images, sounds, or poses without needing to write any code.</a:t>
            </a:r>
          </a:p>
        </p:txBody>
      </p:sp>
      <p:pic>
        <p:nvPicPr>
          <p:cNvPr id="1026" name="Picture 2" descr="What is Artificial Intelligence? [Definition] Types and Applications">
            <a:extLst>
              <a:ext uri="{FF2B5EF4-FFF2-40B4-BE49-F238E27FC236}">
                <a16:creationId xmlns:a16="http://schemas.microsoft.com/office/drawing/2014/main" id="{9255FA01-4718-4BE2-A1B1-1ED130459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283" y="3719464"/>
            <a:ext cx="6737434" cy="2870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7103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711C2-EF6B-48B1-88A0-9F3FF5DA3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751C6-6906-4A12-85A1-81EA332856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Go to </a:t>
            </a:r>
            <a:r>
              <a:rPr lang="pl-PL" dirty="0">
                <a:hlinkClick r:id="rId2"/>
              </a:rPr>
              <a:t>https://teachablemachine.withgoogle.com/</a:t>
            </a:r>
            <a:r>
              <a:rPr lang="pl-PL" dirty="0"/>
              <a:t>.</a:t>
            </a:r>
            <a:endParaRPr lang="en-US" dirty="0"/>
          </a:p>
          <a:p>
            <a:r>
              <a:rPr lang="en-US" b="1" dirty="0"/>
              <a:t>Project Type: </a:t>
            </a:r>
            <a:r>
              <a:rPr lang="en-US" dirty="0"/>
              <a:t>Choose the “Image Project” which will recognize images or photos.</a:t>
            </a:r>
          </a:p>
          <a:p>
            <a:r>
              <a:rPr lang="en-US" b="1" dirty="0"/>
              <a:t>Define Classes</a:t>
            </a:r>
            <a:r>
              <a:rPr lang="en-US" dirty="0"/>
              <a:t>: Classes represent the categories you want the model to recognize. (the phases of the cell cycle)</a:t>
            </a:r>
          </a:p>
          <a:p>
            <a:r>
              <a:rPr lang="en-US" b="1" dirty="0"/>
              <a:t>Add Data:</a:t>
            </a:r>
            <a:r>
              <a:rPr lang="en-US" dirty="0"/>
              <a:t> Upload images or capture them with your webcam.</a:t>
            </a:r>
          </a:p>
          <a:p>
            <a:r>
              <a:rPr lang="en-US" b="1" dirty="0"/>
              <a:t>Train the Model: </a:t>
            </a:r>
            <a:r>
              <a:rPr lang="en-US" dirty="0"/>
              <a:t>Once you've added enough examples for each class, click the “Train Model” button.</a:t>
            </a:r>
          </a:p>
          <a:p>
            <a:r>
              <a:rPr lang="en-US" b="1" dirty="0"/>
              <a:t>Export and Use Your Model: </a:t>
            </a:r>
            <a:r>
              <a:rPr lang="en-US" dirty="0"/>
              <a:t>Click “Export Model” and test out how you’ve trained </a:t>
            </a:r>
            <a:r>
              <a:rPr lang="en-US"/>
              <a:t>your machine.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037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0F75D-F596-4769-B642-D3C9A7096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Tips for Better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AB8B6-5B9A-48E1-B127-6B486D6A9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318" y="1825625"/>
            <a:ext cx="5706979" cy="4351338"/>
          </a:xfrm>
        </p:spPr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4000" b="1" dirty="0"/>
              <a:t>Diverse Examples</a:t>
            </a:r>
            <a:r>
              <a:rPr lang="en-US" sz="4000" dirty="0"/>
              <a:t>: Include a variety of samples for each class.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4000" b="1" dirty="0"/>
              <a:t>Balanced Data</a:t>
            </a:r>
            <a:r>
              <a:rPr lang="en-US" sz="4000" dirty="0"/>
              <a:t>: Ensure each class has a similar number of examples.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4000" b="1" dirty="0"/>
              <a:t>Clear Backgrounds</a:t>
            </a:r>
            <a:r>
              <a:rPr lang="en-US" sz="4000" dirty="0"/>
              <a:t>: For images and poses, use simple backgrounds to improve accuracy.</a:t>
            </a:r>
          </a:p>
          <a:p>
            <a:endParaRPr lang="en-US" sz="4000" dirty="0"/>
          </a:p>
        </p:txBody>
      </p:sp>
      <p:pic>
        <p:nvPicPr>
          <p:cNvPr id="2050" name="Picture 2" descr="May be an image of 1 person, studying and text">
            <a:extLst>
              <a:ext uri="{FF2B5EF4-FFF2-40B4-BE49-F238E27FC236}">
                <a16:creationId xmlns:a16="http://schemas.microsoft.com/office/drawing/2014/main" id="{28961B01-7D03-4FAA-B9EC-D3099C43CB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882" y="1946660"/>
            <a:ext cx="5640404" cy="4230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2569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183</Words>
  <Application>Microsoft Office PowerPoint</Application>
  <PresentationFormat>Widescreen</PresentationFormat>
  <Paragraphs>14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Teachable Machine</vt:lpstr>
      <vt:lpstr>Directions</vt:lpstr>
      <vt:lpstr>Tips for Better Results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Freidhoff, Christopher</dc:creator>
  <cp:lastModifiedBy>Freidhoff, Christopher</cp:lastModifiedBy>
  <cp:revision>12</cp:revision>
  <dcterms:created xsi:type="dcterms:W3CDTF">2024-12-12T14:22:32Z</dcterms:created>
  <dcterms:modified xsi:type="dcterms:W3CDTF">2024-12-12T14:34:37Z</dcterms:modified>
</cp:coreProperties>
</file>