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895de15dc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895de15dc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safeyoutube.net/w/jb4K" TargetMode="External"/><Relationship Id="rId42" Type="http://schemas.openxmlformats.org/officeDocument/2006/relationships/hyperlink" Target="https://safeyoutube.net/w/vb4K" TargetMode="External"/><Relationship Id="rId41" Type="http://schemas.openxmlformats.org/officeDocument/2006/relationships/image" Target="../media/image17.png"/><Relationship Id="rId44" Type="http://schemas.openxmlformats.org/officeDocument/2006/relationships/image" Target="../media/image19.png"/><Relationship Id="rId43" Type="http://schemas.openxmlformats.org/officeDocument/2006/relationships/image" Target="../media/image23.png"/><Relationship Id="rId46" Type="http://schemas.openxmlformats.org/officeDocument/2006/relationships/image" Target="../media/image32.png"/><Relationship Id="rId45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9.png"/><Relationship Id="rId9" Type="http://schemas.openxmlformats.org/officeDocument/2006/relationships/image" Target="../media/image4.png"/><Relationship Id="rId48" Type="http://schemas.openxmlformats.org/officeDocument/2006/relationships/image" Target="../media/image16.png"/><Relationship Id="rId47" Type="http://schemas.openxmlformats.org/officeDocument/2006/relationships/image" Target="../media/image30.png"/><Relationship Id="rId49" Type="http://schemas.openxmlformats.org/officeDocument/2006/relationships/image" Target="../media/image28.gif"/><Relationship Id="rId5" Type="http://schemas.openxmlformats.org/officeDocument/2006/relationships/image" Target="../media/image21.png"/><Relationship Id="rId6" Type="http://schemas.openxmlformats.org/officeDocument/2006/relationships/image" Target="../media/image31.png"/><Relationship Id="rId7" Type="http://schemas.openxmlformats.org/officeDocument/2006/relationships/image" Target="../media/image8.png"/><Relationship Id="rId8" Type="http://schemas.openxmlformats.org/officeDocument/2006/relationships/hyperlink" Target="https://safeyoutube.net/w/kZ3K" TargetMode="External"/><Relationship Id="rId31" Type="http://schemas.openxmlformats.org/officeDocument/2006/relationships/image" Target="../media/image10.png"/><Relationship Id="rId30" Type="http://schemas.openxmlformats.org/officeDocument/2006/relationships/hyperlink" Target="https://safeyoutube.net/w/ZZ3K" TargetMode="External"/><Relationship Id="rId33" Type="http://schemas.openxmlformats.org/officeDocument/2006/relationships/image" Target="../media/image11.png"/><Relationship Id="rId32" Type="http://schemas.openxmlformats.org/officeDocument/2006/relationships/hyperlink" Target="https://safeyoutube.net/w/ka4K" TargetMode="External"/><Relationship Id="rId35" Type="http://schemas.openxmlformats.org/officeDocument/2006/relationships/image" Target="../media/image18.png"/><Relationship Id="rId34" Type="http://schemas.openxmlformats.org/officeDocument/2006/relationships/hyperlink" Target="https://safeyoutube.net/w/Ea4K" TargetMode="External"/><Relationship Id="rId37" Type="http://schemas.openxmlformats.org/officeDocument/2006/relationships/image" Target="../media/image13.png"/><Relationship Id="rId36" Type="http://schemas.openxmlformats.org/officeDocument/2006/relationships/hyperlink" Target="https://safeyoutube.net/w/Na4K" TargetMode="External"/><Relationship Id="rId39" Type="http://schemas.openxmlformats.org/officeDocument/2006/relationships/image" Target="../media/image12.png"/><Relationship Id="rId38" Type="http://schemas.openxmlformats.org/officeDocument/2006/relationships/hyperlink" Target="https://safeyoutube.net/w/Ua4K" TargetMode="External"/><Relationship Id="rId20" Type="http://schemas.openxmlformats.org/officeDocument/2006/relationships/hyperlink" Target="https://www.youtube.com/watch?v=tSiC5E5v5p0&amp;list=PLkSP0fYZ9KWnCFjjrooxDJOXh4oxkZp-b&amp;index=5" TargetMode="External"/><Relationship Id="rId22" Type="http://schemas.openxmlformats.org/officeDocument/2006/relationships/hyperlink" Target="https://safeyoutube.net/w/eS3K" TargetMode="External"/><Relationship Id="rId21" Type="http://schemas.openxmlformats.org/officeDocument/2006/relationships/image" Target="../media/image15.png"/><Relationship Id="rId24" Type="http://schemas.openxmlformats.org/officeDocument/2006/relationships/hyperlink" Target="https://safeyoutube.net/w/9S3K" TargetMode="External"/><Relationship Id="rId23" Type="http://schemas.openxmlformats.org/officeDocument/2006/relationships/image" Target="../media/image7.png"/><Relationship Id="rId26" Type="http://schemas.openxmlformats.org/officeDocument/2006/relationships/hyperlink" Target="https://safeyoutube.net/w/gT3K" TargetMode="External"/><Relationship Id="rId25" Type="http://schemas.openxmlformats.org/officeDocument/2006/relationships/image" Target="../media/image22.png"/><Relationship Id="rId28" Type="http://schemas.openxmlformats.org/officeDocument/2006/relationships/hyperlink" Target="https://safeyoutube.net/w/ST3K" TargetMode="External"/><Relationship Id="rId27" Type="http://schemas.openxmlformats.org/officeDocument/2006/relationships/image" Target="../media/image14.png"/><Relationship Id="rId29" Type="http://schemas.openxmlformats.org/officeDocument/2006/relationships/image" Target="../media/image5.png"/><Relationship Id="rId51" Type="http://schemas.openxmlformats.org/officeDocument/2006/relationships/image" Target="../media/image24.png"/><Relationship Id="rId50" Type="http://schemas.openxmlformats.org/officeDocument/2006/relationships/image" Target="../media/image26.gif"/><Relationship Id="rId52" Type="http://schemas.openxmlformats.org/officeDocument/2006/relationships/image" Target="../media/image20.png"/><Relationship Id="rId11" Type="http://schemas.openxmlformats.org/officeDocument/2006/relationships/image" Target="../media/image6.png"/><Relationship Id="rId10" Type="http://schemas.openxmlformats.org/officeDocument/2006/relationships/hyperlink" Target="https://safeyoutube.net/w/9Z3K" TargetMode="External"/><Relationship Id="rId13" Type="http://schemas.openxmlformats.org/officeDocument/2006/relationships/image" Target="../media/image2.png"/><Relationship Id="rId12" Type="http://schemas.openxmlformats.org/officeDocument/2006/relationships/hyperlink" Target="https://safeyoutube.net/w/LZ3K" TargetMode="External"/><Relationship Id="rId15" Type="http://schemas.openxmlformats.org/officeDocument/2006/relationships/image" Target="../media/image27.png"/><Relationship Id="rId14" Type="http://schemas.openxmlformats.org/officeDocument/2006/relationships/hyperlink" Target="https://safeyoutube.net/w/lP3K" TargetMode="External"/><Relationship Id="rId17" Type="http://schemas.openxmlformats.org/officeDocument/2006/relationships/image" Target="../media/image25.png"/><Relationship Id="rId16" Type="http://schemas.openxmlformats.org/officeDocument/2006/relationships/hyperlink" Target="https://safeyoutube.net/w/iQ3K" TargetMode="External"/><Relationship Id="rId19" Type="http://schemas.openxmlformats.org/officeDocument/2006/relationships/image" Target="../media/image1.png"/><Relationship Id="rId18" Type="http://schemas.openxmlformats.org/officeDocument/2006/relationships/hyperlink" Target="https://safeyoutube.net/w/IQ3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19142" l="0" r="0" t="4863"/>
          <a:stretch/>
        </p:blipFill>
        <p:spPr>
          <a:xfrm>
            <a:off x="46725" y="3667125"/>
            <a:ext cx="9812575" cy="13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45325" y="1181100"/>
            <a:ext cx="3547124" cy="3129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6">
            <a:alphaModFix/>
          </a:blip>
          <a:srcRect b="15347" l="0" r="0" t="0"/>
          <a:stretch/>
        </p:blipFill>
        <p:spPr>
          <a:xfrm rot="5400000">
            <a:off x="1717663" y="-1695636"/>
            <a:ext cx="926275" cy="4317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-321" l="0" r="0" t="0"/>
          <a:stretch/>
        </p:blipFill>
        <p:spPr>
          <a:xfrm rot="5400000">
            <a:off x="6358681" y="-1963824"/>
            <a:ext cx="926275" cy="485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4875" y="1104900"/>
            <a:ext cx="3547124" cy="3129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54174" y="3668500"/>
            <a:ext cx="965925" cy="110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0875" y="3112400"/>
            <a:ext cx="694944" cy="630936"/>
          </a:xfrm>
          <a:prstGeom prst="rect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524621" y="1337413"/>
            <a:ext cx="694944" cy="630936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691900" y="1338387"/>
            <a:ext cx="699500" cy="6290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63" name="Google Shape;63;p13"/>
          <p:cNvGrpSpPr/>
          <p:nvPr/>
        </p:nvGrpSpPr>
        <p:grpSpPr>
          <a:xfrm>
            <a:off x="6064100" y="1310569"/>
            <a:ext cx="2252925" cy="2556593"/>
            <a:chOff x="5188075" y="1443369"/>
            <a:chExt cx="2252925" cy="2556593"/>
          </a:xfrm>
        </p:grpSpPr>
        <p:pic>
          <p:nvPicPr>
            <p:cNvPr id="64" name="Google Shape;64;p13">
              <a:hlinkClick r:id="rId14"/>
            </p:cNvPr>
            <p:cNvPicPr preferRelativeResize="0"/>
            <p:nvPr/>
          </p:nvPicPr>
          <p:blipFill rotWithShape="1">
            <a:blip r:embed="rId15">
              <a:alphaModFix/>
            </a:blip>
            <a:srcRect b="0" l="1845" r="0" t="0"/>
            <a:stretch/>
          </p:blipFill>
          <p:spPr>
            <a:xfrm>
              <a:off x="6789625" y="1443369"/>
              <a:ext cx="584200" cy="727107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65" name="Google Shape;65;p13">
              <a:hlinkClick r:id="rId16"/>
            </p:cNvPr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>
              <a:off x="6741501" y="2431843"/>
              <a:ext cx="699499" cy="649107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66" name="Google Shape;66;p13">
              <a:hlinkClick r:id="rId18"/>
            </p:cNvPr>
            <p:cNvPicPr preferRelativeResize="0"/>
            <p:nvPr/>
          </p:nvPicPr>
          <p:blipFill>
            <a:blip r:embed="rId19">
              <a:alphaModFix/>
            </a:blip>
            <a:stretch>
              <a:fillRect/>
            </a:stretch>
          </p:blipFill>
          <p:spPr>
            <a:xfrm>
              <a:off x="6117975" y="1482375"/>
              <a:ext cx="484325" cy="6491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67" name="Google Shape;67;p13">
              <a:hlinkClick r:id="rId20"/>
            </p:cNvPr>
            <p:cNvPicPr preferRelativeResize="0"/>
            <p:nvPr/>
          </p:nvPicPr>
          <p:blipFill>
            <a:blip r:embed="rId21">
              <a:alphaModFix/>
            </a:blip>
            <a:stretch>
              <a:fillRect/>
            </a:stretch>
          </p:blipFill>
          <p:spPr>
            <a:xfrm>
              <a:off x="5310062" y="1444975"/>
              <a:ext cx="584204" cy="7239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68" name="Google Shape;68;p13">
              <a:hlinkClick r:id="rId22"/>
            </p:cNvPr>
            <p:cNvPicPr preferRelativeResize="0"/>
            <p:nvPr/>
          </p:nvPicPr>
          <p:blipFill>
            <a:blip r:embed="rId23">
              <a:alphaModFix/>
            </a:blip>
            <a:stretch>
              <a:fillRect/>
            </a:stretch>
          </p:blipFill>
          <p:spPr>
            <a:xfrm>
              <a:off x="6836527" y="3342337"/>
              <a:ext cx="510399" cy="657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3">
              <a:hlinkClick r:id="rId24"/>
            </p:cNvPr>
            <p:cNvPicPr preferRelativeResize="0"/>
            <p:nvPr/>
          </p:nvPicPr>
          <p:blipFill>
            <a:blip r:embed="rId25">
              <a:alphaModFix/>
            </a:blip>
            <a:stretch>
              <a:fillRect/>
            </a:stretch>
          </p:blipFill>
          <p:spPr>
            <a:xfrm>
              <a:off x="5188087" y="2441899"/>
              <a:ext cx="510399" cy="629001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0" name="Google Shape;70;p13">
              <a:hlinkClick r:id="rId26"/>
            </p:cNvPr>
            <p:cNvPicPr preferRelativeResize="0"/>
            <p:nvPr/>
          </p:nvPicPr>
          <p:blipFill>
            <a:blip r:embed="rId27">
              <a:alphaModFix/>
            </a:blip>
            <a:stretch>
              <a:fillRect/>
            </a:stretch>
          </p:blipFill>
          <p:spPr>
            <a:xfrm>
              <a:off x="6117975" y="3342317"/>
              <a:ext cx="584199" cy="657621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1" name="Google Shape;71;p13">
              <a:hlinkClick r:id="rId28"/>
            </p:cNvPr>
            <p:cNvPicPr preferRelativeResize="0"/>
            <p:nvPr/>
          </p:nvPicPr>
          <p:blipFill rotWithShape="1">
            <a:blip r:embed="rId29">
              <a:alphaModFix/>
            </a:blip>
            <a:srcRect b="6157" l="4429" r="3472" t="3696"/>
            <a:stretch/>
          </p:blipFill>
          <p:spPr>
            <a:xfrm>
              <a:off x="5814934" y="2431850"/>
              <a:ext cx="810116" cy="6491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2" name="Google Shape;72;p13">
              <a:hlinkClick r:id="rId30"/>
            </p:cNvPr>
            <p:cNvPicPr preferRelativeResize="0"/>
            <p:nvPr/>
          </p:nvPicPr>
          <p:blipFill>
            <a:blip r:embed="rId31">
              <a:alphaModFix/>
            </a:blip>
            <a:stretch>
              <a:fillRect/>
            </a:stretch>
          </p:blipFill>
          <p:spPr>
            <a:xfrm>
              <a:off x="5188075" y="3519482"/>
              <a:ext cx="810125" cy="455693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pic>
        <p:nvPicPr>
          <p:cNvPr id="73" name="Google Shape;73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3276600" y="3112400"/>
            <a:ext cx="699500" cy="6309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2483738" y="3112400"/>
            <a:ext cx="694944" cy="630936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3276588" y="2212075"/>
            <a:ext cx="694944" cy="630936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2483740" y="2224908"/>
            <a:ext cx="694944" cy="630936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1690875" y="2211593"/>
            <a:ext cx="694944" cy="630936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352800" y="1311763"/>
            <a:ext cx="694944" cy="630936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/>
          <p:cNvPicPr preferRelativeResize="0"/>
          <p:nvPr/>
        </p:nvPicPr>
        <p:blipFill rotWithShape="1">
          <a:blip r:embed="rId44">
            <a:alphaModFix/>
          </a:blip>
          <a:srcRect b="4626" l="15183" r="14812" t="5185"/>
          <a:stretch/>
        </p:blipFill>
        <p:spPr>
          <a:xfrm>
            <a:off x="4339575" y="136900"/>
            <a:ext cx="1257300" cy="1619849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/>
          <p:cNvPicPr preferRelativeResize="0"/>
          <p:nvPr/>
        </p:nvPicPr>
        <p:blipFill rotWithShape="1">
          <a:blip r:embed="rId45">
            <a:alphaModFix/>
          </a:blip>
          <a:srcRect b="7638" l="0" r="0" t="0"/>
          <a:stretch/>
        </p:blipFill>
        <p:spPr>
          <a:xfrm>
            <a:off x="3957863" y="1680551"/>
            <a:ext cx="1967500" cy="2507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46">
            <a:alphaModFix/>
          </a:blip>
          <a:srcRect b="13818" l="0" r="0" t="17225"/>
          <a:stretch/>
        </p:blipFill>
        <p:spPr>
          <a:xfrm flipH="1">
            <a:off x="7663051" y="625151"/>
            <a:ext cx="965924" cy="630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1646005" y="457200"/>
            <a:ext cx="627399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 rotWithShape="1">
          <a:blip r:embed="rId48">
            <a:alphaModFix/>
          </a:blip>
          <a:srcRect b="31287" l="0" r="0" t="38579"/>
          <a:stretch/>
        </p:blipFill>
        <p:spPr>
          <a:xfrm>
            <a:off x="2236650" y="726388"/>
            <a:ext cx="1481425" cy="354475"/>
          </a:xfrm>
          <a:prstGeom prst="rect">
            <a:avLst/>
          </a:prstGeom>
          <a:noFill/>
          <a:ln cap="flat" cmpd="sng" w="3810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/>
          <p:cNvPicPr preferRelativeResize="0"/>
          <p:nvPr/>
        </p:nvPicPr>
        <p:blipFill rotWithShape="1">
          <a:blip r:embed="rId48">
            <a:alphaModFix/>
          </a:blip>
          <a:srcRect b="31287" l="0" r="0" t="38579"/>
          <a:stretch/>
        </p:blipFill>
        <p:spPr>
          <a:xfrm>
            <a:off x="6389725" y="826613"/>
            <a:ext cx="1481425" cy="354475"/>
          </a:xfrm>
          <a:prstGeom prst="rect">
            <a:avLst/>
          </a:prstGeom>
          <a:noFill/>
          <a:ln cap="flat" cmpd="sng" w="3810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832362" y="4423275"/>
            <a:ext cx="422800" cy="42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7792575" y="2194174"/>
            <a:ext cx="2093625" cy="306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6">
            <a:alphaModFix/>
          </a:blip>
          <a:srcRect b="-321" l="0" r="0" t="0"/>
          <a:stretch/>
        </p:blipFill>
        <p:spPr>
          <a:xfrm rot="-511042">
            <a:off x="8329382" y="-1480137"/>
            <a:ext cx="926275" cy="4853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51">
            <a:alphaModFix/>
          </a:blip>
          <a:srcRect b="39907" l="25591" r="25911" t="0"/>
          <a:stretch/>
        </p:blipFill>
        <p:spPr>
          <a:xfrm>
            <a:off x="691116" y="4127838"/>
            <a:ext cx="1147283" cy="926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52">
            <a:alphaModFix/>
          </a:blip>
          <a:srcRect b="4095" l="33612" r="28299" t="0"/>
          <a:stretch/>
        </p:blipFill>
        <p:spPr>
          <a:xfrm flipH="1">
            <a:off x="603745" y="1734609"/>
            <a:ext cx="1328900" cy="3386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