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AUFXZ-ObL6s" TargetMode="External"/><Relationship Id="rId42" Type="http://schemas.openxmlformats.org/officeDocument/2006/relationships/hyperlink" Target="https://www.youtube.com/watch?v=2_Z2dQW0-S4" TargetMode="External"/><Relationship Id="rId41" Type="http://schemas.openxmlformats.org/officeDocument/2006/relationships/image" Target="../media/image17.png"/><Relationship Id="rId44" Type="http://schemas.openxmlformats.org/officeDocument/2006/relationships/hyperlink" Target="https://www.youtube.com/watch?v=CZbOf_5UAKQ" TargetMode="External"/><Relationship Id="rId43" Type="http://schemas.openxmlformats.org/officeDocument/2006/relationships/image" Target="../media/image13.png"/><Relationship Id="rId46" Type="http://schemas.openxmlformats.org/officeDocument/2006/relationships/hyperlink" Target="https://www.youtube.com/watch?v=FvrhY_elrAQ" TargetMode="External"/><Relationship Id="rId45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9" Type="http://schemas.openxmlformats.org/officeDocument/2006/relationships/image" Target="../media/image5.png"/><Relationship Id="rId48" Type="http://schemas.openxmlformats.org/officeDocument/2006/relationships/hyperlink" Target="https://www.youtube.com/watch?v=FE3ruiiMOvM" TargetMode="External"/><Relationship Id="rId47" Type="http://schemas.openxmlformats.org/officeDocument/2006/relationships/image" Target="../media/image22.png"/><Relationship Id="rId49" Type="http://schemas.openxmlformats.org/officeDocument/2006/relationships/image" Target="../media/image19.png"/><Relationship Id="rId5" Type="http://schemas.openxmlformats.org/officeDocument/2006/relationships/image" Target="../media/image25.png"/><Relationship Id="rId6" Type="http://schemas.openxmlformats.org/officeDocument/2006/relationships/hyperlink" Target="https://safeshare.tv/x/ss5ff8bcc4ebf50#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safeshare.tv/x/ss5ff8bd1a5d2a8" TargetMode="External"/><Relationship Id="rId31" Type="http://schemas.openxmlformats.org/officeDocument/2006/relationships/image" Target="../media/image6.png"/><Relationship Id="rId30" Type="http://schemas.openxmlformats.org/officeDocument/2006/relationships/hyperlink" Target="https://safeshare.tv/x/ss5ff8c56e38155" TargetMode="External"/><Relationship Id="rId33" Type="http://schemas.openxmlformats.org/officeDocument/2006/relationships/image" Target="../media/image10.png"/><Relationship Id="rId32" Type="http://schemas.openxmlformats.org/officeDocument/2006/relationships/hyperlink" Target="https://www.youtube.com/watch?v=ez3DfE7UbYU" TargetMode="External"/><Relationship Id="rId35" Type="http://schemas.openxmlformats.org/officeDocument/2006/relationships/image" Target="../media/image7.png"/><Relationship Id="rId34" Type="http://schemas.openxmlformats.org/officeDocument/2006/relationships/hyperlink" Target="https://www.youtube.com/watch?v=-MJOnKU8wdI" TargetMode="External"/><Relationship Id="rId37" Type="http://schemas.openxmlformats.org/officeDocument/2006/relationships/image" Target="../media/image14.png"/><Relationship Id="rId36" Type="http://schemas.openxmlformats.org/officeDocument/2006/relationships/hyperlink" Target="https://www.youtube.com/watch?v=CifgAvrgtNs" TargetMode="External"/><Relationship Id="rId39" Type="http://schemas.openxmlformats.org/officeDocument/2006/relationships/image" Target="../media/image3.png"/><Relationship Id="rId38" Type="http://schemas.openxmlformats.org/officeDocument/2006/relationships/hyperlink" Target="https://www.youtube.com/watch?v=wCycxuYqPiU" TargetMode="External"/><Relationship Id="rId20" Type="http://schemas.openxmlformats.org/officeDocument/2006/relationships/hyperlink" Target="https://www.youtube.com/watch?v=tSiC5E5v5p0" TargetMode="External"/><Relationship Id="rId22" Type="http://schemas.openxmlformats.org/officeDocument/2006/relationships/hyperlink" Target="https://www.youtube.com/watch?v=5gC438crLVY&amp;list=PLOt5uQhIxzVugIrlqJsdAwgBN7rrdxJBi&amp;index=4" TargetMode="External"/><Relationship Id="rId21" Type="http://schemas.openxmlformats.org/officeDocument/2006/relationships/image" Target="../media/image12.png"/><Relationship Id="rId24" Type="http://schemas.openxmlformats.org/officeDocument/2006/relationships/hyperlink" Target="https://www.youtube.com/watch?v=lG9iVNhZV4c" TargetMode="External"/><Relationship Id="rId23" Type="http://schemas.openxmlformats.org/officeDocument/2006/relationships/image" Target="../media/image18.png"/><Relationship Id="rId26" Type="http://schemas.openxmlformats.org/officeDocument/2006/relationships/hyperlink" Target="https://www.youtube.com/watch?v=h3HtDZc1w3Q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www.youtube.com/watch?v=e16aXiLWONk" TargetMode="External"/><Relationship Id="rId27" Type="http://schemas.openxmlformats.org/officeDocument/2006/relationships/image" Target="../media/image11.png"/><Relationship Id="rId29" Type="http://schemas.openxmlformats.org/officeDocument/2006/relationships/image" Target="../media/image20.png"/><Relationship Id="rId50" Type="http://schemas.openxmlformats.org/officeDocument/2006/relationships/image" Target="../media/image21.png"/><Relationship Id="rId11" Type="http://schemas.openxmlformats.org/officeDocument/2006/relationships/image" Target="../media/image4.png"/><Relationship Id="rId10" Type="http://schemas.openxmlformats.org/officeDocument/2006/relationships/hyperlink" Target="https://www.youtube.com/watch?v=Xaauk8BFMsU" TargetMode="External"/><Relationship Id="rId13" Type="http://schemas.openxmlformats.org/officeDocument/2006/relationships/image" Target="../media/image23.png"/><Relationship Id="rId12" Type="http://schemas.openxmlformats.org/officeDocument/2006/relationships/hyperlink" Target="https://safeshare.tv/x/ss5ff8bef83695b" TargetMode="External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YHZl4vKKGpU" TargetMode="External"/><Relationship Id="rId17" Type="http://schemas.openxmlformats.org/officeDocument/2006/relationships/image" Target="../media/image16.png"/><Relationship Id="rId16" Type="http://schemas.openxmlformats.org/officeDocument/2006/relationships/hyperlink" Target="https://www.youtube.com/watch?v=6g6Nwlg6LE8" TargetMode="External"/><Relationship Id="rId19" Type="http://schemas.openxmlformats.org/officeDocument/2006/relationships/image" Target="../media/image9.png"/><Relationship Id="rId18" Type="http://schemas.openxmlformats.org/officeDocument/2006/relationships/hyperlink" Target="https://www.youtube.com/watch?v=UICKJ8GJ0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131" l="0" r="0" t="3121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14800"/>
            <a:ext cx="91440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010" l="5168" r="64872" t="63904"/>
          <a:stretch/>
        </p:blipFill>
        <p:spPr>
          <a:xfrm>
            <a:off x="2072200" y="2682750"/>
            <a:ext cx="5173900" cy="20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2724" y="3813100"/>
            <a:ext cx="702702" cy="8065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78825" y="161450"/>
            <a:ext cx="1003125" cy="9920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3037" y="143138"/>
            <a:ext cx="1003134" cy="102870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97150" y="128175"/>
            <a:ext cx="838357" cy="10586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566475" y="106493"/>
            <a:ext cx="1053500" cy="1101994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50950" y="109638"/>
            <a:ext cx="1146276" cy="11323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28200" y="91600"/>
            <a:ext cx="838350" cy="1131776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12301" l="8471" r="8479" t="4579"/>
          <a:stretch/>
        </p:blipFill>
        <p:spPr>
          <a:xfrm>
            <a:off x="4677025" y="3942225"/>
            <a:ext cx="567674" cy="630024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248025" y="3021900"/>
            <a:ext cx="1169850" cy="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109500" y="1274663"/>
            <a:ext cx="963100" cy="10015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270750" y="1279400"/>
            <a:ext cx="683566" cy="9920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152474" y="1267424"/>
            <a:ext cx="1003124" cy="101605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353738" y="1285775"/>
            <a:ext cx="1003125" cy="9793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555000" y="1257201"/>
            <a:ext cx="838350" cy="1036498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597150" y="2918648"/>
            <a:ext cx="1169851" cy="75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589249" y="1295725"/>
            <a:ext cx="1022651" cy="10160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885050" y="2822873"/>
            <a:ext cx="567675" cy="8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619975" y="2822875"/>
            <a:ext cx="634373" cy="8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375225" y="3813100"/>
            <a:ext cx="610748" cy="80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393356" y="2785039"/>
            <a:ext cx="683574" cy="85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152475" y="3930175"/>
            <a:ext cx="1316523" cy="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325500" y="3804403"/>
            <a:ext cx="702700" cy="823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9" name="Google Shape;79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-1046775" y="1401863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