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019fbd0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019fbd0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75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19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7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344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663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19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38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700" lIns="91700" spcFirstLastPara="1" rIns="91700" wrap="square" tIns="9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081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19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38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75"/>
          </a:xfrm>
          <a:prstGeom prst="rect">
            <a:avLst/>
          </a:prstGeom>
        </p:spPr>
        <p:txBody>
          <a:bodyPr anchorCtr="0" anchor="b" bIns="91700" lIns="91700" spcFirstLastPara="1" rIns="91700" wrap="square" tIns="91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725"/>
          </a:xfrm>
          <a:prstGeom prst="rect">
            <a:avLst/>
          </a:prstGeom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</p:spPr>
        <p:txBody>
          <a:bodyPr anchorCtr="0" anchor="ctr" bIns="91700" lIns="91700" spcFirstLastPara="1" rIns="91700" wrap="square" tIns="91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38"/>
          </a:xfrm>
          <a:prstGeom prst="rect">
            <a:avLst/>
          </a:prstGeom>
          <a:noFill/>
          <a:ln>
            <a:noFill/>
          </a:ln>
        </p:spPr>
        <p:txBody>
          <a:bodyPr anchorCtr="0" anchor="t" bIns="91700" lIns="91700" spcFirstLastPara="1" rIns="91700" wrap="square" tIns="91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344"/>
          </a:xfrm>
          <a:prstGeom prst="rect">
            <a:avLst/>
          </a:prstGeom>
          <a:noFill/>
          <a:ln>
            <a:noFill/>
          </a:ln>
        </p:spPr>
        <p:txBody>
          <a:bodyPr anchorCtr="0" anchor="t" bIns="91700" lIns="91700" spcFirstLastPara="1" rIns="91700" wrap="square" tIns="91700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700" lIns="91700" spcFirstLastPara="1" rIns="91700" wrap="square" tIns="9170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8.png"/><Relationship Id="rId20" Type="http://schemas.openxmlformats.org/officeDocument/2006/relationships/hyperlink" Target="http://www.viewpure.com/UMMBNGGXpmA?start=0&amp;end=0" TargetMode="External"/><Relationship Id="rId42" Type="http://schemas.openxmlformats.org/officeDocument/2006/relationships/image" Target="../media/image26.png"/><Relationship Id="rId41" Type="http://schemas.openxmlformats.org/officeDocument/2006/relationships/image" Target="../media/image27.png"/><Relationship Id="rId22" Type="http://schemas.openxmlformats.org/officeDocument/2006/relationships/hyperlink" Target="http://www.viewpure.com/i7Thuyo34kw?start=0&amp;end=0" TargetMode="External"/><Relationship Id="rId21" Type="http://schemas.openxmlformats.org/officeDocument/2006/relationships/image" Target="../media/image1.jpg"/><Relationship Id="rId43" Type="http://schemas.openxmlformats.org/officeDocument/2006/relationships/image" Target="../media/image24.png"/><Relationship Id="rId24" Type="http://schemas.openxmlformats.org/officeDocument/2006/relationships/hyperlink" Target="http://www.viewpure.com/Rgct8RYKvLo?start=0&amp;end=0" TargetMode="External"/><Relationship Id="rId23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9.gif"/><Relationship Id="rId9" Type="http://schemas.openxmlformats.org/officeDocument/2006/relationships/image" Target="../media/image14.png"/><Relationship Id="rId26" Type="http://schemas.openxmlformats.org/officeDocument/2006/relationships/hyperlink" Target="http://www.viewpure.com/b4-SuPKXDpA?start=0&amp;end=0" TargetMode="External"/><Relationship Id="rId25" Type="http://schemas.openxmlformats.org/officeDocument/2006/relationships/image" Target="../media/image7.jpg"/><Relationship Id="rId28" Type="http://schemas.openxmlformats.org/officeDocument/2006/relationships/hyperlink" Target="http://www.viewpure.com/uRL_WfSGhaQ?start=0&amp;end=0" TargetMode="External"/><Relationship Id="rId27" Type="http://schemas.openxmlformats.org/officeDocument/2006/relationships/image" Target="../media/image19.jpg"/><Relationship Id="rId5" Type="http://schemas.openxmlformats.org/officeDocument/2006/relationships/image" Target="../media/image5.png"/><Relationship Id="rId6" Type="http://schemas.openxmlformats.org/officeDocument/2006/relationships/image" Target="../media/image15.png"/><Relationship Id="rId29" Type="http://schemas.openxmlformats.org/officeDocument/2006/relationships/image" Target="../media/image20.jpg"/><Relationship Id="rId7" Type="http://schemas.openxmlformats.org/officeDocument/2006/relationships/image" Target="../media/image11.png"/><Relationship Id="rId8" Type="http://schemas.openxmlformats.org/officeDocument/2006/relationships/image" Target="../media/image29.png"/><Relationship Id="rId31" Type="http://schemas.openxmlformats.org/officeDocument/2006/relationships/image" Target="../media/image16.jpg"/><Relationship Id="rId30" Type="http://schemas.openxmlformats.org/officeDocument/2006/relationships/hyperlink" Target="http://www.viewpure.com/HS14PHoSDp4?start=0&amp;end=0" TargetMode="External"/><Relationship Id="rId11" Type="http://schemas.openxmlformats.org/officeDocument/2006/relationships/image" Target="../media/image3.png"/><Relationship Id="rId33" Type="http://schemas.openxmlformats.org/officeDocument/2006/relationships/hyperlink" Target="http://www.viewpure.com/K03KWN6jK3I?start=0&amp;end=0" TargetMode="External"/><Relationship Id="rId10" Type="http://schemas.openxmlformats.org/officeDocument/2006/relationships/image" Target="../media/image8.png"/><Relationship Id="rId32" Type="http://schemas.openxmlformats.org/officeDocument/2006/relationships/image" Target="../media/image17.jpg"/><Relationship Id="rId13" Type="http://schemas.openxmlformats.org/officeDocument/2006/relationships/image" Target="../media/image6.jpg"/><Relationship Id="rId35" Type="http://schemas.openxmlformats.org/officeDocument/2006/relationships/hyperlink" Target="http://www.viewpure.com/HsNLwc_vTMI?start=0&amp;end=0" TargetMode="External"/><Relationship Id="rId12" Type="http://schemas.openxmlformats.org/officeDocument/2006/relationships/hyperlink" Target="http://www.viewpure.com/dPUlMm5gh1U?start=0&amp;end=0" TargetMode="External"/><Relationship Id="rId34" Type="http://schemas.openxmlformats.org/officeDocument/2006/relationships/image" Target="../media/image18.jpg"/><Relationship Id="rId15" Type="http://schemas.openxmlformats.org/officeDocument/2006/relationships/image" Target="../media/image12.jpg"/><Relationship Id="rId37" Type="http://schemas.openxmlformats.org/officeDocument/2006/relationships/image" Target="../media/image21.png"/><Relationship Id="rId14" Type="http://schemas.openxmlformats.org/officeDocument/2006/relationships/hyperlink" Target="http://www.viewpure.com/OjyrRJRdaUw?start=0&amp;end=0" TargetMode="External"/><Relationship Id="rId36" Type="http://schemas.openxmlformats.org/officeDocument/2006/relationships/image" Target="../media/image23.jpg"/><Relationship Id="rId17" Type="http://schemas.openxmlformats.org/officeDocument/2006/relationships/image" Target="../media/image2.jpg"/><Relationship Id="rId39" Type="http://schemas.openxmlformats.org/officeDocument/2006/relationships/image" Target="../media/image25.png"/><Relationship Id="rId16" Type="http://schemas.openxmlformats.org/officeDocument/2006/relationships/hyperlink" Target="http://www.viewpure.com/eacOppLXM2I?start=0&amp;end=0" TargetMode="External"/><Relationship Id="rId38" Type="http://schemas.openxmlformats.org/officeDocument/2006/relationships/image" Target="../media/image22.png"/><Relationship Id="rId19" Type="http://schemas.openxmlformats.org/officeDocument/2006/relationships/image" Target="../media/image10.jpg"/><Relationship Id="rId18" Type="http://schemas.openxmlformats.org/officeDocument/2006/relationships/hyperlink" Target="http://www.viewpure.com/V-Xg5slwunA?start=0&amp;en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987" y="1345650"/>
            <a:ext cx="2339750" cy="14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5"/>
          <p:cNvPicPr preferRelativeResize="0"/>
          <p:nvPr/>
        </p:nvPicPr>
        <p:blipFill rotWithShape="1">
          <a:blip r:embed="rId5">
            <a:alphaModFix/>
          </a:blip>
          <a:srcRect b="5513" l="52259" r="7320" t="44091"/>
          <a:stretch/>
        </p:blipFill>
        <p:spPr>
          <a:xfrm>
            <a:off x="2498725" y="1345662"/>
            <a:ext cx="597825" cy="23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/>
          <p:cNvPicPr preferRelativeResize="0"/>
          <p:nvPr/>
        </p:nvPicPr>
        <p:blipFill rotWithShape="1">
          <a:blip r:embed="rId6">
            <a:alphaModFix/>
          </a:blip>
          <a:srcRect b="7963" l="0" r="0" t="11267"/>
          <a:stretch/>
        </p:blipFill>
        <p:spPr>
          <a:xfrm>
            <a:off x="-442725" y="3697149"/>
            <a:ext cx="4214400" cy="77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5"/>
          <p:cNvPicPr preferRelativeResize="0"/>
          <p:nvPr/>
        </p:nvPicPr>
        <p:blipFill rotWithShape="1">
          <a:blip r:embed="rId7">
            <a:alphaModFix/>
          </a:blip>
          <a:srcRect b="0" l="19231" r="19052" t="0"/>
          <a:stretch/>
        </p:blipFill>
        <p:spPr>
          <a:xfrm>
            <a:off x="2561675" y="2735275"/>
            <a:ext cx="882675" cy="14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/>
          <p:cNvPicPr preferRelativeResize="0"/>
          <p:nvPr/>
        </p:nvPicPr>
        <p:blipFill rotWithShape="1">
          <a:blip r:embed="rId8">
            <a:alphaModFix/>
          </a:blip>
          <a:srcRect b="0" l="3402" r="4389" t="0"/>
          <a:stretch/>
        </p:blipFill>
        <p:spPr>
          <a:xfrm flipH="1">
            <a:off x="2631205" y="4029900"/>
            <a:ext cx="6564820" cy="8471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" name="Google Shape;104;p25"/>
          <p:cNvGrpSpPr/>
          <p:nvPr/>
        </p:nvGrpSpPr>
        <p:grpSpPr>
          <a:xfrm>
            <a:off x="3402553" y="446095"/>
            <a:ext cx="4739022" cy="3782937"/>
            <a:chOff x="607875" y="-120425"/>
            <a:chExt cx="5878950" cy="4988050"/>
          </a:xfrm>
        </p:grpSpPr>
        <p:pic>
          <p:nvPicPr>
            <p:cNvPr id="105" name="Google Shape;105;p25"/>
            <p:cNvPicPr preferRelativeResize="0"/>
            <p:nvPr/>
          </p:nvPicPr>
          <p:blipFill rotWithShape="1">
            <a:blip r:embed="rId9">
              <a:alphaModFix/>
            </a:blip>
            <a:srcRect b="0" l="23284" r="35430" t="0"/>
            <a:stretch/>
          </p:blipFill>
          <p:spPr>
            <a:xfrm>
              <a:off x="607875" y="-120425"/>
              <a:ext cx="1367550" cy="498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25"/>
            <p:cNvPicPr preferRelativeResize="0"/>
            <p:nvPr/>
          </p:nvPicPr>
          <p:blipFill rotWithShape="1">
            <a:blip r:embed="rId9">
              <a:alphaModFix/>
            </a:blip>
            <a:srcRect b="0" l="32148" r="35625" t="0"/>
            <a:stretch/>
          </p:blipFill>
          <p:spPr>
            <a:xfrm>
              <a:off x="4110375" y="-120425"/>
              <a:ext cx="1067475" cy="498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25"/>
            <p:cNvPicPr preferRelativeResize="0"/>
            <p:nvPr/>
          </p:nvPicPr>
          <p:blipFill rotWithShape="1">
            <a:blip r:embed="rId9">
              <a:alphaModFix/>
            </a:blip>
            <a:srcRect b="0" l="32502" r="27981" t="0"/>
            <a:stretch/>
          </p:blipFill>
          <p:spPr>
            <a:xfrm>
              <a:off x="5177850" y="-120425"/>
              <a:ext cx="1308975" cy="498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25"/>
            <p:cNvPicPr preferRelativeResize="0"/>
            <p:nvPr/>
          </p:nvPicPr>
          <p:blipFill rotWithShape="1">
            <a:blip r:embed="rId9">
              <a:alphaModFix/>
            </a:blip>
            <a:srcRect b="0" l="32148" r="35625" t="0"/>
            <a:stretch/>
          </p:blipFill>
          <p:spPr>
            <a:xfrm>
              <a:off x="3042900" y="-120425"/>
              <a:ext cx="1067475" cy="498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25"/>
            <p:cNvPicPr preferRelativeResize="0"/>
            <p:nvPr/>
          </p:nvPicPr>
          <p:blipFill rotWithShape="1">
            <a:blip r:embed="rId9">
              <a:alphaModFix/>
            </a:blip>
            <a:srcRect b="0" l="32148" r="35625" t="0"/>
            <a:stretch/>
          </p:blipFill>
          <p:spPr>
            <a:xfrm>
              <a:off x="1975425" y="-120425"/>
              <a:ext cx="1067475" cy="4988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0" name="Google Shape;110;p25"/>
          <p:cNvPicPr preferRelativeResize="0"/>
          <p:nvPr/>
        </p:nvPicPr>
        <p:blipFill rotWithShape="1">
          <a:blip r:embed="rId10">
            <a:alphaModFix/>
          </a:blip>
          <a:srcRect b="5127" l="10752" r="6603" t="5234"/>
          <a:stretch/>
        </p:blipFill>
        <p:spPr>
          <a:xfrm flipH="1">
            <a:off x="7450125" y="3069625"/>
            <a:ext cx="1693875" cy="197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471119">
            <a:off x="7917693" y="3494886"/>
            <a:ext cx="511166" cy="50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81825" y="1305875"/>
            <a:ext cx="721650" cy="95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157825" y="1287600"/>
            <a:ext cx="707225" cy="9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453151" y="1236375"/>
            <a:ext cx="721650" cy="9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285550" y="1302775"/>
            <a:ext cx="721650" cy="9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324475" y="2483275"/>
            <a:ext cx="682725" cy="99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458988" y="2481475"/>
            <a:ext cx="682725" cy="99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593500" y="2481475"/>
            <a:ext cx="682725" cy="99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157850" y="2498450"/>
            <a:ext cx="707225" cy="96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694151" y="2498450"/>
            <a:ext cx="707225" cy="96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5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719799" y="1197875"/>
            <a:ext cx="721650" cy="1065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25"/>
          <p:cNvGrpSpPr/>
          <p:nvPr/>
        </p:nvGrpSpPr>
        <p:grpSpPr>
          <a:xfrm>
            <a:off x="8230881" y="1887891"/>
            <a:ext cx="716422" cy="1092904"/>
            <a:chOff x="2230925" y="3344750"/>
            <a:chExt cx="890850" cy="1282600"/>
          </a:xfrm>
        </p:grpSpPr>
        <p:pic>
          <p:nvPicPr>
            <p:cNvPr id="123" name="Google Shape;123;p25"/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 rot="5400000">
              <a:off x="2035050" y="3540625"/>
              <a:ext cx="1282600" cy="890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25">
              <a:hlinkClick r:id="rId33"/>
            </p:cNvPr>
            <p:cNvPicPr preferRelativeResize="0"/>
            <p:nvPr/>
          </p:nvPicPr>
          <p:blipFill>
            <a:blip r:embed="rId34">
              <a:alphaModFix/>
            </a:blip>
            <a:stretch>
              <a:fillRect/>
            </a:stretch>
          </p:blipFill>
          <p:spPr>
            <a:xfrm>
              <a:off x="2322737" y="3439989"/>
              <a:ext cx="707225" cy="105598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5" name="Google Shape;125;p25"/>
          <p:cNvGrpSpPr/>
          <p:nvPr/>
        </p:nvGrpSpPr>
        <p:grpSpPr>
          <a:xfrm>
            <a:off x="8217905" y="689217"/>
            <a:ext cx="742372" cy="1055526"/>
            <a:chOff x="2942030" y="2498441"/>
            <a:chExt cx="641857" cy="1092903"/>
          </a:xfrm>
        </p:grpSpPr>
        <p:pic>
          <p:nvPicPr>
            <p:cNvPr id="126" name="Google Shape;126;p25"/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 rot="5400000">
              <a:off x="2716507" y="2723964"/>
              <a:ext cx="1092903" cy="6418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5">
              <a:hlinkClick r:id="rId35"/>
            </p:cNvPr>
            <p:cNvPicPr preferRelativeResize="0"/>
            <p:nvPr/>
          </p:nvPicPr>
          <p:blipFill>
            <a:blip r:embed="rId36">
              <a:alphaModFix/>
            </a:blip>
            <a:stretch>
              <a:fillRect/>
            </a:stretch>
          </p:blipFill>
          <p:spPr>
            <a:xfrm>
              <a:off x="3011200" y="2578375"/>
              <a:ext cx="486712" cy="933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8" name="Google Shape;128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089850" y="3486074"/>
            <a:ext cx="465225" cy="520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689200" y="2163375"/>
            <a:ext cx="536019" cy="770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5">
            <a:alphaModFix/>
          </a:blip>
          <a:srcRect b="5513" l="52259" r="7320" t="44091"/>
          <a:stretch/>
        </p:blipFill>
        <p:spPr>
          <a:xfrm>
            <a:off x="149875" y="1345650"/>
            <a:ext cx="597825" cy="23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 rotWithShape="1">
          <a:blip r:embed="rId39">
            <a:alphaModFix/>
          </a:blip>
          <a:srcRect b="6924" l="0" r="0" t="0"/>
          <a:stretch/>
        </p:blipFill>
        <p:spPr>
          <a:xfrm>
            <a:off x="66275" y="1287600"/>
            <a:ext cx="1302200" cy="5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/>
          <p:cNvPicPr preferRelativeResize="0"/>
          <p:nvPr/>
        </p:nvPicPr>
        <p:blipFill rotWithShape="1">
          <a:blip r:embed="rId39">
            <a:alphaModFix/>
          </a:blip>
          <a:srcRect b="6924" l="0" r="0" t="0"/>
          <a:stretch/>
        </p:blipFill>
        <p:spPr>
          <a:xfrm>
            <a:off x="1812650" y="1287600"/>
            <a:ext cx="1342374" cy="5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 rotWithShape="1">
          <a:blip r:embed="rId39">
            <a:alphaModFix/>
          </a:blip>
          <a:srcRect b="6924" l="0" r="0" t="0"/>
          <a:stretch/>
        </p:blipFill>
        <p:spPr>
          <a:xfrm>
            <a:off x="1047000" y="1287600"/>
            <a:ext cx="1145725" cy="5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 rotWithShape="1">
          <a:blip r:embed="rId40">
            <a:alphaModFix/>
          </a:blip>
          <a:srcRect b="15953" l="0" r="0" t="23524"/>
          <a:stretch/>
        </p:blipFill>
        <p:spPr>
          <a:xfrm>
            <a:off x="-89600" y="2319875"/>
            <a:ext cx="3040375" cy="18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24775" y="2024325"/>
            <a:ext cx="1205850" cy="281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446747" y="397743"/>
            <a:ext cx="707225" cy="340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405050" y="371250"/>
            <a:ext cx="1340344" cy="39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818275" y="371250"/>
            <a:ext cx="1340344" cy="39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