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Josefin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Josefin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-regular.fntdata"/><Relationship Id="rId8" Type="http://schemas.openxmlformats.org/officeDocument/2006/relationships/font" Target="fonts/Josefi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7c07f46c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7c07f46c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lFIE-R1LpBM" TargetMode="External"/><Relationship Id="rId10" Type="http://schemas.openxmlformats.org/officeDocument/2006/relationships/hyperlink" Target="https://www.youtube.com/watch?v=auyJEe35Db8" TargetMode="External"/><Relationship Id="rId13" Type="http://schemas.openxmlformats.org/officeDocument/2006/relationships/hyperlink" Target="https://www.youtube.com/watch?v=iZCJyaF7cR0" TargetMode="External"/><Relationship Id="rId12" Type="http://schemas.openxmlformats.org/officeDocument/2006/relationships/hyperlink" Target="https://www.youtube.com/watch?v=PnsIvh-QLjQ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www.youtube.com/watch?v=4S0PjqKPawc" TargetMode="External"/><Relationship Id="rId9" Type="http://schemas.openxmlformats.org/officeDocument/2006/relationships/hyperlink" Target="https://www.youtube.com/watch?v=JPXIJTxfJkE" TargetMode="External"/><Relationship Id="rId15" Type="http://schemas.openxmlformats.org/officeDocument/2006/relationships/hyperlink" Target="https://www.youtube.com/watch?v=OxF7zN331LM" TargetMode="External"/><Relationship Id="rId14" Type="http://schemas.openxmlformats.org/officeDocument/2006/relationships/hyperlink" Target="https://www.youtube.com/watch?v=qj06clXA3_A" TargetMode="External"/><Relationship Id="rId17" Type="http://schemas.openxmlformats.org/officeDocument/2006/relationships/image" Target="../media/image3.png"/><Relationship Id="rId16" Type="http://schemas.openxmlformats.org/officeDocument/2006/relationships/hyperlink" Target="https://www.youtube.com/watch?v=mn1xRyBdVdw" TargetMode="External"/><Relationship Id="rId5" Type="http://schemas.openxmlformats.org/officeDocument/2006/relationships/hyperlink" Target="https://www.youtube.com/watch?v=iyGow2-A7oE" TargetMode="External"/><Relationship Id="rId6" Type="http://schemas.openxmlformats.org/officeDocument/2006/relationships/hyperlink" Target="https://www.youtube.com/watch?v=2c9TH7rMjoE" TargetMode="External"/><Relationship Id="rId18" Type="http://schemas.openxmlformats.org/officeDocument/2006/relationships/image" Target="../media/image1.png"/><Relationship Id="rId7" Type="http://schemas.openxmlformats.org/officeDocument/2006/relationships/hyperlink" Target="https://www.youtube.com/watch?v=9sJJ7w2tZ1c" TargetMode="External"/><Relationship Id="rId8" Type="http://schemas.openxmlformats.org/officeDocument/2006/relationships/hyperlink" Target="https://www.youtube.com/watch?v=TBo3eFsL4o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 txBox="1"/>
          <p:nvPr/>
        </p:nvSpPr>
        <p:spPr>
          <a:xfrm>
            <a:off x="1038225" y="76200"/>
            <a:ext cx="6285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 txBox="1"/>
          <p:nvPr/>
        </p:nvSpPr>
        <p:spPr>
          <a:xfrm>
            <a:off x="2095500" y="266775"/>
            <a:ext cx="67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 txBox="1"/>
          <p:nvPr/>
        </p:nvSpPr>
        <p:spPr>
          <a:xfrm>
            <a:off x="6362700" y="-9525"/>
            <a:ext cx="733500" cy="10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 txBox="1"/>
          <p:nvPr/>
        </p:nvSpPr>
        <p:spPr>
          <a:xfrm>
            <a:off x="7400925" y="104775"/>
            <a:ext cx="6762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 txBox="1"/>
          <p:nvPr/>
        </p:nvSpPr>
        <p:spPr>
          <a:xfrm>
            <a:off x="838200" y="1304925"/>
            <a:ext cx="8286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 txBox="1"/>
          <p:nvPr/>
        </p:nvSpPr>
        <p:spPr>
          <a:xfrm>
            <a:off x="2019300" y="1285875"/>
            <a:ext cx="8286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10"/>
          </p:cNvPr>
          <p:cNvSpPr txBox="1"/>
          <p:nvPr/>
        </p:nvSpPr>
        <p:spPr>
          <a:xfrm>
            <a:off x="3238500" y="1333500"/>
            <a:ext cx="8286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1"/>
          </p:cNvPr>
          <p:cNvSpPr txBox="1"/>
          <p:nvPr/>
        </p:nvSpPr>
        <p:spPr>
          <a:xfrm>
            <a:off x="4638675" y="1352550"/>
            <a:ext cx="8859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2"/>
          </p:cNvPr>
          <p:cNvSpPr txBox="1"/>
          <p:nvPr/>
        </p:nvSpPr>
        <p:spPr>
          <a:xfrm>
            <a:off x="5829300" y="1362150"/>
            <a:ext cx="9906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r:id="rId13"/>
          </p:cNvPr>
          <p:cNvSpPr txBox="1"/>
          <p:nvPr/>
        </p:nvSpPr>
        <p:spPr>
          <a:xfrm>
            <a:off x="7067550" y="1371600"/>
            <a:ext cx="11526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2266950" y="2876550"/>
            <a:ext cx="8286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r:id="rId14"/>
          </p:cNvPr>
          <p:cNvSpPr txBox="1"/>
          <p:nvPr/>
        </p:nvSpPr>
        <p:spPr>
          <a:xfrm>
            <a:off x="3686175" y="2847975"/>
            <a:ext cx="8859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r:id="rId15"/>
          </p:cNvPr>
          <p:cNvSpPr txBox="1"/>
          <p:nvPr/>
        </p:nvSpPr>
        <p:spPr>
          <a:xfrm>
            <a:off x="5181600" y="2876550"/>
            <a:ext cx="8286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r:id="rId16"/>
          </p:cNvPr>
          <p:cNvSpPr txBox="1"/>
          <p:nvPr/>
        </p:nvSpPr>
        <p:spPr>
          <a:xfrm>
            <a:off x="6477000" y="2752725"/>
            <a:ext cx="885900" cy="14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002850" y="4248231"/>
            <a:ext cx="676201" cy="81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04700" y="4331275"/>
            <a:ext cx="733500" cy="7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1820100" y="4467150"/>
            <a:ext cx="4999800" cy="6312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4D5156"/>
                </a:solidFill>
                <a:latin typeface="Josefin Sans"/>
                <a:ea typeface="Josefin Sans"/>
                <a:cs typeface="Josefin Sans"/>
                <a:sym typeface="Josefin Sans"/>
              </a:rPr>
              <a:t>An </a:t>
            </a:r>
            <a:r>
              <a:rPr b="1" lang="en" sz="1450">
                <a:solidFill>
                  <a:srgbClr val="5F6368"/>
                </a:solidFill>
                <a:latin typeface="Josefin Sans"/>
                <a:ea typeface="Josefin Sans"/>
                <a:cs typeface="Josefin Sans"/>
                <a:sym typeface="Josefin Sans"/>
              </a:rPr>
              <a:t>idiom</a:t>
            </a:r>
            <a:r>
              <a:rPr lang="en" sz="1450">
                <a:solidFill>
                  <a:srgbClr val="4D5156"/>
                </a:solidFill>
                <a:latin typeface="Josefin Sans"/>
                <a:ea typeface="Josefin Sans"/>
                <a:cs typeface="Josefin Sans"/>
                <a:sym typeface="Josefin Sans"/>
              </a:rPr>
              <a:t> is a commonly used expression whose </a:t>
            </a:r>
            <a:r>
              <a:rPr b="1" lang="en" sz="1450">
                <a:solidFill>
                  <a:srgbClr val="5F6368"/>
                </a:solidFill>
                <a:latin typeface="Josefin Sans"/>
                <a:ea typeface="Josefin Sans"/>
                <a:cs typeface="Josefin Sans"/>
                <a:sym typeface="Josefin Sans"/>
              </a:rPr>
              <a:t>meaning</a:t>
            </a:r>
            <a:r>
              <a:rPr lang="en" sz="1450">
                <a:solidFill>
                  <a:srgbClr val="4D5156"/>
                </a:solidFill>
                <a:latin typeface="Josefin Sans"/>
                <a:ea typeface="Josefin Sans"/>
                <a:cs typeface="Josefin Sans"/>
                <a:sym typeface="Josefin Sans"/>
              </a:rPr>
              <a:t> does not relate to the literal </a:t>
            </a:r>
            <a:r>
              <a:rPr b="1" lang="en" sz="1450">
                <a:solidFill>
                  <a:srgbClr val="5F6368"/>
                </a:solidFill>
                <a:latin typeface="Josefin Sans"/>
                <a:ea typeface="Josefin Sans"/>
                <a:cs typeface="Josefin Sans"/>
                <a:sym typeface="Josefin Sans"/>
              </a:rPr>
              <a:t>meaning</a:t>
            </a:r>
            <a:r>
              <a:rPr lang="en" sz="1450">
                <a:solidFill>
                  <a:srgbClr val="4D5156"/>
                </a:solidFill>
                <a:latin typeface="Josefin Sans"/>
                <a:ea typeface="Josefin Sans"/>
                <a:cs typeface="Josefin Sans"/>
                <a:sym typeface="Josefin Sans"/>
              </a:rPr>
              <a:t> of its words.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