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Relationship Id="rId10" Type="http://schemas.openxmlformats.org/officeDocument/2006/relationships/font" Target="fonts/PlayfairDisplay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c/DabasReadingCorner/video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https://www.youtube.com/c/DabasReadingCorner/videos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Iaqg8_At0wA&amp;t=72s" TargetMode="External"/><Relationship Id="rId42" Type="http://schemas.openxmlformats.org/officeDocument/2006/relationships/hyperlink" Target="https://www.youtube.com/watch?v=zbIhox391s0&amp;t=1s" TargetMode="External"/><Relationship Id="rId41" Type="http://schemas.openxmlformats.org/officeDocument/2006/relationships/image" Target="../media/image10.png"/><Relationship Id="rId44" Type="http://schemas.openxmlformats.org/officeDocument/2006/relationships/hyperlink" Target="https://www.youtube.com/watch?v=WUYCH1vy3qM" TargetMode="External"/><Relationship Id="rId43" Type="http://schemas.openxmlformats.org/officeDocument/2006/relationships/image" Target="../media/image18.png"/><Relationship Id="rId46" Type="http://schemas.openxmlformats.org/officeDocument/2006/relationships/hyperlink" Target="https://www.youtube.com/watch?v=K6dBCOA33uk&amp;t=2s" TargetMode="External"/><Relationship Id="rId45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hyperlink" Target="https://www.youtube.com/watch?v=how33gS6FVU" TargetMode="External"/><Relationship Id="rId9" Type="http://schemas.openxmlformats.org/officeDocument/2006/relationships/image" Target="../media/image9.png"/><Relationship Id="rId48" Type="http://schemas.openxmlformats.org/officeDocument/2006/relationships/hyperlink" Target="https://www.youtube.com/watch?v=lcyP3ysAKO8" TargetMode="External"/><Relationship Id="rId47" Type="http://schemas.openxmlformats.org/officeDocument/2006/relationships/image" Target="../media/image19.png"/><Relationship Id="rId49" Type="http://schemas.openxmlformats.org/officeDocument/2006/relationships/image" Target="../media/image15.png"/><Relationship Id="rId5" Type="http://schemas.openxmlformats.org/officeDocument/2006/relationships/image" Target="../media/image24.jpg"/><Relationship Id="rId6" Type="http://schemas.openxmlformats.org/officeDocument/2006/relationships/hyperlink" Target="https://www.youtube.com/watch?v=gj31rfCFhw8&amp;t=26s" TargetMode="External"/><Relationship Id="rId7" Type="http://schemas.openxmlformats.org/officeDocument/2006/relationships/image" Target="../media/image3.png"/><Relationship Id="rId8" Type="http://schemas.openxmlformats.org/officeDocument/2006/relationships/hyperlink" Target="https://www.youtube.com/watch?v=FWSMblav1YI&amp;t=67s" TargetMode="External"/><Relationship Id="rId31" Type="http://schemas.openxmlformats.org/officeDocument/2006/relationships/image" Target="../media/image22.jpg"/><Relationship Id="rId30" Type="http://schemas.openxmlformats.org/officeDocument/2006/relationships/hyperlink" Target="https://www.youtube.com/watch?v=36PoKMTPVIU&amp;t=46s" TargetMode="External"/><Relationship Id="rId33" Type="http://schemas.openxmlformats.org/officeDocument/2006/relationships/image" Target="../media/image8.png"/><Relationship Id="rId32" Type="http://schemas.openxmlformats.org/officeDocument/2006/relationships/hyperlink" Target="https://www.youtube.com/watch?v=Jw1WVcwiJZg&amp;t=7s" TargetMode="External"/><Relationship Id="rId35" Type="http://schemas.openxmlformats.org/officeDocument/2006/relationships/image" Target="../media/image7.png"/><Relationship Id="rId34" Type="http://schemas.openxmlformats.org/officeDocument/2006/relationships/hyperlink" Target="https://www.youtube.com/watch?v=vYq_kYQQP44&amp;t=76s" TargetMode="External"/><Relationship Id="rId37" Type="http://schemas.openxmlformats.org/officeDocument/2006/relationships/image" Target="../media/image4.jpg"/><Relationship Id="rId36" Type="http://schemas.openxmlformats.org/officeDocument/2006/relationships/hyperlink" Target="https://www.youtube.com/watch?v=014sTXZ7cAY&amp;t=4s" TargetMode="External"/><Relationship Id="rId39" Type="http://schemas.openxmlformats.org/officeDocument/2006/relationships/image" Target="../media/image20.png"/><Relationship Id="rId38" Type="http://schemas.openxmlformats.org/officeDocument/2006/relationships/hyperlink" Target="https://www.youtube.com/watch?v=iWr78_C46W4&amp;t=97s" TargetMode="External"/><Relationship Id="rId20" Type="http://schemas.openxmlformats.org/officeDocument/2006/relationships/hyperlink" Target="https://www.youtube.com/watch?v=HrXnz6LwqfA&amp;t=21s" TargetMode="External"/><Relationship Id="rId22" Type="http://schemas.openxmlformats.org/officeDocument/2006/relationships/hyperlink" Target="https://www.youtube.com/watch?v=aZSFk0Z0-Ow&amp;t=58s" TargetMode="External"/><Relationship Id="rId21" Type="http://schemas.openxmlformats.org/officeDocument/2006/relationships/image" Target="../media/image23.jpg"/><Relationship Id="rId24" Type="http://schemas.openxmlformats.org/officeDocument/2006/relationships/hyperlink" Target="https://www.youtube.com/watch?v=YWL7cR9gTnc&amp;t=26s" TargetMode="External"/><Relationship Id="rId23" Type="http://schemas.openxmlformats.org/officeDocument/2006/relationships/image" Target="../media/image6.png"/><Relationship Id="rId26" Type="http://schemas.openxmlformats.org/officeDocument/2006/relationships/hyperlink" Target="https://www.youtube.com/watch?v=5lUC5vZ7N8o&amp;t=5s" TargetMode="External"/><Relationship Id="rId25" Type="http://schemas.openxmlformats.org/officeDocument/2006/relationships/image" Target="../media/image12.png"/><Relationship Id="rId28" Type="http://schemas.openxmlformats.org/officeDocument/2006/relationships/hyperlink" Target="https://www.youtube.com/watch?v=kSxPTckQcyY&amp;t=71s" TargetMode="External"/><Relationship Id="rId27" Type="http://schemas.openxmlformats.org/officeDocument/2006/relationships/image" Target="../media/image5.png"/><Relationship Id="rId29" Type="http://schemas.openxmlformats.org/officeDocument/2006/relationships/image" Target="../media/image11.png"/><Relationship Id="rId51" Type="http://schemas.openxmlformats.org/officeDocument/2006/relationships/image" Target="../media/image28.png"/><Relationship Id="rId50" Type="http://schemas.openxmlformats.org/officeDocument/2006/relationships/hyperlink" Target="https://www.youtube.com/watch?v=NNdGxRSqyD4&amp;t=3s" TargetMode="External"/><Relationship Id="rId53" Type="http://schemas.openxmlformats.org/officeDocument/2006/relationships/image" Target="../media/image17.png"/><Relationship Id="rId52" Type="http://schemas.openxmlformats.org/officeDocument/2006/relationships/hyperlink" Target="https://www.youtube.com/watch?v=W4w1DeYvuMo&amp;t=3s" TargetMode="External"/><Relationship Id="rId11" Type="http://schemas.openxmlformats.org/officeDocument/2006/relationships/image" Target="../media/image13.png"/><Relationship Id="rId55" Type="http://schemas.openxmlformats.org/officeDocument/2006/relationships/image" Target="../media/image21.png"/><Relationship Id="rId10" Type="http://schemas.openxmlformats.org/officeDocument/2006/relationships/hyperlink" Target="https://www.youtube.com/watch?v=NPhlSYIXEQw&amp;t=12s" TargetMode="External"/><Relationship Id="rId54" Type="http://schemas.openxmlformats.org/officeDocument/2006/relationships/hyperlink" Target="https://www.youtube.com/watch?v=w_i9QO449MM&amp;t=1s" TargetMode="External"/><Relationship Id="rId13" Type="http://schemas.openxmlformats.org/officeDocument/2006/relationships/image" Target="../media/image27.png"/><Relationship Id="rId57" Type="http://schemas.openxmlformats.org/officeDocument/2006/relationships/image" Target="../media/image16.png"/><Relationship Id="rId12" Type="http://schemas.openxmlformats.org/officeDocument/2006/relationships/hyperlink" Target="https://www.youtube.com/watch?v=oD0RKhyDUlc&amp;t=20s" TargetMode="External"/><Relationship Id="rId56" Type="http://schemas.openxmlformats.org/officeDocument/2006/relationships/image" Target="../media/image14.png"/><Relationship Id="rId15" Type="http://schemas.openxmlformats.org/officeDocument/2006/relationships/image" Target="../media/image29.png"/><Relationship Id="rId14" Type="http://schemas.openxmlformats.org/officeDocument/2006/relationships/hyperlink" Target="https://www.youtube.com/watch?v=x4oImptd_gs&amp;t=23s" TargetMode="External"/><Relationship Id="rId17" Type="http://schemas.openxmlformats.org/officeDocument/2006/relationships/image" Target="../media/image26.png"/><Relationship Id="rId16" Type="http://schemas.openxmlformats.org/officeDocument/2006/relationships/hyperlink" Target="https://www.youtube.com/watch?v=RAGUKXXKa3E" TargetMode="External"/><Relationship Id="rId19" Type="http://schemas.openxmlformats.org/officeDocument/2006/relationships/image" Target="../media/image2.png"/><Relationship Id="rId18" Type="http://schemas.openxmlformats.org/officeDocument/2006/relationships/hyperlink" Target="https://www.youtube.com/watch?v=Js5ZtVauI6w&amp;t=6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900" y="1971625"/>
            <a:ext cx="2852075" cy="341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100" y="1438225"/>
            <a:ext cx="2852050" cy="341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8025" y="1438225"/>
            <a:ext cx="2852075" cy="341275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736100" y="289225"/>
            <a:ext cx="3991800" cy="10158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4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AlphaTales</a:t>
            </a:r>
            <a:endParaRPr b="1" sz="5400">
              <a:solidFill>
                <a:schemeClr val="accent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58" name="Google Shape;58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650" y="1562100"/>
            <a:ext cx="685801" cy="87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6592" y="1562100"/>
            <a:ext cx="715818" cy="87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63550" y="1583717"/>
            <a:ext cx="685802" cy="833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374562" y="1580990"/>
            <a:ext cx="685799" cy="838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91000" y="1575708"/>
            <a:ext cx="685802" cy="849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958700" y="1582345"/>
            <a:ext cx="685799" cy="835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300650" y="1572067"/>
            <a:ext cx="685801" cy="856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071576" y="1573575"/>
            <a:ext cx="715800" cy="85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887500" y="1567577"/>
            <a:ext cx="685799" cy="86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79650" y="2656909"/>
            <a:ext cx="685801" cy="849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362038" y="2644395"/>
            <a:ext cx="715799" cy="874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148550" y="2634280"/>
            <a:ext cx="715802" cy="894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346667" y="2642775"/>
            <a:ext cx="741564" cy="89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4191000" y="2641470"/>
            <a:ext cx="685798" cy="880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958700" y="2657478"/>
            <a:ext cx="685800" cy="84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6300650" y="2649681"/>
            <a:ext cx="685798" cy="864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7108323" y="2653575"/>
            <a:ext cx="642292" cy="85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887500" y="2655649"/>
            <a:ext cx="685799" cy="852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579650" y="3725103"/>
            <a:ext cx="685802" cy="865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371600" y="3725103"/>
            <a:ext cx="685802" cy="860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185300" y="3727280"/>
            <a:ext cx="642301" cy="856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374550" y="3711825"/>
            <a:ext cx="685799" cy="8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4191000" y="3724095"/>
            <a:ext cx="685800" cy="862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4958700" y="3723744"/>
            <a:ext cx="685799" cy="86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6316399" y="3735071"/>
            <a:ext cx="685802" cy="853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7108325" y="3736577"/>
            <a:ext cx="685798" cy="86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579650" y="93044"/>
            <a:ext cx="1738250" cy="12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7071600" y="24750"/>
            <a:ext cx="1544750" cy="154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