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4.png"/><Relationship Id="rId20" Type="http://schemas.openxmlformats.org/officeDocument/2006/relationships/image" Target="../media/image6.png"/><Relationship Id="rId42" Type="http://schemas.openxmlformats.org/officeDocument/2006/relationships/image" Target="../media/image8.png"/><Relationship Id="rId41" Type="http://schemas.openxmlformats.org/officeDocument/2006/relationships/hyperlink" Target="https://www.google.com/search?q=how+to+draw+a+penguin&amp;rlz=1C1CHBF_enUS854US854&amp;oq=how+to+draw+a+penguin&amp;aqs=chrome..69i57j0l4j69i64l3.9945j0j7&amp;sourceid=chrome&amp;ie=UTF-8#kpvalbx=_MvqvX_7LOPqv5NoPh6eVqAc10" TargetMode="External"/><Relationship Id="rId22" Type="http://schemas.openxmlformats.org/officeDocument/2006/relationships/image" Target="../media/image3.png"/><Relationship Id="rId21" Type="http://schemas.openxmlformats.org/officeDocument/2006/relationships/hyperlink" Target="https://zoo.sandiegozoo.org/cams/penguin-cam" TargetMode="External"/><Relationship Id="rId43" Type="http://schemas.openxmlformats.org/officeDocument/2006/relationships/hyperlink" Target="https://www.youtube.com/watch?v=IPXwa7ME-GI&amp;ab_channel=JayshaGaleazzi" TargetMode="External"/><Relationship Id="rId24" Type="http://schemas.openxmlformats.org/officeDocument/2006/relationships/image" Target="../media/image4.png"/><Relationship Id="rId23" Type="http://schemas.openxmlformats.org/officeDocument/2006/relationships/hyperlink" Target="https://explore.org/livecams/penguins/live-penguin-cam-2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Relationship Id="rId4" Type="http://schemas.openxmlformats.org/officeDocument/2006/relationships/image" Target="../media/image12.png"/><Relationship Id="rId9" Type="http://schemas.openxmlformats.org/officeDocument/2006/relationships/hyperlink" Target="https://www.youtube.com/watch?v=j1lndum2w_g" TargetMode="External"/><Relationship Id="rId26" Type="http://schemas.openxmlformats.org/officeDocument/2006/relationships/image" Target="../media/image5.png"/><Relationship Id="rId25" Type="http://schemas.openxmlformats.org/officeDocument/2006/relationships/hyperlink" Target="https://www.youtube.com/watch?v=h4ZvOAYZ3us&amp;ab_channel=PVStorytime" TargetMode="External"/><Relationship Id="rId28" Type="http://schemas.openxmlformats.org/officeDocument/2006/relationships/image" Target="../media/image2.png"/><Relationship Id="rId27" Type="http://schemas.openxmlformats.org/officeDocument/2006/relationships/hyperlink" Target="https://www.youtube.com/watch?v=761ZhQADhcU" TargetMode="External"/><Relationship Id="rId5" Type="http://schemas.openxmlformats.org/officeDocument/2006/relationships/hyperlink" Target="https://www.youtube.com/watch?v=kYDJ_d8C7gU" TargetMode="External"/><Relationship Id="rId6" Type="http://schemas.openxmlformats.org/officeDocument/2006/relationships/image" Target="../media/image9.png"/><Relationship Id="rId29" Type="http://schemas.openxmlformats.org/officeDocument/2006/relationships/hyperlink" Target="https://www.youtube.com/watch?v=098On_oMTeE&amp;ab_channel=MOMtivities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19.png"/><Relationship Id="rId31" Type="http://schemas.openxmlformats.org/officeDocument/2006/relationships/hyperlink" Target="https://www.youtube.com/watch?v=CWJyhbLodeE" TargetMode="External"/><Relationship Id="rId30" Type="http://schemas.openxmlformats.org/officeDocument/2006/relationships/image" Target="../media/image13.png"/><Relationship Id="rId11" Type="http://schemas.openxmlformats.org/officeDocument/2006/relationships/hyperlink" Target="https://www.youtube.com/watch?v=2HDqvkPy4Wk" TargetMode="External"/><Relationship Id="rId33" Type="http://schemas.openxmlformats.org/officeDocument/2006/relationships/hyperlink" Target="https://www.youtube.com/watch?v=pYKdcDpS3G0&amp;ab_channel=Heather%27sStoryTimeCorner" TargetMode="External"/><Relationship Id="rId10" Type="http://schemas.openxmlformats.org/officeDocument/2006/relationships/image" Target="../media/image21.png"/><Relationship Id="rId32" Type="http://schemas.openxmlformats.org/officeDocument/2006/relationships/image" Target="../media/image20.png"/><Relationship Id="rId13" Type="http://schemas.openxmlformats.org/officeDocument/2006/relationships/hyperlink" Target="https://www.youtube.com/watch?v=nQHaPPNr6zc" TargetMode="External"/><Relationship Id="rId35" Type="http://schemas.openxmlformats.org/officeDocument/2006/relationships/hyperlink" Target="https://www.youtube.com/watch?v=4PC5kmB-YXM" TargetMode="External"/><Relationship Id="rId12" Type="http://schemas.openxmlformats.org/officeDocument/2006/relationships/image" Target="../media/image17.png"/><Relationship Id="rId34" Type="http://schemas.openxmlformats.org/officeDocument/2006/relationships/image" Target="../media/image15.png"/><Relationship Id="rId15" Type="http://schemas.openxmlformats.org/officeDocument/2006/relationships/hyperlink" Target="https://www.youtube.com/watch?v=Q4WapB7Wzx8&amp;ab_channel=Mrs.Clark%27sReadingCorner" TargetMode="External"/><Relationship Id="rId37" Type="http://schemas.openxmlformats.org/officeDocument/2006/relationships/hyperlink" Target="https://video.nationalgeographic.com/video/00000144-0a2c-d3cb-a96c-7b2d79100000" TargetMode="External"/><Relationship Id="rId14" Type="http://schemas.openxmlformats.org/officeDocument/2006/relationships/image" Target="../media/image10.png"/><Relationship Id="rId36" Type="http://schemas.openxmlformats.org/officeDocument/2006/relationships/image" Target="../media/image16.png"/><Relationship Id="rId17" Type="http://schemas.openxmlformats.org/officeDocument/2006/relationships/hyperlink" Target="https://www.youtube.com/watch?v=fZXnXYwn4eM&amp;ab_channel=juliehenna" TargetMode="External"/><Relationship Id="rId39" Type="http://schemas.openxmlformats.org/officeDocument/2006/relationships/hyperlink" Target="https://www.youtube.com/watch?v=6g6Nwlg6LE8" TargetMode="External"/><Relationship Id="rId16" Type="http://schemas.openxmlformats.org/officeDocument/2006/relationships/image" Target="../media/image22.png"/><Relationship Id="rId38" Type="http://schemas.openxmlformats.org/officeDocument/2006/relationships/image" Target="../media/image18.jpg"/><Relationship Id="rId19" Type="http://schemas.openxmlformats.org/officeDocument/2006/relationships/hyperlink" Target="https://www.youtube.com/watch?v=62JP9uqyoTU&amp;ab_channel=FilmIsNowFamilyMovieTrailers" TargetMode="External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3750" y="1657375"/>
            <a:ext cx="1534125" cy="353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226700" y="1314751"/>
            <a:ext cx="1954225" cy="353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752" y="1790625"/>
            <a:ext cx="514700" cy="58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-470552"/>
            <a:ext cx="9144000" cy="22611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852800" y="366338"/>
            <a:ext cx="5438400" cy="5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All About Penguins</a:t>
            </a:r>
            <a:endParaRPr sz="340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29613" y="366350"/>
            <a:ext cx="948401" cy="9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738" y="366350"/>
            <a:ext cx="948401" cy="9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8338" y="2493775"/>
            <a:ext cx="618925" cy="5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6750" y="3114430"/>
            <a:ext cx="514700" cy="62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60449" y="3772649"/>
            <a:ext cx="514700" cy="56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26739" y="4368420"/>
            <a:ext cx="514700" cy="60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405325" y="1545725"/>
            <a:ext cx="428288" cy="5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869346" y="1657381"/>
            <a:ext cx="948400" cy="100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53853" y="3867078"/>
            <a:ext cx="1148775" cy="1148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ave " id="68" name="Google Shape;68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541150" y="2585671"/>
            <a:ext cx="2437775" cy="243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405325" y="2737150"/>
            <a:ext cx="428299" cy="51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188957" y="2779100"/>
            <a:ext cx="463442" cy="51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439575" y="3427700"/>
            <a:ext cx="428300" cy="49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8163314" y="2124200"/>
            <a:ext cx="514700" cy="5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439578" y="2109900"/>
            <a:ext cx="514700" cy="568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219275" y="1469300"/>
            <a:ext cx="514700" cy="5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7"/>
          </p:cNvPr>
          <p:cNvPicPr preferRelativeResize="0"/>
          <p:nvPr/>
        </p:nvPicPr>
        <p:blipFill rotWithShape="1">
          <a:blip r:embed="rId38">
            <a:alphaModFix/>
          </a:blip>
          <a:srcRect b="29050" l="0" r="6524" t="36307"/>
          <a:stretch/>
        </p:blipFill>
        <p:spPr>
          <a:xfrm rot="208395">
            <a:off x="7363082" y="4135724"/>
            <a:ext cx="1431910" cy="408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163325" y="3448348"/>
            <a:ext cx="514700" cy="5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460375" y="1694700"/>
            <a:ext cx="1373688" cy="137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3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645975" y="1694700"/>
            <a:ext cx="1373700" cy="137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