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Dancing Script"/>
      <p:regular r:id="rId11"/>
      <p:bold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font" Target="fonts/DancingScript-regular.fntdata"/><Relationship Id="rId10" Type="http://schemas.openxmlformats.org/officeDocument/2006/relationships/slide" Target="slides/slide5.xml"/><Relationship Id="rId12" Type="http://schemas.openxmlformats.org/officeDocument/2006/relationships/font" Target="fonts/DancingScrip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bb2056be5d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bb2056be5d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bb2056be5d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bb2056be5d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bb2056be5d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bb2056be5d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bb2056be5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bb2056be5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image" Target="../media/image21.jpg"/><Relationship Id="rId20" Type="http://schemas.openxmlformats.org/officeDocument/2006/relationships/image" Target="../media/image7.png"/><Relationship Id="rId42" Type="http://schemas.openxmlformats.org/officeDocument/2006/relationships/image" Target="../media/image19.jpg"/><Relationship Id="rId41" Type="http://schemas.openxmlformats.org/officeDocument/2006/relationships/hyperlink" Target="https://video.link/w/eB9Ob" TargetMode="External"/><Relationship Id="rId22" Type="http://schemas.openxmlformats.org/officeDocument/2006/relationships/image" Target="../media/image12.jpg"/><Relationship Id="rId21" Type="http://schemas.openxmlformats.org/officeDocument/2006/relationships/hyperlink" Target="https://video.link/w/nY8Ob" TargetMode="External"/><Relationship Id="rId24" Type="http://schemas.openxmlformats.org/officeDocument/2006/relationships/image" Target="../media/image14.jpg"/><Relationship Id="rId23" Type="http://schemas.openxmlformats.org/officeDocument/2006/relationships/hyperlink" Target="https://video.link/w/4m9Ob"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24.png"/><Relationship Id="rId9" Type="http://schemas.openxmlformats.org/officeDocument/2006/relationships/image" Target="../media/image1.jpg"/><Relationship Id="rId26" Type="http://schemas.openxmlformats.org/officeDocument/2006/relationships/image" Target="../media/image15.jpg"/><Relationship Id="rId25" Type="http://schemas.openxmlformats.org/officeDocument/2006/relationships/hyperlink" Target="http://www.youtube.com/watch?v=JOJkvhSpBiQ" TargetMode="External"/><Relationship Id="rId28" Type="http://schemas.openxmlformats.org/officeDocument/2006/relationships/image" Target="../media/image16.jpg"/><Relationship Id="rId27" Type="http://schemas.openxmlformats.org/officeDocument/2006/relationships/hyperlink" Target="http://www.youtube.com/watch?v=s4qw8bRkpsM" TargetMode="External"/><Relationship Id="rId5" Type="http://schemas.openxmlformats.org/officeDocument/2006/relationships/image" Target="../media/image26.png"/><Relationship Id="rId6" Type="http://schemas.openxmlformats.org/officeDocument/2006/relationships/hyperlink" Target="https://safeyoutube.net/w/8NVQ" TargetMode="External"/><Relationship Id="rId29" Type="http://schemas.openxmlformats.org/officeDocument/2006/relationships/hyperlink" Target="http://www.youtube.com/watch?v=5FaLWPw1dzo" TargetMode="External"/><Relationship Id="rId7" Type="http://schemas.openxmlformats.org/officeDocument/2006/relationships/image" Target="../media/image8.png"/><Relationship Id="rId8" Type="http://schemas.openxmlformats.org/officeDocument/2006/relationships/hyperlink" Target="http://www.youtube.com/watch?v=GACuIKJwlZ0" TargetMode="External"/><Relationship Id="rId31" Type="http://schemas.openxmlformats.org/officeDocument/2006/relationships/hyperlink" Target="http://www.youtube.com/watch?v=Pna_vAv3HHk" TargetMode="External"/><Relationship Id="rId30" Type="http://schemas.openxmlformats.org/officeDocument/2006/relationships/image" Target="../media/image11.jpg"/><Relationship Id="rId11" Type="http://schemas.openxmlformats.org/officeDocument/2006/relationships/image" Target="../media/image4.png"/><Relationship Id="rId33" Type="http://schemas.openxmlformats.org/officeDocument/2006/relationships/hyperlink" Target="http://www.youtube.com/watch?v=kzRkWvwqkNI" TargetMode="External"/><Relationship Id="rId10" Type="http://schemas.openxmlformats.org/officeDocument/2006/relationships/image" Target="../media/image13.png"/><Relationship Id="rId32" Type="http://schemas.openxmlformats.org/officeDocument/2006/relationships/image" Target="../media/image25.jpg"/><Relationship Id="rId13" Type="http://schemas.openxmlformats.org/officeDocument/2006/relationships/image" Target="../media/image6.png"/><Relationship Id="rId35" Type="http://schemas.openxmlformats.org/officeDocument/2006/relationships/hyperlink" Target="https://video.link/w/Ep9Ob" TargetMode="External"/><Relationship Id="rId12" Type="http://schemas.openxmlformats.org/officeDocument/2006/relationships/image" Target="../media/image5.jpg"/><Relationship Id="rId34" Type="http://schemas.openxmlformats.org/officeDocument/2006/relationships/image" Target="../media/image17.jpg"/><Relationship Id="rId15" Type="http://schemas.openxmlformats.org/officeDocument/2006/relationships/hyperlink" Target="https://video.link/w/Ya9Ob" TargetMode="External"/><Relationship Id="rId37" Type="http://schemas.openxmlformats.org/officeDocument/2006/relationships/hyperlink" Target="https://video.link/w/Lw9Ob" TargetMode="External"/><Relationship Id="rId14" Type="http://schemas.openxmlformats.org/officeDocument/2006/relationships/image" Target="../media/image3.png"/><Relationship Id="rId36" Type="http://schemas.openxmlformats.org/officeDocument/2006/relationships/image" Target="../media/image23.jpg"/><Relationship Id="rId17" Type="http://schemas.openxmlformats.org/officeDocument/2006/relationships/hyperlink" Target="https://video.link/w/xd9Ob" TargetMode="External"/><Relationship Id="rId39" Type="http://schemas.openxmlformats.org/officeDocument/2006/relationships/hyperlink" Target="https://video.link/w/Q59Ob" TargetMode="External"/><Relationship Id="rId16" Type="http://schemas.openxmlformats.org/officeDocument/2006/relationships/image" Target="../media/image9.png"/><Relationship Id="rId38" Type="http://schemas.openxmlformats.org/officeDocument/2006/relationships/image" Target="../media/image20.png"/><Relationship Id="rId19" Type="http://schemas.openxmlformats.org/officeDocument/2006/relationships/hyperlink" Target="https://video.link/w/Sj9Ob" TargetMode="External"/><Relationship Id="rId1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grpSp>
        <p:nvGrpSpPr>
          <p:cNvPr id="56" name="Google Shape;56;p13"/>
          <p:cNvGrpSpPr/>
          <p:nvPr/>
        </p:nvGrpSpPr>
        <p:grpSpPr>
          <a:xfrm>
            <a:off x="0" y="0"/>
            <a:ext cx="9144001" cy="5143500"/>
            <a:chOff x="0" y="0"/>
            <a:chExt cx="9144001" cy="5143500"/>
          </a:xfrm>
        </p:grpSpPr>
        <p:pic>
          <p:nvPicPr>
            <p:cNvPr id="57" name="Google Shape;57;p13"/>
            <p:cNvPicPr preferRelativeResize="0"/>
            <p:nvPr/>
          </p:nvPicPr>
          <p:blipFill rotWithShape="1">
            <a:blip r:embed="rId3">
              <a:alphaModFix/>
            </a:blip>
            <a:srcRect b="13904" l="0" r="0" t="0"/>
            <a:stretch/>
          </p:blipFill>
          <p:spPr>
            <a:xfrm>
              <a:off x="0" y="3397675"/>
              <a:ext cx="9144001" cy="1745825"/>
            </a:xfrm>
            <a:prstGeom prst="rect">
              <a:avLst/>
            </a:prstGeom>
            <a:noFill/>
            <a:ln>
              <a:noFill/>
            </a:ln>
          </p:spPr>
        </p:pic>
        <p:sp>
          <p:nvSpPr>
            <p:cNvPr id="58" name="Google Shape;58;p13"/>
            <p:cNvSpPr/>
            <p:nvPr/>
          </p:nvSpPr>
          <p:spPr>
            <a:xfrm>
              <a:off x="0" y="0"/>
              <a:ext cx="9144000" cy="3397800"/>
            </a:xfrm>
            <a:prstGeom prst="rect">
              <a:avLst/>
            </a:prstGeom>
            <a:solidFill>
              <a:srgbClr val="B5EBE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 name="Google Shape;59;p13"/>
            <p:cNvPicPr preferRelativeResize="0"/>
            <p:nvPr/>
          </p:nvPicPr>
          <p:blipFill>
            <a:blip r:embed="rId4">
              <a:alphaModFix/>
            </a:blip>
            <a:stretch>
              <a:fillRect/>
            </a:stretch>
          </p:blipFill>
          <p:spPr>
            <a:xfrm>
              <a:off x="107425" y="172600"/>
              <a:ext cx="909300" cy="872926"/>
            </a:xfrm>
            <a:prstGeom prst="rect">
              <a:avLst/>
            </a:prstGeom>
            <a:noFill/>
            <a:ln>
              <a:noFill/>
            </a:ln>
          </p:spPr>
        </p:pic>
        <p:pic>
          <p:nvPicPr>
            <p:cNvPr id="60" name="Google Shape;60;p13"/>
            <p:cNvPicPr preferRelativeResize="0"/>
            <p:nvPr/>
          </p:nvPicPr>
          <p:blipFill>
            <a:blip r:embed="rId4">
              <a:alphaModFix/>
            </a:blip>
            <a:stretch>
              <a:fillRect/>
            </a:stretch>
          </p:blipFill>
          <p:spPr>
            <a:xfrm rot="-1130672">
              <a:off x="4572000" y="1168975"/>
              <a:ext cx="909300" cy="872925"/>
            </a:xfrm>
            <a:prstGeom prst="rect">
              <a:avLst/>
            </a:prstGeom>
            <a:noFill/>
            <a:ln>
              <a:noFill/>
            </a:ln>
          </p:spPr>
        </p:pic>
        <p:pic>
          <p:nvPicPr>
            <p:cNvPr id="61" name="Google Shape;61;p13"/>
            <p:cNvPicPr preferRelativeResize="0"/>
            <p:nvPr/>
          </p:nvPicPr>
          <p:blipFill>
            <a:blip r:embed="rId4">
              <a:alphaModFix/>
            </a:blip>
            <a:stretch>
              <a:fillRect/>
            </a:stretch>
          </p:blipFill>
          <p:spPr>
            <a:xfrm rot="-357143">
              <a:off x="5206575" y="2252675"/>
              <a:ext cx="909300" cy="872926"/>
            </a:xfrm>
            <a:prstGeom prst="rect">
              <a:avLst/>
            </a:prstGeom>
            <a:noFill/>
            <a:ln>
              <a:noFill/>
            </a:ln>
          </p:spPr>
        </p:pic>
        <p:pic>
          <p:nvPicPr>
            <p:cNvPr id="62" name="Google Shape;62;p13"/>
            <p:cNvPicPr preferRelativeResize="0"/>
            <p:nvPr/>
          </p:nvPicPr>
          <p:blipFill>
            <a:blip r:embed="rId5">
              <a:alphaModFix/>
            </a:blip>
            <a:stretch>
              <a:fillRect/>
            </a:stretch>
          </p:blipFill>
          <p:spPr>
            <a:xfrm rot="174632">
              <a:off x="5523850" y="296050"/>
              <a:ext cx="909300" cy="872926"/>
            </a:xfrm>
            <a:prstGeom prst="rect">
              <a:avLst/>
            </a:prstGeom>
            <a:noFill/>
            <a:ln>
              <a:noFill/>
            </a:ln>
          </p:spPr>
        </p:pic>
        <p:pic>
          <p:nvPicPr>
            <p:cNvPr id="63" name="Google Shape;63;p13"/>
            <p:cNvPicPr preferRelativeResize="0"/>
            <p:nvPr/>
          </p:nvPicPr>
          <p:blipFill>
            <a:blip r:embed="rId5">
              <a:alphaModFix/>
            </a:blip>
            <a:stretch>
              <a:fillRect/>
            </a:stretch>
          </p:blipFill>
          <p:spPr>
            <a:xfrm rot="381418">
              <a:off x="6433150" y="1871950"/>
              <a:ext cx="909300" cy="872925"/>
            </a:xfrm>
            <a:prstGeom prst="rect">
              <a:avLst/>
            </a:prstGeom>
            <a:noFill/>
            <a:ln>
              <a:noFill/>
            </a:ln>
          </p:spPr>
        </p:pic>
        <p:pic>
          <p:nvPicPr>
            <p:cNvPr id="64" name="Google Shape;64;p13"/>
            <p:cNvPicPr preferRelativeResize="0"/>
            <p:nvPr/>
          </p:nvPicPr>
          <p:blipFill>
            <a:blip r:embed="rId4">
              <a:alphaModFix/>
            </a:blip>
            <a:stretch>
              <a:fillRect/>
            </a:stretch>
          </p:blipFill>
          <p:spPr>
            <a:xfrm rot="-626485">
              <a:off x="7275325" y="617750"/>
              <a:ext cx="909300" cy="872925"/>
            </a:xfrm>
            <a:prstGeom prst="rect">
              <a:avLst/>
            </a:prstGeom>
            <a:noFill/>
            <a:ln>
              <a:noFill/>
            </a:ln>
          </p:spPr>
        </p:pic>
        <p:pic>
          <p:nvPicPr>
            <p:cNvPr id="65" name="Google Shape;65;p13"/>
            <p:cNvPicPr preferRelativeResize="0"/>
            <p:nvPr/>
          </p:nvPicPr>
          <p:blipFill>
            <a:blip r:embed="rId5">
              <a:alphaModFix/>
            </a:blip>
            <a:stretch>
              <a:fillRect/>
            </a:stretch>
          </p:blipFill>
          <p:spPr>
            <a:xfrm>
              <a:off x="7897750" y="2252675"/>
              <a:ext cx="909300" cy="872926"/>
            </a:xfrm>
            <a:prstGeom prst="rect">
              <a:avLst/>
            </a:prstGeom>
            <a:noFill/>
            <a:ln>
              <a:noFill/>
            </a:ln>
          </p:spPr>
        </p:pic>
        <p:pic>
          <p:nvPicPr>
            <p:cNvPr id="66" name="Google Shape;66;p13"/>
            <p:cNvPicPr preferRelativeResize="0"/>
            <p:nvPr/>
          </p:nvPicPr>
          <p:blipFill>
            <a:blip r:embed="rId4">
              <a:alphaModFix/>
            </a:blip>
            <a:stretch>
              <a:fillRect/>
            </a:stretch>
          </p:blipFill>
          <p:spPr>
            <a:xfrm rot="-760828">
              <a:off x="1998038" y="1871950"/>
              <a:ext cx="909300" cy="872925"/>
            </a:xfrm>
            <a:prstGeom prst="rect">
              <a:avLst/>
            </a:prstGeom>
            <a:noFill/>
            <a:ln>
              <a:noFill/>
            </a:ln>
          </p:spPr>
        </p:pic>
        <p:pic>
          <p:nvPicPr>
            <p:cNvPr id="67" name="Google Shape;67;p13"/>
            <p:cNvPicPr preferRelativeResize="0"/>
            <p:nvPr/>
          </p:nvPicPr>
          <p:blipFill>
            <a:blip r:embed="rId5">
              <a:alphaModFix/>
            </a:blip>
            <a:stretch>
              <a:fillRect/>
            </a:stretch>
          </p:blipFill>
          <p:spPr>
            <a:xfrm rot="629930">
              <a:off x="1353500" y="542575"/>
              <a:ext cx="909300" cy="872926"/>
            </a:xfrm>
            <a:prstGeom prst="rect">
              <a:avLst/>
            </a:prstGeom>
            <a:noFill/>
            <a:ln>
              <a:noFill/>
            </a:ln>
          </p:spPr>
        </p:pic>
        <p:pic>
          <p:nvPicPr>
            <p:cNvPr id="68" name="Google Shape;68;p13"/>
            <p:cNvPicPr preferRelativeResize="0"/>
            <p:nvPr/>
          </p:nvPicPr>
          <p:blipFill>
            <a:blip r:embed="rId5">
              <a:alphaModFix/>
            </a:blip>
            <a:stretch>
              <a:fillRect/>
            </a:stretch>
          </p:blipFill>
          <p:spPr>
            <a:xfrm rot="-382160">
              <a:off x="3063725" y="514800"/>
              <a:ext cx="909300" cy="872926"/>
            </a:xfrm>
            <a:prstGeom prst="rect">
              <a:avLst/>
            </a:prstGeom>
            <a:noFill/>
            <a:ln>
              <a:noFill/>
            </a:ln>
          </p:spPr>
        </p:pic>
        <p:pic>
          <p:nvPicPr>
            <p:cNvPr id="69" name="Google Shape;69;p13"/>
            <p:cNvPicPr preferRelativeResize="0"/>
            <p:nvPr/>
          </p:nvPicPr>
          <p:blipFill>
            <a:blip r:embed="rId5">
              <a:alphaModFix/>
            </a:blip>
            <a:stretch>
              <a:fillRect/>
            </a:stretch>
          </p:blipFill>
          <p:spPr>
            <a:xfrm rot="560777">
              <a:off x="3546100" y="2252675"/>
              <a:ext cx="909300" cy="872925"/>
            </a:xfrm>
            <a:prstGeom prst="rect">
              <a:avLst/>
            </a:prstGeom>
            <a:noFill/>
            <a:ln>
              <a:noFill/>
            </a:ln>
          </p:spPr>
        </p:pic>
        <p:pic>
          <p:nvPicPr>
            <p:cNvPr id="70" name="Google Shape;70;p13">
              <a:hlinkClick r:id="rId6"/>
            </p:cNvPr>
            <p:cNvPicPr preferRelativeResize="0"/>
            <p:nvPr/>
          </p:nvPicPr>
          <p:blipFill>
            <a:blip r:embed="rId5">
              <a:alphaModFix/>
            </a:blip>
            <a:stretch>
              <a:fillRect/>
            </a:stretch>
          </p:blipFill>
          <p:spPr>
            <a:xfrm rot="-395225">
              <a:off x="467750" y="2007900"/>
              <a:ext cx="909300" cy="872926"/>
            </a:xfrm>
            <a:prstGeom prst="rect">
              <a:avLst/>
            </a:prstGeom>
            <a:noFill/>
            <a:ln>
              <a:noFill/>
            </a:ln>
          </p:spPr>
        </p:pic>
      </p:grpSp>
      <p:pic>
        <p:nvPicPr>
          <p:cNvPr descr="Lessons - Tes Teach" id="71" name="Google Shape;71;p13"/>
          <p:cNvPicPr preferRelativeResize="0"/>
          <p:nvPr/>
        </p:nvPicPr>
        <p:blipFill rotWithShape="1">
          <a:blip r:embed="rId7">
            <a:alphaModFix/>
          </a:blip>
          <a:srcRect b="11980" l="7273" r="9030" t="7230"/>
          <a:stretch/>
        </p:blipFill>
        <p:spPr>
          <a:xfrm>
            <a:off x="2729975" y="527175"/>
            <a:ext cx="4452825" cy="2306960"/>
          </a:xfrm>
          <a:prstGeom prst="rect">
            <a:avLst/>
          </a:prstGeom>
          <a:noFill/>
          <a:ln>
            <a:noFill/>
          </a:ln>
          <a:effectLst>
            <a:outerShdw blurRad="57150" rotWithShape="0" algn="bl" dir="5400000" dist="19050">
              <a:srgbClr val="000000"/>
            </a:outerShdw>
          </a:effectLst>
        </p:spPr>
      </p:pic>
      <p:pic>
        <p:nvPicPr>
          <p:cNvPr descr="The video introduces us to different types of animals and their habitat.&#10;&#10;About us: We are a social enterprise working on a mission to make school learning interesting, relevant and affordable to every child on this planet. &#10;You can watch our FREE online videos at http://www.bodhaguru.com/watch and download our practice application/games - just visit http://www.bodhaguru.com/play &#10;If you like our videos, subscribe to our channel http://www.youtube.com/user/BodhaGuruLearning. Feel free to connect with us at http://www.facebook.com/BodhaGuru OR http://twitter.com/Bodhaguru &#10;Have fun, while you learn. Thanks for watching &#10;-- &#10;Team BodhaGuru" id="72" name="Google Shape;72;p13" title="Different types of Animals for children – Wild, Pet or Domestic;  Land or Water - Real Footage">
            <a:hlinkClick r:id="rId8"/>
          </p:cNvPr>
          <p:cNvPicPr preferRelativeResize="0"/>
          <p:nvPr/>
        </p:nvPicPr>
        <p:blipFill>
          <a:blip r:embed="rId9">
            <a:alphaModFix/>
          </a:blip>
          <a:stretch>
            <a:fillRect/>
          </a:stretch>
        </p:blipFill>
        <p:spPr>
          <a:xfrm>
            <a:off x="3168550" y="744575"/>
            <a:ext cx="1056805" cy="792600"/>
          </a:xfrm>
          <a:prstGeom prst="rect">
            <a:avLst/>
          </a:prstGeom>
          <a:noFill/>
          <a:ln>
            <a:noFill/>
          </a:ln>
        </p:spPr>
      </p:pic>
      <p:pic>
        <p:nvPicPr>
          <p:cNvPr id="73" name="Google Shape;73;p13"/>
          <p:cNvPicPr preferRelativeResize="0"/>
          <p:nvPr/>
        </p:nvPicPr>
        <p:blipFill rotWithShape="1">
          <a:blip r:embed="rId10">
            <a:alphaModFix/>
          </a:blip>
          <a:srcRect b="0" l="15058" r="11271" t="0"/>
          <a:stretch/>
        </p:blipFill>
        <p:spPr>
          <a:xfrm>
            <a:off x="141025" y="802500"/>
            <a:ext cx="2004025" cy="3367950"/>
          </a:xfrm>
          <a:prstGeom prst="rect">
            <a:avLst/>
          </a:prstGeom>
          <a:noFill/>
          <a:ln>
            <a:noFill/>
          </a:ln>
        </p:spPr>
      </p:pic>
      <p:pic>
        <p:nvPicPr>
          <p:cNvPr id="74" name="Google Shape;74;p13"/>
          <p:cNvPicPr preferRelativeResize="0"/>
          <p:nvPr/>
        </p:nvPicPr>
        <p:blipFill>
          <a:blip r:embed="rId11">
            <a:alphaModFix/>
          </a:blip>
          <a:stretch>
            <a:fillRect/>
          </a:stretch>
        </p:blipFill>
        <p:spPr>
          <a:xfrm>
            <a:off x="6986325" y="109850"/>
            <a:ext cx="2095650" cy="1532650"/>
          </a:xfrm>
          <a:prstGeom prst="rect">
            <a:avLst/>
          </a:prstGeom>
          <a:noFill/>
          <a:ln>
            <a:noFill/>
          </a:ln>
        </p:spPr>
      </p:pic>
      <p:pic>
        <p:nvPicPr>
          <p:cNvPr id="75" name="Google Shape;75;p13"/>
          <p:cNvPicPr preferRelativeResize="0"/>
          <p:nvPr/>
        </p:nvPicPr>
        <p:blipFill>
          <a:blip r:embed="rId12">
            <a:alphaModFix/>
          </a:blip>
          <a:stretch>
            <a:fillRect/>
          </a:stretch>
        </p:blipFill>
        <p:spPr>
          <a:xfrm>
            <a:off x="-266325" y="0"/>
            <a:ext cx="9410327" cy="374750"/>
          </a:xfrm>
          <a:prstGeom prst="rect">
            <a:avLst/>
          </a:prstGeom>
          <a:noFill/>
          <a:ln>
            <a:noFill/>
          </a:ln>
        </p:spPr>
      </p:pic>
      <p:pic>
        <p:nvPicPr>
          <p:cNvPr id="76" name="Google Shape;76;p13"/>
          <p:cNvPicPr preferRelativeResize="0"/>
          <p:nvPr/>
        </p:nvPicPr>
        <p:blipFill rotWithShape="1">
          <a:blip r:embed="rId13">
            <a:alphaModFix/>
          </a:blip>
          <a:srcRect b="30661" l="0" r="0" t="33282"/>
          <a:stretch/>
        </p:blipFill>
        <p:spPr>
          <a:xfrm>
            <a:off x="3289513" y="2571750"/>
            <a:ext cx="3333750" cy="1201950"/>
          </a:xfrm>
          <a:prstGeom prst="rect">
            <a:avLst/>
          </a:prstGeom>
          <a:noFill/>
          <a:ln>
            <a:noFill/>
          </a:ln>
        </p:spPr>
      </p:pic>
      <p:pic>
        <p:nvPicPr>
          <p:cNvPr id="77" name="Google Shape;77;p13"/>
          <p:cNvPicPr preferRelativeResize="0"/>
          <p:nvPr/>
        </p:nvPicPr>
        <p:blipFill>
          <a:blip r:embed="rId14">
            <a:alphaModFix/>
          </a:blip>
          <a:stretch>
            <a:fillRect/>
          </a:stretch>
        </p:blipFill>
        <p:spPr>
          <a:xfrm>
            <a:off x="415363" y="461756"/>
            <a:ext cx="1295500" cy="828833"/>
          </a:xfrm>
          <a:prstGeom prst="rect">
            <a:avLst/>
          </a:prstGeom>
          <a:noFill/>
          <a:ln>
            <a:noFill/>
          </a:ln>
        </p:spPr>
      </p:pic>
      <p:pic>
        <p:nvPicPr>
          <p:cNvPr id="78" name="Google Shape;78;p13">
            <a:hlinkClick r:id="rId15"/>
          </p:cNvPr>
          <p:cNvPicPr preferRelativeResize="0"/>
          <p:nvPr/>
        </p:nvPicPr>
        <p:blipFill>
          <a:blip r:embed="rId16">
            <a:alphaModFix/>
          </a:blip>
          <a:stretch>
            <a:fillRect/>
          </a:stretch>
        </p:blipFill>
        <p:spPr>
          <a:xfrm>
            <a:off x="1226935" y="3166988"/>
            <a:ext cx="683026" cy="626997"/>
          </a:xfrm>
          <a:prstGeom prst="rect">
            <a:avLst/>
          </a:prstGeom>
          <a:noFill/>
          <a:ln>
            <a:noFill/>
          </a:ln>
        </p:spPr>
      </p:pic>
      <p:pic>
        <p:nvPicPr>
          <p:cNvPr id="79" name="Google Shape;79;p13">
            <a:hlinkClick r:id="rId17"/>
          </p:cNvPr>
          <p:cNvPicPr preferRelativeResize="0"/>
          <p:nvPr/>
        </p:nvPicPr>
        <p:blipFill>
          <a:blip r:embed="rId18">
            <a:alphaModFix/>
          </a:blip>
          <a:stretch>
            <a:fillRect/>
          </a:stretch>
        </p:blipFill>
        <p:spPr>
          <a:xfrm>
            <a:off x="545521" y="3225100"/>
            <a:ext cx="546999" cy="548600"/>
          </a:xfrm>
          <a:prstGeom prst="rect">
            <a:avLst/>
          </a:prstGeom>
          <a:noFill/>
          <a:ln>
            <a:noFill/>
          </a:ln>
        </p:spPr>
      </p:pic>
      <p:pic>
        <p:nvPicPr>
          <p:cNvPr id="80" name="Google Shape;80;p13">
            <a:hlinkClick r:id="rId19"/>
          </p:cNvPr>
          <p:cNvPicPr preferRelativeResize="0"/>
          <p:nvPr/>
        </p:nvPicPr>
        <p:blipFill>
          <a:blip r:embed="rId20">
            <a:alphaModFix/>
          </a:blip>
          <a:stretch>
            <a:fillRect/>
          </a:stretch>
        </p:blipFill>
        <p:spPr>
          <a:xfrm>
            <a:off x="7310326" y="2506600"/>
            <a:ext cx="1447638" cy="1447638"/>
          </a:xfrm>
          <a:prstGeom prst="rect">
            <a:avLst/>
          </a:prstGeom>
          <a:noFill/>
          <a:ln>
            <a:noFill/>
          </a:ln>
        </p:spPr>
      </p:pic>
      <p:pic>
        <p:nvPicPr>
          <p:cNvPr id="81" name="Google Shape;81;p13">
            <a:hlinkClick r:id="rId21"/>
          </p:cNvPr>
          <p:cNvPicPr preferRelativeResize="0"/>
          <p:nvPr/>
        </p:nvPicPr>
        <p:blipFill>
          <a:blip r:embed="rId22">
            <a:alphaModFix/>
          </a:blip>
          <a:stretch>
            <a:fillRect/>
          </a:stretch>
        </p:blipFill>
        <p:spPr>
          <a:xfrm>
            <a:off x="2182981" y="2886872"/>
            <a:ext cx="547000" cy="822503"/>
          </a:xfrm>
          <a:prstGeom prst="rect">
            <a:avLst/>
          </a:prstGeom>
          <a:noFill/>
          <a:ln>
            <a:noFill/>
          </a:ln>
        </p:spPr>
      </p:pic>
      <p:pic>
        <p:nvPicPr>
          <p:cNvPr id="82" name="Google Shape;82;p13">
            <a:hlinkClick r:id="rId23"/>
          </p:cNvPr>
          <p:cNvPicPr preferRelativeResize="0"/>
          <p:nvPr/>
        </p:nvPicPr>
        <p:blipFill>
          <a:blip r:embed="rId24">
            <a:alphaModFix/>
          </a:blip>
          <a:stretch>
            <a:fillRect/>
          </a:stretch>
        </p:blipFill>
        <p:spPr>
          <a:xfrm>
            <a:off x="2885775" y="3373725"/>
            <a:ext cx="1056801" cy="892039"/>
          </a:xfrm>
          <a:prstGeom prst="rect">
            <a:avLst/>
          </a:prstGeom>
          <a:noFill/>
          <a:ln>
            <a:noFill/>
          </a:ln>
        </p:spPr>
      </p:pic>
      <p:pic>
        <p:nvPicPr>
          <p:cNvPr descr="Did you know almost 3/4 of the Earth is covered by oceans? The biggest ocean is called The Pacific Ocean. There are many amazing animals that live in the Pacific Ocean - some are fish, some are mammals - there are even birds that spend their whole lives on the Pacific Ocean! &#10;In this video, we'll learn about a few of these water-loving animals!&#10;&#10;Notice we didn't talk about SHARKS? That's because they wanted their own video. Watch here! &#10;Sharks http://bit.ly/Sharks_4Kids&#10;&#10;You can jump to each animal here:&#10;0:36  California Sea Lion&#10;1:41  Sea Otter&#10;3:11  Blue Whale&#10;4:28  Stony Coral&#10;6:06  Orange Clownfish &amp; Magnificent Sea Anemone&#10;6:56  Gray Whale&#10;8:07  Orca&#10;9:35  Wandering Albatross&#10;10:14  Manta Ray&#10;11:28  Giant Clam&#10;&#10;❤❤❤❤❤&#10;We Recommend the fun and educational delivery boxes from Steven Spangler:&#10;&#10;Spangler Science Club - Interactive Science Activities delivered every month&#10;https://shareasale.com/r.cfm?b=1241388&amp;u=1564522&amp;m=81604&amp;urllink=&amp;afftrack=&#10;&#10;For Teachers: Really Good Box of Stuff - new themed educational box delivered each month (something for you and something for your class)&#10;https://shareasale.com/r.cfm?b=1223138&amp;u=1564522&amp;m=81604&amp;urllink=&amp;afftrack=&#10;&#10;❤❤❤❤❤&#10;We recommend these SMART + FUN animal books:&#10;&#10;National Geographic Kids Set of 3 Books: Sea Turtles, Whale Migrations, &amp; Dolphins&#10;https://amzn.to/2lteklV&#10;&#10;Exploring the Pacific in a Submarine&#10;https://amzn.to/2luN5aI&#10;&#10;National Geographic Little Kids First Big Book of Animals&#10;http://amzn.to/2sb4d6L&#10;&#10;National Geographic Cutest Animals Sticker Activity Book: Over 1000 Stickers!&#10;http://amzn.to/2u8y6q1&#10;&#10;National Geographic Animal Encyclopedia: 2500 Animals with Photos, Maps, and More!&#10;http://amzn.to/2swBuJ8&#10;&#10;National Geographic Wild Animal Atlas: Earth’s Astonishing Animals and Where They Live&#10;http://amzn.to/2tvOO4x&#10;&#10;Find more great resources on Amazon Free Time Unlimited&#10;Unlimited access to 13,000 kid-friendly books, movies, TV shows, educational apps, and games.&#10;http://amzn.to/2DGtlJ6&#10;&#10;&#10;❤❤❤❤❤&#10;Our Animals for Kids videos are for kids who LOVE animals!  &#10;Learning about animals is a great way to keep kids excited about their natural world. Perfect for kids in school or homeschoolers - or if you just love animals! &#10;You might like:&#10;&#10;10 Jungle Animals  http://bit.ly/AmazonJungleAnimals&#10;Animals with Jobs http://bit.ly/AnimalJobs&#10;Pigs  http://bit.ly/Pigs4Kids&#10;Bugs  http://bit.ly/BUGS4Kids&#10;Insect Pests  http://bit.ly/InsectPestsForKids&#10;Groundhogs  http://bit.ly/Groundhogs4Kids&#10;Horses http://bit.ly/Horses4Kids&#10;Polar Bears  http://bit.ly/PolarBears4Kids&#10;Reindeer  http://bit.ly/Reindeer4Kids&#10;Turkeys  http://bit.ly/Turkeys4Kids&#10;10 Arctic Animals  http://bit.ly/ArcticOceanAnimals&#10;8 Halloween Animals  http://bit.ly/Halloween_Animals&#10;Sharks (Great White &amp; Hammerhead) http://bit.ly/Sharks_4Kids&#10;Octopus  http://bit.ly/OctopusFacts&#10;Big Cats  http://bit.ly/BigCatsforKids&#10;Australian Animals  http://bit.ly/AusAnimals&#10;Chinese Animals  http://bit.ly/Chinese_Animals&#10;Owls  http://bit.ly/OwlsforKids&#10;Pacific Ocean Animals  http://bit.ly/PacOceanAnimals&#10;Animal Group Names  http://bit.ly/GroupsOfAnimals&#10;Bunnies  http://bit.ly/BunniesForKids&#10;Animal Parents  http://bit.ly/Animal_Parents&#10;12 Baby Animals  http://bit.ly/BabyAnimalsSK&#10;Animal Sounds  http://bit.ly/CowSaysMoo&#10;13 Strange Animals  http://bit.ly/13StrangeAnimals&#10;9 Herbivore Dinosaurs  http://bit.ly/VeggieDinos&#10;Spiders  http://bit.ly/SpidersForKids&#10;&#10;Be sure to SUBSCRIBE so you don’t miss our next video!&#10;↪ http://bit.ly/SocraticaKids&#10;&#10;❤❤❤❤❤&#10;Let's take good care of our Planet Earth!&#10;http://bit.ly/EarthDay4Kids&#10;http://bit.ly/ArborDay4Kids&#10;&#10;Here's our playlist of Special Days for Kids. &#10;Learn about the history and meanings of holidays from cultures around the world! &#10;http://bit.ly/Holidays4Kids&#10;&#10;❤❤❤❤❤&#10;»» To​ ​help​ ​us​ make videos more quickly,​  ​you​ ​can​ ​support​ Socratica at:&#10;&#10;… ​Patreon​:  https://www.patreon.com/socratica  &#10;… Paypal:  https://www.paypal.me/socratica &#10;… Bitcoin: 1EttYyGwJmpy9bLY2UcmEqMJuBfaZ1HdG9 &#10; &#10;Thank​ ​you!! &#10;&#10;❤❤❤❤❤&#10;Looking for SMART + FUN Astronomy videos?&#10;We have a series of educational videos for kids all about space!&#10;Try another Astronomy video:&#10;&#10;Black Holes for Kids  http://bit.ly/BlackHoles4Kids&#10;The Moon   http://bit.ly/Moon4Kids&#10;Lunar Eclipse  http://bit.ly/LunarEclipseForKids&#10;Solar Eclipse  http://bit.ly/Astronomy_Kids&#10;Is This a Planet  http://bit.ly/Planet_Game&#10;Mercury for Kids  http://bit.ly/Planet_Mercury&#10;Stars &amp; Constellations  http://bit.ly/StarsForKids&#10;&#10;Be sure to SUBSCRIBE and ring the bell to get notified about new videos!&#10;↪ http://bit.ly/SocraticaKids&#10;&#10;❤❤❤❤❤&#10;Written by Kimberly Hatch Harrison&#10;Performed by Cassi Jerkins&#10;Produced by Kimberly Hatch Harrison and Michael Harrison&#10;Additional artwork by Michael Rosenbaum&#10;&#10;❤❤❤❤❤&#10;Creative Commons Picture Credits are viewable here:&#10;http://bit.ly/2KgrM7a&#10;&#10;#Whales #Ocean #Animals" id="83" name="Google Shape;83;p13" title="Ocean Animals for Kids - Whales, Sea Otter, Orca, Sea Lion + more">
            <a:hlinkClick r:id="rId25"/>
          </p:cNvPr>
          <p:cNvPicPr preferRelativeResize="0"/>
          <p:nvPr/>
        </p:nvPicPr>
        <p:blipFill>
          <a:blip r:embed="rId26">
            <a:alphaModFix/>
          </a:blip>
          <a:stretch>
            <a:fillRect/>
          </a:stretch>
        </p:blipFill>
        <p:spPr>
          <a:xfrm>
            <a:off x="3102250" y="1707898"/>
            <a:ext cx="1056800" cy="792600"/>
          </a:xfrm>
          <a:prstGeom prst="rect">
            <a:avLst/>
          </a:prstGeom>
          <a:noFill/>
          <a:ln>
            <a:noFill/>
          </a:ln>
        </p:spPr>
      </p:pic>
      <p:pic>
        <p:nvPicPr>
          <p:cNvPr descr="Learn about reptiles.  Educational videos for kids.  DeeDee gets to visit a reptile zoo and she learns fun facts about a lot of different types of reptiles.  She meets iguanas, crocodiles, alligators 🐊 tortoises 🐢and gets to dance with a snake 🐍and many more.  She learns parrots 🦜are actually reptiles and gets to meet one of the smartest parrots in the world.  So cool.  Retiles are fascinating to learn about.  &#10;Enjoy kids.&#10;&#10;If you would like to check out Reptilia.   &#10;Check out their website below&#10;www.reptilia.org&#10;- - - - - - - - - - - - - -&#10;Be sure to Subscribe &amp; Hit the 🔔&#10;https://www.youtube.com/channel/UC98mFb9Dw3QP7MwvlPoiiFA/videos&#10;- - - - - - - - - - - - - -&#10;Join DeeDee on Social Media  &#10;https://www.facebook.com/deedeetheofficial&#10;https://www.instagram.com/deedeetheofficial1&#10;https://twitter.com/DeeDeelearning&#10;- - - - - - - - - - - - - -&#10;Thanks for watching DeeDee videos 😄" id="84" name="Google Shape;84;p13" title="Learn about Reptiles | Educational Videos for Kids">
            <a:hlinkClick r:id="rId27"/>
          </p:cNvPr>
          <p:cNvPicPr preferRelativeResize="0"/>
          <p:nvPr/>
        </p:nvPicPr>
        <p:blipFill>
          <a:blip r:embed="rId28">
            <a:alphaModFix/>
          </a:blip>
          <a:stretch>
            <a:fillRect/>
          </a:stretch>
        </p:blipFill>
        <p:spPr>
          <a:xfrm>
            <a:off x="4283486" y="694850"/>
            <a:ext cx="1189414" cy="892050"/>
          </a:xfrm>
          <a:prstGeom prst="rect">
            <a:avLst/>
          </a:prstGeom>
          <a:noFill/>
          <a:ln>
            <a:noFill/>
          </a:ln>
        </p:spPr>
      </p:pic>
      <p:pic>
        <p:nvPicPr>
          <p:cNvPr descr="Watch more: https://www.youtube.com/channel/UCFHttg1Ttq9w7l2TabiKA7w?sub_confirmation=1&#10;*****____***** HAMI KID ABC *****____*****&#10;ANIMALS FOR KID:&#10;https://www.youtube.com/playlist?list=PLJQypvKrgknGNEYb4zYBt04MPzZS0jOKz&#10;VEHICLES FOR KID:&#10;https://www.youtube.com/playlist?list=PLJQypvKrgknFMpzNIto7XqzRbY4BQkxc0&#10;NURSERY RHYMES:&#10;https://www.youtube.com/playlist?list=PLJQypvKrgknEoGfdWRvKq3HNtWAbYKJtz" id="85" name="Google Shape;85;p13" title="What is this Domestic Animal? ❤️ Fish, Turtle, Chicken, Cat, Dog, Bee ❤️ Kid learn Animal">
            <a:hlinkClick r:id="rId29"/>
          </p:cNvPr>
          <p:cNvPicPr preferRelativeResize="0"/>
          <p:nvPr/>
        </p:nvPicPr>
        <p:blipFill>
          <a:blip r:embed="rId30">
            <a:alphaModFix/>
          </a:blip>
          <a:stretch>
            <a:fillRect/>
          </a:stretch>
        </p:blipFill>
        <p:spPr>
          <a:xfrm>
            <a:off x="4230449" y="1618399"/>
            <a:ext cx="1189424" cy="892063"/>
          </a:xfrm>
          <a:prstGeom prst="rect">
            <a:avLst/>
          </a:prstGeom>
          <a:noFill/>
          <a:ln>
            <a:noFill/>
          </a:ln>
        </p:spPr>
      </p:pic>
      <p:pic>
        <p:nvPicPr>
          <p:cNvPr descr="Arctic animals and arctic animal sounds video for kids to learn. Teach your children the snow animals and the polar animals with this educational video. Arctic animal sounds together with high-quality video of real animals will teach your children the animals living in the arctic quickly. Subscribe to Kiddopedia channel for more videos → https://goo.gl/O1jdcO&#10;&#10;Arctic animals are adapted to extreme conditions. Many animals that spend the winter on the Arctic tundra like the Arctic fox have a coat that thickens and changes colour to white during the winter as camouflage in the snow. Open water is scarce, so they should satisfy their thirst with snow. Some animals hibernate during the cold season; they go into a very deep, sleep-like state in which their heartbeat slows down. These animals often hibernate in an underground burrow or pit. Thousands of years of evolution have prepared the Arctic wildlife species like the polar bear, walrus and snow fox for life on and around the sea ice.&#10;&#10;Many polar animals spend the summer months in the Arctic, but leave as the weather turns extremely cold and food becomes scarce. They return again the next summer, repeating this pattern every year. This behavior is called migrating.&#10;&#10;The Arctic is a very cold, windy, and often snowy biome located around the North Pole. The warmer Arctic region which is called the Low Arctic Zone supports the majority of life. The Arctic has a wider variety of animal life than Antarctica. The North Pole is in the middle of the Arctic Ocean which is surrounded by the land masses of North America, Europe, and Asia so there is a land connection meaning that land animals can more easily reach the Arctic.&#10;&#10;Kiddopedia channel is the right place if you are looking for educational videos for babies &amp; kids at preschool age. &#10;Only real arctic animal videos in HD quality are used for the preparation of this video. This will help your kids to learn the arctic animals quickly. 16 most known snow animals are a perfect starting point for the education of children.  &#10;&#10;We also included the polar animal names in 14 major languages to help bilingual parents and children. You can teach your children the snow animal names in different languages which will help improve their snow animal’s vocabulary.&#10;&#10;SUBSCRIBE → https://goo.gl/O1jdcO&#10;Check out our website → http://kiddopedia.net&#10;Like us on Facebook → https://www.facebook.com/KiddopediaTV/&#10;Follow us on Instagram → https://www.instagram.com/kiddopedia&#10;Follow us on Twitter → https://twitter.com/kiddopedia&#10;&#10;Arctic animals list:&#10;Reindeer / caribou 0:09&#10;Snowy owl 0:29&#10;Polar bear 0:49&#10;Snow leopard 1:09&#10;Canadian lynx 1:29&#10;Muskox 1:49&#10;Puffin 2:09&#10;Walrus 2:29&#10;Seal 2:49&#10;Moose 3:09&#10;Orca 3:29&#10;Canada goose 3:49&#10;Beluga whale 4:09&#10;Wolverine 4:29&#10;Arctic fox 4:49&#10;Arctic hare 5:09&#10;&#10;Watch more videos on Kiddopedia Channel:&#10;Rainforest Animals → https://youtu.be/GvxJWsr7uao&#10;Desert Animals → https://youtu.be/KePyyZ7t2x8&#10;Australian Animals → https://youtu.be/7Hqmf3fvyZ8&#10;Breeds of Dogs → https://youtu.be/EKG89O05K5A" id="86" name="Google Shape;86;p13" title="Arctic Animals for Kids - Arctic Animal Sounds for Children to Learn | Snow Animals &amp; Polar Animals">
            <a:hlinkClick r:id="rId31"/>
          </p:cNvPr>
          <p:cNvPicPr preferRelativeResize="0"/>
          <p:nvPr/>
        </p:nvPicPr>
        <p:blipFill>
          <a:blip r:embed="rId32">
            <a:alphaModFix/>
          </a:blip>
          <a:stretch>
            <a:fillRect/>
          </a:stretch>
        </p:blipFill>
        <p:spPr>
          <a:xfrm>
            <a:off x="5629600" y="744575"/>
            <a:ext cx="1189426" cy="892076"/>
          </a:xfrm>
          <a:prstGeom prst="rect">
            <a:avLst/>
          </a:prstGeom>
          <a:noFill/>
          <a:ln>
            <a:noFill/>
          </a:ln>
        </p:spPr>
      </p:pic>
      <p:pic>
        <p:nvPicPr>
          <p:cNvPr descr="Birds for Kids is a very fun and engaging introduction to birds for kids. In this video we will answer &quot;What is a Bird?&quot;, we will learn about beaks and feathers, birds that fly and birds that don't, we will cover the places that different birds live: Land Birds, Water Birds, Arctic Birds, and Tropical Birds, we will learn about what birds eat and so much more!!&#10;&#10;When you have finished the video head over to our website and download our FREE comprehensive lesson plan all about birds for grades 1-3 (complete with bird worksheets, activities and more!): https://clarendonlearning.org/lesson-plans/introduction-to-birds/&#10;&#10;Thank you for watching! Share your thoughts in the comments below and be sure to subscribe!&#10;&#10;You can also find us at the following channels:&#10;Facebook: https://facebook.com/ClarendonLearning/&#10;Instagram: https://instagram.com/clarendon_learning/&#10;Pinterest: https://pinterest.com/clarendonlearning&#10;YouTube: https://youtube.com/clarendonlearning&#10;Website: https://clarendonlearning.org/&#10;&#10;Are you a K-6 grade teacher looking for more teaching resources?  We don’t only provide video content but high quality lesson plans as well.  100% free with handouts, worksheets, classroom activities and more!  &#10;&#10;Download other free Science lesson plans today! https://clarendonlearning.org/subject/science-lesson-plans/" id="87" name="Google Shape;87;p13" title="Birds for Kids | Learn all about Birds in this fun introduction to these great animals">
            <a:hlinkClick r:id="rId33"/>
          </p:cNvPr>
          <p:cNvPicPr preferRelativeResize="0"/>
          <p:nvPr/>
        </p:nvPicPr>
        <p:blipFill>
          <a:blip r:embed="rId34">
            <a:alphaModFix/>
          </a:blip>
          <a:stretch>
            <a:fillRect/>
          </a:stretch>
        </p:blipFill>
        <p:spPr>
          <a:xfrm>
            <a:off x="5629600" y="1689775"/>
            <a:ext cx="1189426" cy="828850"/>
          </a:xfrm>
          <a:prstGeom prst="rect">
            <a:avLst/>
          </a:prstGeom>
          <a:noFill/>
          <a:ln>
            <a:noFill/>
          </a:ln>
        </p:spPr>
      </p:pic>
      <p:sp>
        <p:nvSpPr>
          <p:cNvPr id="88" name="Google Shape;88;p13"/>
          <p:cNvSpPr txBox="1"/>
          <p:nvPr/>
        </p:nvSpPr>
        <p:spPr>
          <a:xfrm>
            <a:off x="7310325" y="940975"/>
            <a:ext cx="16893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latin typeface="Dancing Script"/>
                <a:ea typeface="Dancing Script"/>
                <a:cs typeface="Dancing Script"/>
                <a:sym typeface="Dancing Script"/>
              </a:rPr>
              <a:t>All About Animals</a:t>
            </a:r>
            <a:endParaRPr b="1" sz="2700">
              <a:latin typeface="Dancing Script"/>
              <a:ea typeface="Dancing Script"/>
              <a:cs typeface="Dancing Script"/>
              <a:sym typeface="Dancing Script"/>
            </a:endParaRPr>
          </a:p>
        </p:txBody>
      </p:sp>
      <p:pic>
        <p:nvPicPr>
          <p:cNvPr id="89" name="Google Shape;89;p13">
            <a:hlinkClick r:id="rId35"/>
          </p:cNvPr>
          <p:cNvPicPr preferRelativeResize="0"/>
          <p:nvPr/>
        </p:nvPicPr>
        <p:blipFill>
          <a:blip r:embed="rId36">
            <a:alphaModFix/>
          </a:blip>
          <a:stretch>
            <a:fillRect/>
          </a:stretch>
        </p:blipFill>
        <p:spPr>
          <a:xfrm>
            <a:off x="434325" y="1106600"/>
            <a:ext cx="792600" cy="626975"/>
          </a:xfrm>
          <a:prstGeom prst="rect">
            <a:avLst/>
          </a:prstGeom>
          <a:noFill/>
          <a:ln>
            <a:noFill/>
          </a:ln>
        </p:spPr>
      </p:pic>
      <p:pic>
        <p:nvPicPr>
          <p:cNvPr id="90" name="Google Shape;90;p13">
            <a:hlinkClick r:id="rId37"/>
          </p:cNvPr>
          <p:cNvPicPr preferRelativeResize="0"/>
          <p:nvPr/>
        </p:nvPicPr>
        <p:blipFill>
          <a:blip r:embed="rId38">
            <a:alphaModFix/>
          </a:blip>
          <a:stretch>
            <a:fillRect/>
          </a:stretch>
        </p:blipFill>
        <p:spPr>
          <a:xfrm>
            <a:off x="1238600" y="1094600"/>
            <a:ext cx="792600" cy="626975"/>
          </a:xfrm>
          <a:prstGeom prst="rect">
            <a:avLst/>
          </a:prstGeom>
          <a:noFill/>
          <a:ln>
            <a:noFill/>
          </a:ln>
        </p:spPr>
      </p:pic>
      <p:pic>
        <p:nvPicPr>
          <p:cNvPr id="91" name="Google Shape;91;p13">
            <a:hlinkClick r:id="rId39"/>
          </p:cNvPr>
          <p:cNvPicPr preferRelativeResize="0"/>
          <p:nvPr/>
        </p:nvPicPr>
        <p:blipFill>
          <a:blip r:embed="rId40">
            <a:alphaModFix/>
          </a:blip>
          <a:stretch>
            <a:fillRect/>
          </a:stretch>
        </p:blipFill>
        <p:spPr>
          <a:xfrm>
            <a:off x="434325" y="1830075"/>
            <a:ext cx="792600" cy="1056800"/>
          </a:xfrm>
          <a:prstGeom prst="rect">
            <a:avLst/>
          </a:prstGeom>
          <a:noFill/>
          <a:ln>
            <a:noFill/>
          </a:ln>
        </p:spPr>
      </p:pic>
      <p:pic>
        <p:nvPicPr>
          <p:cNvPr id="92" name="Google Shape;92;p13">
            <a:hlinkClick r:id="rId41"/>
          </p:cNvPr>
          <p:cNvPicPr preferRelativeResize="0"/>
          <p:nvPr/>
        </p:nvPicPr>
        <p:blipFill>
          <a:blip r:embed="rId42">
            <a:alphaModFix/>
          </a:blip>
          <a:stretch>
            <a:fillRect/>
          </a:stretch>
        </p:blipFill>
        <p:spPr>
          <a:xfrm>
            <a:off x="1312025" y="1796325"/>
            <a:ext cx="870950" cy="1015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1000"/>
                                        <p:tgtEl>
                                          <p:spTgt spid="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1000"/>
                                        <p:tgtEl>
                                          <p:spTgt spid="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Jungle Habitat</a:t>
            </a:r>
            <a:endParaRPr/>
          </a:p>
        </p:txBody>
      </p:sp>
      <p:sp>
        <p:nvSpPr>
          <p:cNvPr id="98" name="Google Shape;98;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9" name="Google Shape;99;p14"/>
          <p:cNvPicPr preferRelativeResize="0"/>
          <p:nvPr/>
        </p:nvPicPr>
        <p:blipFill>
          <a:blip r:embed="rId3">
            <a:alphaModFix/>
          </a:blip>
          <a:stretch>
            <a:fillRect/>
          </a:stretch>
        </p:blipFill>
        <p:spPr>
          <a:xfrm>
            <a:off x="0" y="-3"/>
            <a:ext cx="9144001" cy="5143501"/>
          </a:xfrm>
          <a:prstGeom prst="rect">
            <a:avLst/>
          </a:prstGeom>
          <a:noFill/>
          <a:ln>
            <a:noFill/>
          </a:ln>
        </p:spPr>
      </p:pic>
      <p:sp>
        <p:nvSpPr>
          <p:cNvPr id="100" name="Google Shape;100;p14"/>
          <p:cNvSpPr txBox="1"/>
          <p:nvPr/>
        </p:nvSpPr>
        <p:spPr>
          <a:xfrm>
            <a:off x="746875" y="450925"/>
            <a:ext cx="7338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rgbClr val="FFFFFF"/>
                </a:solidFill>
              </a:rPr>
              <a:t>Jungle Habitat</a:t>
            </a:r>
            <a:endParaRPr sz="24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6" name="Google Shape;10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7" name="Google Shape;107;p15"/>
          <p:cNvPicPr preferRelativeResize="0"/>
          <p:nvPr/>
        </p:nvPicPr>
        <p:blipFill>
          <a:blip r:embed="rId3">
            <a:alphaModFix/>
          </a:blip>
          <a:stretch>
            <a:fillRect/>
          </a:stretch>
        </p:blipFill>
        <p:spPr>
          <a:xfrm>
            <a:off x="311696" y="165161"/>
            <a:ext cx="8436600" cy="4765714"/>
          </a:xfrm>
          <a:prstGeom prst="rect">
            <a:avLst/>
          </a:prstGeom>
          <a:noFill/>
          <a:ln>
            <a:noFill/>
          </a:ln>
        </p:spPr>
      </p:pic>
      <p:sp>
        <p:nvSpPr>
          <p:cNvPr id="108" name="Google Shape;108;p15"/>
          <p:cNvSpPr txBox="1"/>
          <p:nvPr/>
        </p:nvSpPr>
        <p:spPr>
          <a:xfrm>
            <a:off x="394575" y="887775"/>
            <a:ext cx="8271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rgbClr val="FFFFFF"/>
                </a:solidFill>
              </a:rPr>
              <a:t>Ocean Habitat</a:t>
            </a:r>
            <a:endParaRPr sz="24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4" name="Google Shape;11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5" name="Google Shape;115;p1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6" name="Google Shape;116;p16"/>
          <p:cNvSpPr txBox="1"/>
          <p:nvPr/>
        </p:nvSpPr>
        <p:spPr>
          <a:xfrm>
            <a:off x="775050" y="521400"/>
            <a:ext cx="82014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rgbClr val="FFFFFF"/>
                </a:solidFill>
              </a:rPr>
              <a:t>Desert Habitat</a:t>
            </a:r>
            <a:endParaRPr sz="23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2" name="Google Shape;122;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3" name="Google Shape;123;p17"/>
          <p:cNvPicPr preferRelativeResize="0"/>
          <p:nvPr/>
        </p:nvPicPr>
        <p:blipFill>
          <a:blip r:embed="rId3">
            <a:alphaModFix/>
          </a:blip>
          <a:stretch>
            <a:fillRect/>
          </a:stretch>
        </p:blipFill>
        <p:spPr>
          <a:xfrm>
            <a:off x="311700" y="445025"/>
            <a:ext cx="8453400" cy="4123850"/>
          </a:xfrm>
          <a:prstGeom prst="rect">
            <a:avLst/>
          </a:prstGeom>
          <a:noFill/>
          <a:ln>
            <a:noFill/>
          </a:ln>
        </p:spPr>
      </p:pic>
      <p:sp>
        <p:nvSpPr>
          <p:cNvPr id="124" name="Google Shape;124;p17"/>
          <p:cNvSpPr txBox="1"/>
          <p:nvPr/>
        </p:nvSpPr>
        <p:spPr>
          <a:xfrm>
            <a:off x="1338725" y="859600"/>
            <a:ext cx="6891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rgbClr val="FFFFFF"/>
                </a:solidFill>
              </a:rPr>
              <a:t>Arctic Habitat</a:t>
            </a:r>
            <a:endParaRPr sz="24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