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3152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4368" y="-96"/>
      </p:cViewPr>
      <p:guideLst>
        <p:guide orient="horz" pos="2880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57721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22082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49367" y="1323689"/>
            <a:ext cx="6816600" cy="36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49360" y="5038444"/>
            <a:ext cx="6816600" cy="1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49360" y="3823733"/>
            <a:ext cx="6816600" cy="14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68166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31998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865920" y="2048844"/>
            <a:ext cx="3199800" cy="60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49360" y="987733"/>
            <a:ext cx="2246400" cy="134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49360" y="2470400"/>
            <a:ext cx="2246400" cy="56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92200" y="800267"/>
            <a:ext cx="5094300" cy="72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22"/>
            <a:ext cx="36576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2400" y="2192311"/>
            <a:ext cx="3236100" cy="263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2400" y="4983244"/>
            <a:ext cx="3236100" cy="21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951600" y="1287244"/>
            <a:ext cx="3069600" cy="656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49360" y="7521022"/>
            <a:ext cx="4799100" cy="10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49360" y="1966444"/>
            <a:ext cx="6816600" cy="34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49360" y="5603956"/>
            <a:ext cx="6816600" cy="23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9360" y="791156"/>
            <a:ext cx="68166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9360" y="2048844"/>
            <a:ext cx="68166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777966" y="8290163"/>
            <a:ext cx="4389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jpg"/><Relationship Id="rId12" Type="http://schemas.openxmlformats.org/officeDocument/2006/relationships/image" Target="../media/image10.jpg"/><Relationship Id="rId13" Type="http://schemas.openxmlformats.org/officeDocument/2006/relationships/image" Target="../media/image11.jpg"/><Relationship Id="rId1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8" Type="http://schemas.openxmlformats.org/officeDocument/2006/relationships/image" Target="../media/image6.png"/><Relationship Id="rId9" Type="http://schemas.openxmlformats.org/officeDocument/2006/relationships/image" Target="../media/image7.jpg"/><Relationship Id="rId10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D4EB"/>
            </a:gs>
            <a:gs pos="100000">
              <a:srgbClr val="9180B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10800000" flipH="1">
            <a:off x="686550" y="0"/>
            <a:ext cx="5942100" cy="10209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50985" y="132522"/>
            <a:ext cx="5722565" cy="888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APE</a:t>
            </a:r>
            <a:r>
              <a:rPr lang="en-US" sz="3200" b="1" dirty="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 </a:t>
            </a:r>
            <a:r>
              <a:rPr lang="en" sz="3200" b="1" dirty="0" smtClean="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FITNESS </a:t>
            </a:r>
            <a:r>
              <a:rPr lang="en" sz="3200" b="1" dirty="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TASK SHEET</a:t>
            </a:r>
            <a:endParaRPr sz="3200" b="1" dirty="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841650" y="1396800"/>
            <a:ext cx="1076700" cy="102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1</a:t>
            </a:r>
            <a:endParaRPr sz="67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119250" y="1396800"/>
            <a:ext cx="1076700" cy="102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2</a:t>
            </a:r>
            <a:endParaRPr sz="67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396850" y="1396800"/>
            <a:ext cx="1076700" cy="102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3</a:t>
            </a:r>
            <a:endParaRPr sz="67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69000" y="1020850"/>
            <a:ext cx="12459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DAY</a:t>
            </a:r>
            <a:endParaRPr sz="35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034650" y="1020850"/>
            <a:ext cx="12459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DAY</a:t>
            </a:r>
            <a:endParaRPr sz="35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300300" y="1020850"/>
            <a:ext cx="12459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DAY</a:t>
            </a:r>
            <a:endParaRPr sz="35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200" y="-50"/>
            <a:ext cx="1245750" cy="124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/>
          <p:nvPr/>
        </p:nvSpPr>
        <p:spPr>
          <a:xfrm rot="2700000">
            <a:off x="1237159" y="2348742"/>
            <a:ext cx="998293" cy="78319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 rot="6837861">
            <a:off x="5324229" y="2299588"/>
            <a:ext cx="934342" cy="78338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 txBox="1"/>
          <p:nvPr/>
        </p:nvSpPr>
        <p:spPr>
          <a:xfrm rot="-1136">
            <a:off x="2669787" y="2861816"/>
            <a:ext cx="1815000" cy="1259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Warm-up:</a:t>
            </a:r>
            <a:endParaRPr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1C75"/>
                </a:solidFill>
                <a:latin typeface="Luckiest Guy"/>
                <a:ea typeface="Luckiest Guy"/>
                <a:cs typeface="Luckiest Guy"/>
                <a:sym typeface="Luckiest Guy"/>
              </a:rPr>
              <a:t>30 seconds walk in place</a:t>
            </a:r>
            <a:endParaRPr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51C7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343000" y="4155800"/>
            <a:ext cx="2181000" cy="2761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         Arm circles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uckiest Guy"/>
                <a:ea typeface="Luckiest Guy"/>
                <a:cs typeface="Luckiest Guy"/>
                <a:sym typeface="Luckiest Guy"/>
              </a:rPr>
              <a:t> </a:t>
            </a:r>
            <a:endParaRPr sz="17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uckiest Guy"/>
                <a:ea typeface="Luckiest Guy"/>
                <a:cs typeface="Luckiest Guy"/>
                <a:sym typeface="Luckiest Guy"/>
              </a:rPr>
              <a:t>                  </a:t>
            </a: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Knee pushups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Overhead press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Bicep curls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5111900" y="4136850"/>
            <a:ext cx="1906800" cy="2761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uckiest Guy"/>
              <a:ea typeface="Luckiest Guy"/>
              <a:cs typeface="Luckiest Guy"/>
              <a:sym typeface="Luckiest Guy"/>
            </a:endParaRPr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uckiest Guy"/>
                <a:ea typeface="Luckiest Guy"/>
                <a:cs typeface="Luckiest Guy"/>
                <a:sym typeface="Luckiest Guy"/>
              </a:rPr>
              <a:t>           S</a:t>
            </a: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ofa bicycle abs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March in place (high knees)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         	 Superman   		    lifts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Chair double 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leg lifts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990700" y="5410900"/>
            <a:ext cx="1654500" cy="1719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uckiest Guy"/>
                <a:ea typeface="Luckiest Guy"/>
                <a:cs typeface="Luckiest Guy"/>
                <a:sym typeface="Luckiest Guy"/>
              </a:rPr>
              <a:t> </a:t>
            </a:r>
            <a:endParaRPr sz="2000"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uckiest Guy"/>
                <a:ea typeface="Luckiest Guy"/>
                <a:cs typeface="Luckiest Guy"/>
                <a:sym typeface="Luckiest Guy"/>
              </a:rPr>
              <a:t>15 minute walk</a:t>
            </a:r>
            <a:endParaRPr sz="20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9" name="Google Shape;69;p13"/>
          <p:cNvSpPr txBox="1"/>
          <p:nvPr/>
        </p:nvSpPr>
        <p:spPr>
          <a:xfrm rot="-840551">
            <a:off x="135492" y="3775263"/>
            <a:ext cx="1540417" cy="418956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uckiest Guy"/>
                <a:ea typeface="Luckiest Guy"/>
                <a:cs typeface="Luckiest Guy"/>
                <a:sym typeface="Luckiest Guy"/>
              </a:rPr>
              <a:t>30 sec. each</a:t>
            </a:r>
            <a:endParaRPr>
              <a:solidFill>
                <a:srgbClr val="FFFF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4714" y="4256813"/>
            <a:ext cx="557198" cy="60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850" y="4803989"/>
            <a:ext cx="682600" cy="51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7562" y="5369623"/>
            <a:ext cx="426884" cy="7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7700" y="6277600"/>
            <a:ext cx="557200" cy="5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/>
          <p:nvPr/>
        </p:nvSpPr>
        <p:spPr>
          <a:xfrm rot="5400000">
            <a:off x="3483050" y="2481038"/>
            <a:ext cx="303600" cy="299400"/>
          </a:xfrm>
          <a:prstGeom prst="rightArrow">
            <a:avLst>
              <a:gd name="adj1" fmla="val 50000"/>
              <a:gd name="adj2" fmla="val 4532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3"/>
          <p:cNvSpPr/>
          <p:nvPr/>
        </p:nvSpPr>
        <p:spPr>
          <a:xfrm rot="-2182198">
            <a:off x="2600584" y="4236416"/>
            <a:ext cx="557001" cy="377414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/>
          <p:nvPr/>
        </p:nvSpPr>
        <p:spPr>
          <a:xfrm rot="-5400000">
            <a:off x="3356292" y="4290266"/>
            <a:ext cx="557100" cy="377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/>
          <p:nvPr/>
        </p:nvSpPr>
        <p:spPr>
          <a:xfrm rot="-7976902">
            <a:off x="4103857" y="4236426"/>
            <a:ext cx="556992" cy="37741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44036" y="6347752"/>
            <a:ext cx="1963776" cy="11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66161" y="5075865"/>
            <a:ext cx="1963776" cy="11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/>
          <p:nvPr/>
        </p:nvSpPr>
        <p:spPr>
          <a:xfrm>
            <a:off x="711250" y="7396100"/>
            <a:ext cx="1313400" cy="7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uckiest Guy"/>
                <a:ea typeface="Luckiest Guy"/>
                <a:cs typeface="Luckiest Guy"/>
                <a:sym typeface="Luckiest Guy"/>
              </a:rPr>
              <a:t>Complete 2 more times!</a:t>
            </a:r>
            <a:endParaRPr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79250" y="6948600"/>
            <a:ext cx="377398" cy="41650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 rot="-840551">
            <a:off x="4773492" y="3793226"/>
            <a:ext cx="1540417" cy="418956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uckiest Guy"/>
                <a:ea typeface="Luckiest Guy"/>
                <a:cs typeface="Luckiest Guy"/>
                <a:sym typeface="Luckiest Guy"/>
              </a:rPr>
              <a:t>1 minute each</a:t>
            </a:r>
            <a:endParaRPr>
              <a:solidFill>
                <a:srgbClr val="FFFF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5511950" y="7415050"/>
            <a:ext cx="1245900" cy="7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uckiest Guy"/>
                <a:ea typeface="Luckiest Guy"/>
                <a:cs typeface="Luckiest Guy"/>
                <a:sym typeface="Luckiest Guy"/>
              </a:rPr>
              <a:t>Complete 1 more time!</a:t>
            </a:r>
            <a:endParaRPr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41700" y="6274638"/>
            <a:ext cx="557200" cy="34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25160" y="5520239"/>
            <a:ext cx="512950" cy="5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33360" y="5231401"/>
            <a:ext cx="293891" cy="55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43749" y="4312102"/>
            <a:ext cx="426900" cy="641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756324" y="1505535"/>
            <a:ext cx="557199" cy="803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79249" y="1505535"/>
            <a:ext cx="557199" cy="803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060126" y="1461348"/>
            <a:ext cx="557199" cy="80344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853600" y="8368500"/>
            <a:ext cx="1076700" cy="6648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 am DONE!</a:t>
            </a: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Slide check mark here!</a:t>
            </a:r>
            <a:endParaRPr sz="900"/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76600" y="6948600"/>
            <a:ext cx="377398" cy="41650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3279600" y="7481975"/>
            <a:ext cx="1076700" cy="6648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 am DONE!</a:t>
            </a: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Slide check mark here!</a:t>
            </a:r>
            <a:endParaRPr sz="900"/>
          </a:p>
        </p:txBody>
      </p:sp>
      <p:sp>
        <p:nvSpPr>
          <p:cNvPr id="94" name="Google Shape;94;p13"/>
          <p:cNvSpPr/>
          <p:nvPr/>
        </p:nvSpPr>
        <p:spPr>
          <a:xfrm>
            <a:off x="5556650" y="8368500"/>
            <a:ext cx="1076700" cy="6648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 am DONE!</a:t>
            </a: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Slide check mark here!</a:t>
            </a:r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Macintosh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Luckiest Guy</vt:lpstr>
      <vt:lpstr>Simple Light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christy slone</cp:lastModifiedBy>
  <cp:revision>1</cp:revision>
  <dcterms:modified xsi:type="dcterms:W3CDTF">2020-08-27T18:58:06Z</dcterms:modified>
</cp:coreProperties>
</file>