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9d9e169d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99d9e169d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75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19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7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344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344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344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663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19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38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700" lIns="91700" spcFirstLastPara="1" rIns="91700" wrap="square" tIns="9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081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19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38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75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725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  <a:noFill/>
          <a:ln>
            <a:noFill/>
          </a:ln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344"/>
          </a:xfrm>
          <a:prstGeom prst="rect">
            <a:avLst/>
          </a:prstGeom>
          <a:noFill/>
          <a:ln>
            <a:noFill/>
          </a:ln>
        </p:spPr>
        <p:txBody>
          <a:bodyPr anchorCtr="0" anchor="t" bIns="91700" lIns="91700" spcFirstLastPara="1" rIns="91700" wrap="square" tIns="91700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700" lIns="91700" spcFirstLastPara="1" rIns="91700" wrap="square" tIns="9170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1.png"/><Relationship Id="rId42" Type="http://schemas.openxmlformats.org/officeDocument/2006/relationships/image" Target="../media/image32.png"/><Relationship Id="rId41" Type="http://schemas.openxmlformats.org/officeDocument/2006/relationships/image" Target="../media/image17.png"/><Relationship Id="rId44" Type="http://schemas.openxmlformats.org/officeDocument/2006/relationships/image" Target="../media/image21.png"/><Relationship Id="rId43" Type="http://schemas.openxmlformats.org/officeDocument/2006/relationships/hyperlink" Target="https://safeyoutube.net/w/yzvJ" TargetMode="External"/><Relationship Id="rId46" Type="http://schemas.openxmlformats.org/officeDocument/2006/relationships/image" Target="../media/image26.jpg"/><Relationship Id="rId45" Type="http://schemas.openxmlformats.org/officeDocument/2006/relationships/hyperlink" Target="https://safeyoutube.net/w/2weK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5.png"/><Relationship Id="rId4" Type="http://schemas.openxmlformats.org/officeDocument/2006/relationships/hyperlink" Target="https://safeyoutube.net/w/PxeK" TargetMode="External"/><Relationship Id="rId9" Type="http://schemas.openxmlformats.org/officeDocument/2006/relationships/hyperlink" Target="https://safeyoutube.net/w/IyvJ" TargetMode="External"/><Relationship Id="rId48" Type="http://schemas.openxmlformats.org/officeDocument/2006/relationships/image" Target="../media/image18.png"/><Relationship Id="rId47" Type="http://schemas.openxmlformats.org/officeDocument/2006/relationships/hyperlink" Target="https://safeyoutube.net/w/xvzI" TargetMode="External"/><Relationship Id="rId49" Type="http://schemas.openxmlformats.org/officeDocument/2006/relationships/hyperlink" Target="https://safeyoutube.net/w/1szI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1.jpg"/><Relationship Id="rId7" Type="http://schemas.openxmlformats.org/officeDocument/2006/relationships/image" Target="../media/image14.png"/><Relationship Id="rId8" Type="http://schemas.openxmlformats.org/officeDocument/2006/relationships/image" Target="../media/image11.png"/><Relationship Id="rId31" Type="http://schemas.openxmlformats.org/officeDocument/2006/relationships/hyperlink" Target="https://safeyoutube.net/w/oveK" TargetMode="External"/><Relationship Id="rId30" Type="http://schemas.openxmlformats.org/officeDocument/2006/relationships/image" Target="../media/image16.jpg"/><Relationship Id="rId33" Type="http://schemas.openxmlformats.org/officeDocument/2006/relationships/hyperlink" Target="https://safeyoutube.net/w/9teK" TargetMode="External"/><Relationship Id="rId32" Type="http://schemas.openxmlformats.org/officeDocument/2006/relationships/image" Target="../media/image24.jpg"/><Relationship Id="rId35" Type="http://schemas.openxmlformats.org/officeDocument/2006/relationships/image" Target="../media/image33.png"/><Relationship Id="rId34" Type="http://schemas.openxmlformats.org/officeDocument/2006/relationships/image" Target="../media/image34.jpg"/><Relationship Id="rId37" Type="http://schemas.openxmlformats.org/officeDocument/2006/relationships/image" Target="../media/image23.png"/><Relationship Id="rId36" Type="http://schemas.openxmlformats.org/officeDocument/2006/relationships/image" Target="../media/image20.png"/><Relationship Id="rId39" Type="http://schemas.openxmlformats.org/officeDocument/2006/relationships/image" Target="../media/image29.png"/><Relationship Id="rId38" Type="http://schemas.openxmlformats.org/officeDocument/2006/relationships/image" Target="../media/image13.png"/><Relationship Id="rId20" Type="http://schemas.openxmlformats.org/officeDocument/2006/relationships/image" Target="../media/image9.png"/><Relationship Id="rId22" Type="http://schemas.openxmlformats.org/officeDocument/2006/relationships/image" Target="../media/image12.png"/><Relationship Id="rId21" Type="http://schemas.openxmlformats.org/officeDocument/2006/relationships/hyperlink" Target="https://safeyoutube.net/w/qFvJ" TargetMode="External"/><Relationship Id="rId24" Type="http://schemas.openxmlformats.org/officeDocument/2006/relationships/image" Target="../media/image15.png"/><Relationship Id="rId23" Type="http://schemas.openxmlformats.org/officeDocument/2006/relationships/hyperlink" Target="https://safeyoutube.net/w/Q7vJ" TargetMode="External"/><Relationship Id="rId60" Type="http://schemas.openxmlformats.org/officeDocument/2006/relationships/image" Target="../media/image28.png"/><Relationship Id="rId26" Type="http://schemas.openxmlformats.org/officeDocument/2006/relationships/image" Target="../media/image10.png"/><Relationship Id="rId25" Type="http://schemas.openxmlformats.org/officeDocument/2006/relationships/hyperlink" Target="https://safeyoutube.net/w/z6vJ" TargetMode="External"/><Relationship Id="rId28" Type="http://schemas.openxmlformats.org/officeDocument/2006/relationships/image" Target="../media/image8.jpg"/><Relationship Id="rId27" Type="http://schemas.openxmlformats.org/officeDocument/2006/relationships/hyperlink" Target="https://safeyoutube.net/w/4ueK" TargetMode="External"/><Relationship Id="rId29" Type="http://schemas.openxmlformats.org/officeDocument/2006/relationships/hyperlink" Target="https://safeyoutube.net/w/QveK" TargetMode="External"/><Relationship Id="rId51" Type="http://schemas.openxmlformats.org/officeDocument/2006/relationships/hyperlink" Target="https://safeyoutube.net/w/AjzI" TargetMode="External"/><Relationship Id="rId50" Type="http://schemas.openxmlformats.org/officeDocument/2006/relationships/image" Target="../media/image30.png"/><Relationship Id="rId53" Type="http://schemas.openxmlformats.org/officeDocument/2006/relationships/hyperlink" Target="https://safeyoutube.net/w/3kzI" TargetMode="External"/><Relationship Id="rId52" Type="http://schemas.openxmlformats.org/officeDocument/2006/relationships/image" Target="../media/image19.png"/><Relationship Id="rId11" Type="http://schemas.openxmlformats.org/officeDocument/2006/relationships/hyperlink" Target="https://safeyoutube.net/w/J4vJ" TargetMode="External"/><Relationship Id="rId55" Type="http://schemas.openxmlformats.org/officeDocument/2006/relationships/hyperlink" Target="https://safeyoutube.net/w/aqzI" TargetMode="External"/><Relationship Id="rId10" Type="http://schemas.openxmlformats.org/officeDocument/2006/relationships/image" Target="../media/image2.png"/><Relationship Id="rId54" Type="http://schemas.openxmlformats.org/officeDocument/2006/relationships/image" Target="../media/image25.png"/><Relationship Id="rId13" Type="http://schemas.openxmlformats.org/officeDocument/2006/relationships/hyperlink" Target="https://safeyoutube.net/w/R8vJ" TargetMode="External"/><Relationship Id="rId57" Type="http://schemas.openxmlformats.org/officeDocument/2006/relationships/hyperlink" Target="https://safeyoutube.net/w/RlzI" TargetMode="External"/><Relationship Id="rId12" Type="http://schemas.openxmlformats.org/officeDocument/2006/relationships/image" Target="../media/image3.png"/><Relationship Id="rId56" Type="http://schemas.openxmlformats.org/officeDocument/2006/relationships/image" Target="../media/image22.png"/><Relationship Id="rId15" Type="http://schemas.openxmlformats.org/officeDocument/2006/relationships/hyperlink" Target="https://safeyoutube.net/w/39vJ" TargetMode="External"/><Relationship Id="rId59" Type="http://schemas.openxmlformats.org/officeDocument/2006/relationships/hyperlink" Target="https://safeyoutube.net/w/XnzI" TargetMode="External"/><Relationship Id="rId14" Type="http://schemas.openxmlformats.org/officeDocument/2006/relationships/image" Target="../media/image6.png"/><Relationship Id="rId58" Type="http://schemas.openxmlformats.org/officeDocument/2006/relationships/image" Target="../media/image27.png"/><Relationship Id="rId17" Type="http://schemas.openxmlformats.org/officeDocument/2006/relationships/hyperlink" Target="https://safeyoutube.net/w/rAvJ" TargetMode="External"/><Relationship Id="rId16" Type="http://schemas.openxmlformats.org/officeDocument/2006/relationships/image" Target="../media/image7.png"/><Relationship Id="rId19" Type="http://schemas.openxmlformats.org/officeDocument/2006/relationships/hyperlink" Target="https://safeyoutube.net/w/JCvJ" TargetMode="External"/><Relationship Id="rId1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1124" y="42625"/>
            <a:ext cx="1049749" cy="1257100"/>
          </a:xfrm>
          <a:prstGeom prst="rect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25"/>
          <p:cNvPicPr preferRelativeResize="0"/>
          <p:nvPr/>
        </p:nvPicPr>
        <p:blipFill rotWithShape="1">
          <a:blip r:embed="rId6">
            <a:alphaModFix/>
          </a:blip>
          <a:srcRect b="42788" l="27969" r="25211" t="43451"/>
          <a:stretch/>
        </p:blipFill>
        <p:spPr>
          <a:xfrm rot="230">
            <a:off x="54450" y="4304975"/>
            <a:ext cx="8966700" cy="838200"/>
          </a:xfrm>
          <a:prstGeom prst="trapezoid">
            <a:avLst>
              <a:gd fmla="val 144102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1" name="Google Shape;101;p25"/>
          <p:cNvPicPr preferRelativeResize="0"/>
          <p:nvPr/>
        </p:nvPicPr>
        <p:blipFill rotWithShape="1">
          <a:blip r:embed="rId7">
            <a:alphaModFix/>
          </a:blip>
          <a:srcRect b="0" l="0" r="3119" t="0"/>
          <a:stretch/>
        </p:blipFill>
        <p:spPr>
          <a:xfrm>
            <a:off x="6635000" y="-24137"/>
            <a:ext cx="2567476" cy="7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92026" y="0"/>
            <a:ext cx="3441849" cy="7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/>
          <p:cNvPicPr preferRelativeResize="0"/>
          <p:nvPr/>
        </p:nvPicPr>
        <p:blipFill rotWithShape="1">
          <a:blip r:embed="rId7">
            <a:alphaModFix/>
          </a:blip>
          <a:srcRect b="24402" l="0" r="0" t="0"/>
          <a:stretch/>
        </p:blipFill>
        <p:spPr>
          <a:xfrm>
            <a:off x="0" y="325"/>
            <a:ext cx="3292025" cy="6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7625" lIns="47625" spcFirstLastPara="1" rIns="47625" wrap="square" tIns="476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/>
              <a:t>‹#›</a:t>
            </a:fld>
            <a:endParaRPr sz="700"/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8">
            <a:alphaModFix/>
          </a:blip>
          <a:srcRect b="64613" l="0" r="0" t="0"/>
          <a:stretch/>
        </p:blipFill>
        <p:spPr>
          <a:xfrm>
            <a:off x="-56675" y="2492275"/>
            <a:ext cx="3871949" cy="68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 rotWithShape="1">
          <a:blip r:embed="rId8">
            <a:alphaModFix/>
          </a:blip>
          <a:srcRect b="64613" l="0" r="0" t="0"/>
          <a:stretch/>
        </p:blipFill>
        <p:spPr>
          <a:xfrm flipH="1">
            <a:off x="4082275" y="2891525"/>
            <a:ext cx="5061725" cy="68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 rotWithShape="1">
          <a:blip r:embed="rId8">
            <a:alphaModFix/>
          </a:blip>
          <a:srcRect b="64613" l="0" r="0" t="0"/>
          <a:stretch/>
        </p:blipFill>
        <p:spPr>
          <a:xfrm flipH="1">
            <a:off x="0" y="1141825"/>
            <a:ext cx="3006675" cy="68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 rotWithShape="1">
          <a:blip r:embed="rId8">
            <a:alphaModFix/>
          </a:blip>
          <a:srcRect b="67802" l="0" r="0" t="0"/>
          <a:stretch/>
        </p:blipFill>
        <p:spPr>
          <a:xfrm flipH="1">
            <a:off x="6270875" y="1357825"/>
            <a:ext cx="2846950" cy="62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5"/>
          <p:cNvPicPr preferRelativeResize="0"/>
          <p:nvPr/>
        </p:nvPicPr>
        <p:blipFill rotWithShape="1">
          <a:blip r:embed="rId8">
            <a:alphaModFix/>
          </a:blip>
          <a:srcRect b="64613" l="0" r="0" t="0"/>
          <a:stretch/>
        </p:blipFill>
        <p:spPr>
          <a:xfrm flipH="1">
            <a:off x="3160100" y="1387313"/>
            <a:ext cx="2405187" cy="68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2675" y="1938609"/>
            <a:ext cx="604475" cy="76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2678" y="523322"/>
            <a:ext cx="604476" cy="7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754073" y="2257378"/>
            <a:ext cx="657200" cy="835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22710" l="4923" r="52629" t="22247"/>
          <a:stretch/>
        </p:blipFill>
        <p:spPr>
          <a:xfrm>
            <a:off x="8273875" y="2285015"/>
            <a:ext cx="657200" cy="837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426675" y="2257421"/>
            <a:ext cx="657200" cy="83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5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23388" y="1937864"/>
            <a:ext cx="604475" cy="76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62027" y="2248914"/>
            <a:ext cx="657200" cy="837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297562" y="1973396"/>
            <a:ext cx="548700" cy="69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273900" y="672448"/>
            <a:ext cx="657175" cy="837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199813" y="872655"/>
            <a:ext cx="657200" cy="684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550675" y="743938"/>
            <a:ext cx="737825" cy="76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447455" y="835895"/>
            <a:ext cx="690399" cy="71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97025" y="518475"/>
            <a:ext cx="604452" cy="781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754076" y="-36725"/>
            <a:ext cx="899999" cy="154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5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665275" y="1041325"/>
            <a:ext cx="604475" cy="604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25"/>
          <p:cNvGrpSpPr/>
          <p:nvPr/>
        </p:nvGrpSpPr>
        <p:grpSpPr>
          <a:xfrm>
            <a:off x="7360003" y="3671373"/>
            <a:ext cx="1874910" cy="1269302"/>
            <a:chOff x="5995478" y="3956123"/>
            <a:chExt cx="1874910" cy="1269302"/>
          </a:xfrm>
        </p:grpSpPr>
        <p:pic>
          <p:nvPicPr>
            <p:cNvPr id="126" name="Google Shape;126;p25"/>
            <p:cNvPicPr preferRelativeResize="0"/>
            <p:nvPr/>
          </p:nvPicPr>
          <p:blipFill>
            <a:blip r:embed="rId37">
              <a:alphaModFix/>
            </a:blip>
            <a:stretch>
              <a:fillRect/>
            </a:stretch>
          </p:blipFill>
          <p:spPr>
            <a:xfrm>
              <a:off x="5995478" y="3956123"/>
              <a:ext cx="900000" cy="1074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5"/>
            <p:cNvPicPr preferRelativeResize="0"/>
            <p:nvPr/>
          </p:nvPicPr>
          <p:blipFill>
            <a:blip r:embed="rId38">
              <a:alphaModFix/>
            </a:blip>
            <a:stretch>
              <a:fillRect/>
            </a:stretch>
          </p:blipFill>
          <p:spPr>
            <a:xfrm>
              <a:off x="6184134" y="3956125"/>
              <a:ext cx="1135442" cy="1269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5"/>
            <p:cNvPicPr preferRelativeResize="0"/>
            <p:nvPr/>
          </p:nvPicPr>
          <p:blipFill>
            <a:blip r:embed="rId39">
              <a:alphaModFix/>
            </a:blip>
            <a:stretch>
              <a:fillRect/>
            </a:stretch>
          </p:blipFill>
          <p:spPr>
            <a:xfrm>
              <a:off x="6754063" y="4072450"/>
              <a:ext cx="1116325" cy="11163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9" name="Google Shape;129;p25"/>
          <p:cNvPicPr preferRelativeResize="0"/>
          <p:nvPr/>
        </p:nvPicPr>
        <p:blipFill rotWithShape="1">
          <a:blip r:embed="rId40">
            <a:alphaModFix/>
          </a:blip>
          <a:srcRect b="0" l="3194" r="0" t="0"/>
          <a:stretch/>
        </p:blipFill>
        <p:spPr>
          <a:xfrm>
            <a:off x="473487" y="2739900"/>
            <a:ext cx="2755926" cy="297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1">
            <a:alphaModFix/>
          </a:blip>
          <a:srcRect b="0" l="6384" r="0" t="0"/>
          <a:stretch/>
        </p:blipFill>
        <p:spPr>
          <a:xfrm rot="-596167">
            <a:off x="712902" y="3269076"/>
            <a:ext cx="1131923" cy="1209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31" name="Google Shape;131;p25"/>
          <p:cNvPicPr preferRelativeResize="0"/>
          <p:nvPr/>
        </p:nvPicPr>
        <p:blipFill rotWithShape="1">
          <a:blip r:embed="rId42">
            <a:alphaModFix/>
          </a:blip>
          <a:srcRect b="15273" l="5739" r="8209" t="20064"/>
          <a:stretch/>
        </p:blipFill>
        <p:spPr>
          <a:xfrm rot="1381509">
            <a:off x="456862" y="3004175"/>
            <a:ext cx="2610650" cy="196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5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8467" l="18116" r="16927" t="7526"/>
          <a:stretch/>
        </p:blipFill>
        <p:spPr>
          <a:xfrm>
            <a:off x="2457972" y="3246509"/>
            <a:ext cx="548700" cy="70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139832" y="3023449"/>
            <a:ext cx="657192" cy="68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458250" y="834798"/>
            <a:ext cx="690400" cy="722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2196650" y="606975"/>
            <a:ext cx="563125" cy="68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1506250" y="1956203"/>
            <a:ext cx="690400" cy="699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497375" y="2377571"/>
            <a:ext cx="690400" cy="712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952525" y="1990377"/>
            <a:ext cx="657200" cy="684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1481350" y="523325"/>
            <a:ext cx="604475" cy="7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5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5192014" y="2374390"/>
            <a:ext cx="690400" cy="718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5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731551" y="-36737"/>
            <a:ext cx="899999" cy="1546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