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b9973e9d_0_1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b9973e9d_0_1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QveK" TargetMode="External"/><Relationship Id="rId20" Type="http://schemas.openxmlformats.org/officeDocument/2006/relationships/hyperlink" Target="https://safeyoutube.net/w/Q7vJ" TargetMode="External"/><Relationship Id="rId42" Type="http://schemas.openxmlformats.org/officeDocument/2006/relationships/hyperlink" Target="https://safeyoutube.net/w/2weK" TargetMode="External"/><Relationship Id="rId41" Type="http://schemas.openxmlformats.org/officeDocument/2006/relationships/image" Target="../media/image21.jpg"/><Relationship Id="rId22" Type="http://schemas.openxmlformats.org/officeDocument/2006/relationships/hyperlink" Target="https://safeyoutube.net/w/qFvJ" TargetMode="External"/><Relationship Id="rId44" Type="http://schemas.openxmlformats.org/officeDocument/2006/relationships/image" Target="../media/image22.png"/><Relationship Id="rId21" Type="http://schemas.openxmlformats.org/officeDocument/2006/relationships/image" Target="../media/image4.png"/><Relationship Id="rId43" Type="http://schemas.openxmlformats.org/officeDocument/2006/relationships/image" Target="../media/image24.jpg"/><Relationship Id="rId24" Type="http://schemas.openxmlformats.org/officeDocument/2006/relationships/hyperlink" Target="https://safeyoutube.net/w/yzvJ" TargetMode="External"/><Relationship Id="rId46" Type="http://schemas.openxmlformats.org/officeDocument/2006/relationships/image" Target="../media/image28.png"/><Relationship Id="rId23" Type="http://schemas.openxmlformats.org/officeDocument/2006/relationships/image" Target="../media/image26.png"/><Relationship Id="rId45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26" Type="http://schemas.openxmlformats.org/officeDocument/2006/relationships/hyperlink" Target="https://safeyoutube.net/w/39vJ" TargetMode="External"/><Relationship Id="rId25" Type="http://schemas.openxmlformats.org/officeDocument/2006/relationships/image" Target="../media/image9.png"/><Relationship Id="rId47" Type="http://schemas.openxmlformats.org/officeDocument/2006/relationships/image" Target="../media/image18.png"/><Relationship Id="rId28" Type="http://schemas.openxmlformats.org/officeDocument/2006/relationships/image" Target="../media/image10.png"/><Relationship Id="rId27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6.png"/><Relationship Id="rId29" Type="http://schemas.openxmlformats.org/officeDocument/2006/relationships/image" Target="../media/image20.png"/><Relationship Id="rId7" Type="http://schemas.openxmlformats.org/officeDocument/2006/relationships/image" Target="../media/image15.png"/><Relationship Id="rId8" Type="http://schemas.openxmlformats.org/officeDocument/2006/relationships/hyperlink" Target="https://safeyoutube.net/w/IyvJ" TargetMode="External"/><Relationship Id="rId31" Type="http://schemas.openxmlformats.org/officeDocument/2006/relationships/image" Target="../media/image12.png"/><Relationship Id="rId30" Type="http://schemas.openxmlformats.org/officeDocument/2006/relationships/hyperlink" Target="https://safeyoutube.net/w/PxeK" TargetMode="External"/><Relationship Id="rId11" Type="http://schemas.openxmlformats.org/officeDocument/2006/relationships/image" Target="../media/image8.png"/><Relationship Id="rId33" Type="http://schemas.openxmlformats.org/officeDocument/2006/relationships/image" Target="../media/image25.png"/><Relationship Id="rId10" Type="http://schemas.openxmlformats.org/officeDocument/2006/relationships/hyperlink" Target="https://safeyoutube.net/w/rAvJ" TargetMode="External"/><Relationship Id="rId32" Type="http://schemas.openxmlformats.org/officeDocument/2006/relationships/image" Target="../media/image13.png"/><Relationship Id="rId13" Type="http://schemas.openxmlformats.org/officeDocument/2006/relationships/image" Target="../media/image23.png"/><Relationship Id="rId35" Type="http://schemas.openxmlformats.org/officeDocument/2006/relationships/image" Target="../media/image29.jpg"/><Relationship Id="rId12" Type="http://schemas.openxmlformats.org/officeDocument/2006/relationships/hyperlink" Target="https://safeyoutube.net/w/z6vJ" TargetMode="External"/><Relationship Id="rId34" Type="http://schemas.openxmlformats.org/officeDocument/2006/relationships/hyperlink" Target="https://safeyoutube.net/w/9teK" TargetMode="External"/><Relationship Id="rId15" Type="http://schemas.openxmlformats.org/officeDocument/2006/relationships/image" Target="../media/image7.png"/><Relationship Id="rId37" Type="http://schemas.openxmlformats.org/officeDocument/2006/relationships/image" Target="../media/image27.jpg"/><Relationship Id="rId14" Type="http://schemas.openxmlformats.org/officeDocument/2006/relationships/hyperlink" Target="https://safeyoutube.net/w/J4vJ" TargetMode="External"/><Relationship Id="rId36" Type="http://schemas.openxmlformats.org/officeDocument/2006/relationships/hyperlink" Target="https://safeyoutube.net/w/4ueK" TargetMode="External"/><Relationship Id="rId17" Type="http://schemas.openxmlformats.org/officeDocument/2006/relationships/image" Target="../media/image1.png"/><Relationship Id="rId39" Type="http://schemas.openxmlformats.org/officeDocument/2006/relationships/image" Target="../media/image17.jpg"/><Relationship Id="rId16" Type="http://schemas.openxmlformats.org/officeDocument/2006/relationships/hyperlink" Target="https://safeyoutube.net/w/R8vJ" TargetMode="External"/><Relationship Id="rId38" Type="http://schemas.openxmlformats.org/officeDocument/2006/relationships/hyperlink" Target="https://safeyoutube.net/w/oveK" TargetMode="External"/><Relationship Id="rId19" Type="http://schemas.openxmlformats.org/officeDocument/2006/relationships/image" Target="../media/image16.png"/><Relationship Id="rId18" Type="http://schemas.openxmlformats.org/officeDocument/2006/relationships/hyperlink" Target="https://safeyoutube.net/w/JCvJ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9144000" cy="38877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292036" y="0"/>
            <a:ext cx="3441830" cy="8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3119" t="0"/>
          <a:stretch/>
        </p:blipFill>
        <p:spPr>
          <a:xfrm>
            <a:off x="6657722" y="29725"/>
            <a:ext cx="2471752" cy="8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24402" l="0" r="0" t="0"/>
          <a:stretch/>
        </p:blipFill>
        <p:spPr>
          <a:xfrm>
            <a:off x="0" y="333"/>
            <a:ext cx="3292034" cy="6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4100575" y="1443150"/>
            <a:ext cx="1263050" cy="613764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15625" y="3802850"/>
            <a:ext cx="9144000" cy="156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00" y="1556875"/>
            <a:ext cx="4867274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700" y="2738675"/>
            <a:ext cx="4867274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9625" y="3372288"/>
            <a:ext cx="1263050" cy="12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5700" y="582437"/>
            <a:ext cx="766475" cy="97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5700" y="1767735"/>
            <a:ext cx="766475" cy="97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49675" y="1765750"/>
            <a:ext cx="768096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011700" y="580507"/>
            <a:ext cx="766475" cy="97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007488" y="582423"/>
            <a:ext cx="766475" cy="97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15087" y="1769963"/>
            <a:ext cx="768096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006675" y="1769971"/>
            <a:ext cx="768096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10887" y="1720483"/>
            <a:ext cx="768096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8467" l="18116" r="16927" t="7526"/>
          <a:stretch/>
        </p:blipFill>
        <p:spPr>
          <a:xfrm>
            <a:off x="1015900" y="574041"/>
            <a:ext cx="766475" cy="99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22710" l="4923" r="52629" t="22247"/>
          <a:stretch/>
        </p:blipFill>
        <p:spPr>
          <a:xfrm>
            <a:off x="4003277" y="580452"/>
            <a:ext cx="768096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79326" y="3552976"/>
            <a:ext cx="768100" cy="7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846638" y="875450"/>
            <a:ext cx="4056778" cy="30384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/>
          <p:nvPr/>
        </p:nvSpPr>
        <p:spPr>
          <a:xfrm>
            <a:off x="5115100" y="322575"/>
            <a:ext cx="3519900" cy="5529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5195400" y="322575"/>
            <a:ext cx="3325200" cy="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die Flower"/>
                <a:ea typeface="Indie Flower"/>
                <a:cs typeface="Indie Flower"/>
                <a:sym typeface="Indie Flower"/>
              </a:rPr>
              <a:t>Meet the author!</a:t>
            </a:r>
            <a:endParaRPr sz="180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78" name="Google Shape;7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266473" y="1115000"/>
            <a:ext cx="1748850" cy="18984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3"/>
          <p:cNvSpPr txBox="1"/>
          <p:nvPr/>
        </p:nvSpPr>
        <p:spPr>
          <a:xfrm>
            <a:off x="7204500" y="1431275"/>
            <a:ext cx="1316100" cy="13359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Indie Flower"/>
                <a:ea typeface="Indie Flower"/>
                <a:cs typeface="Indie Flower"/>
                <a:sym typeface="Indie Flower"/>
              </a:rPr>
              <a:t>Click on the video to meet Aaron Blabey, author of Pig the Pug!</a:t>
            </a:r>
            <a:endParaRPr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2">
            <a:alphaModFix/>
          </a:blip>
          <a:srcRect b="0" l="0" r="6603" t="0"/>
          <a:stretch/>
        </p:blipFill>
        <p:spPr>
          <a:xfrm flipH="1">
            <a:off x="6781563" y="2655900"/>
            <a:ext cx="2224075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33">
            <a:alphaModFix/>
          </a:blip>
          <a:srcRect b="0" l="20604" r="24726" t="0"/>
          <a:stretch/>
        </p:blipFill>
        <p:spPr>
          <a:xfrm>
            <a:off x="8406275" y="1359713"/>
            <a:ext cx="986350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141599" y="2968498"/>
            <a:ext cx="690399" cy="730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30015" y="2953025"/>
            <a:ext cx="737837" cy="7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045530" y="2935357"/>
            <a:ext cx="690399" cy="71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964300" y="2911225"/>
            <a:ext cx="737825" cy="76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987561" y="2935392"/>
            <a:ext cx="690401" cy="7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700" y="3653075"/>
            <a:ext cx="4867274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78550" y="4137939"/>
            <a:ext cx="1763100" cy="1261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5">
            <a:alphaModFix/>
          </a:blip>
          <a:srcRect b="0" l="6384" r="0" t="0"/>
          <a:stretch/>
        </p:blipFill>
        <p:spPr>
          <a:xfrm rot="-596167">
            <a:off x="474377" y="3520251"/>
            <a:ext cx="1131923" cy="120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460126" y="-4900"/>
            <a:ext cx="899999" cy="154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245801" y="1725"/>
            <a:ext cx="899999" cy="154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47">
            <a:alphaModFix/>
          </a:blip>
          <a:srcRect b="0" l="6829" r="8114" t="8750"/>
          <a:stretch/>
        </p:blipFill>
        <p:spPr>
          <a:xfrm>
            <a:off x="7869374" y="4054365"/>
            <a:ext cx="1323575" cy="1175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