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BQtkb" TargetMode="External"/><Relationship Id="rId42" Type="http://schemas.openxmlformats.org/officeDocument/2006/relationships/hyperlink" Target="https://video.link/w/Y2Chb" TargetMode="External"/><Relationship Id="rId41" Type="http://schemas.openxmlformats.org/officeDocument/2006/relationships/image" Target="../media/image23.jpg"/><Relationship Id="rId44" Type="http://schemas.openxmlformats.org/officeDocument/2006/relationships/hyperlink" Target="https://video.link/w/QyChb" TargetMode="External"/><Relationship Id="rId43" Type="http://schemas.openxmlformats.org/officeDocument/2006/relationships/image" Target="../media/image27.jpg"/><Relationship Id="rId46" Type="http://schemas.openxmlformats.org/officeDocument/2006/relationships/hyperlink" Target="https://video.link/w/2uChb" TargetMode="External"/><Relationship Id="rId45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Relationship Id="rId4" Type="http://schemas.openxmlformats.org/officeDocument/2006/relationships/image" Target="../media/image12.png"/><Relationship Id="rId9" Type="http://schemas.openxmlformats.org/officeDocument/2006/relationships/hyperlink" Target="https://video.link/w/9Ntkb" TargetMode="External"/><Relationship Id="rId48" Type="http://schemas.openxmlformats.org/officeDocument/2006/relationships/hyperlink" Target="https://video.link/w/osChb" TargetMode="External"/><Relationship Id="rId47" Type="http://schemas.openxmlformats.org/officeDocument/2006/relationships/image" Target="../media/image21.jpg"/><Relationship Id="rId49" Type="http://schemas.openxmlformats.org/officeDocument/2006/relationships/image" Target="../media/image17.jpg"/><Relationship Id="rId5" Type="http://schemas.openxmlformats.org/officeDocument/2006/relationships/image" Target="../media/image7.png"/><Relationship Id="rId6" Type="http://schemas.openxmlformats.org/officeDocument/2006/relationships/image" Target="../media/image28.png"/><Relationship Id="rId7" Type="http://schemas.openxmlformats.org/officeDocument/2006/relationships/hyperlink" Target="https://video.link/w/6Htkb" TargetMode="External"/><Relationship Id="rId8" Type="http://schemas.openxmlformats.org/officeDocument/2006/relationships/image" Target="../media/image9.jpg"/><Relationship Id="rId31" Type="http://schemas.openxmlformats.org/officeDocument/2006/relationships/hyperlink" Target="https://video.link/w/WaChb" TargetMode="External"/><Relationship Id="rId30" Type="http://schemas.openxmlformats.org/officeDocument/2006/relationships/image" Target="../media/image4.jpg"/><Relationship Id="rId33" Type="http://schemas.openxmlformats.org/officeDocument/2006/relationships/image" Target="../media/image10.png"/><Relationship Id="rId32" Type="http://schemas.openxmlformats.org/officeDocument/2006/relationships/image" Target="../media/image20.jpg"/><Relationship Id="rId35" Type="http://schemas.openxmlformats.org/officeDocument/2006/relationships/image" Target="../media/image1.gif"/><Relationship Id="rId34" Type="http://schemas.openxmlformats.org/officeDocument/2006/relationships/hyperlink" Target="https://video.link/w/UwChb" TargetMode="External"/><Relationship Id="rId37" Type="http://schemas.openxmlformats.org/officeDocument/2006/relationships/image" Target="../media/image6.jpg"/><Relationship Id="rId36" Type="http://schemas.openxmlformats.org/officeDocument/2006/relationships/hyperlink" Target="https://video.link/w/ykChb" TargetMode="External"/><Relationship Id="rId39" Type="http://schemas.openxmlformats.org/officeDocument/2006/relationships/image" Target="../media/image14.jpg"/><Relationship Id="rId38" Type="http://schemas.openxmlformats.org/officeDocument/2006/relationships/hyperlink" Target="https://video.link/w/t4Chb" TargetMode="External"/><Relationship Id="rId20" Type="http://schemas.openxmlformats.org/officeDocument/2006/relationships/image" Target="../media/image13.jpg"/><Relationship Id="rId22" Type="http://schemas.openxmlformats.org/officeDocument/2006/relationships/image" Target="../media/image18.jpg"/><Relationship Id="rId21" Type="http://schemas.openxmlformats.org/officeDocument/2006/relationships/hyperlink" Target="https://video.link/w/rRtkb" TargetMode="External"/><Relationship Id="rId24" Type="http://schemas.openxmlformats.org/officeDocument/2006/relationships/image" Target="../media/image8.png"/><Relationship Id="rId23" Type="http://schemas.openxmlformats.org/officeDocument/2006/relationships/hyperlink" Target="https://video.link/w/9bChb" TargetMode="External"/><Relationship Id="rId26" Type="http://schemas.openxmlformats.org/officeDocument/2006/relationships/image" Target="../media/image16.jpg"/><Relationship Id="rId25" Type="http://schemas.openxmlformats.org/officeDocument/2006/relationships/hyperlink" Target="https://video.link/w/QItkb" TargetMode="External"/><Relationship Id="rId28" Type="http://schemas.openxmlformats.org/officeDocument/2006/relationships/image" Target="../media/image3.jpg"/><Relationship Id="rId27" Type="http://schemas.openxmlformats.org/officeDocument/2006/relationships/hyperlink" Target="https://video.link/w/WlChb" TargetMode="External"/><Relationship Id="rId29" Type="http://schemas.openxmlformats.org/officeDocument/2006/relationships/hyperlink" Target="https://video.link/w/qqChb" TargetMode="External"/><Relationship Id="rId51" Type="http://schemas.openxmlformats.org/officeDocument/2006/relationships/image" Target="../media/image15.jpg"/><Relationship Id="rId50" Type="http://schemas.openxmlformats.org/officeDocument/2006/relationships/hyperlink" Target="https://video.link/w/BTtkb" TargetMode="External"/><Relationship Id="rId53" Type="http://schemas.openxmlformats.org/officeDocument/2006/relationships/image" Target="../media/image26.jpg"/><Relationship Id="rId52" Type="http://schemas.openxmlformats.org/officeDocument/2006/relationships/hyperlink" Target="https://video.link/w/dlChb" TargetMode="External"/><Relationship Id="rId11" Type="http://schemas.openxmlformats.org/officeDocument/2006/relationships/hyperlink" Target="https://video.link/w/SLtkb" TargetMode="External"/><Relationship Id="rId55" Type="http://schemas.openxmlformats.org/officeDocument/2006/relationships/image" Target="../media/image22.jpg"/><Relationship Id="rId10" Type="http://schemas.openxmlformats.org/officeDocument/2006/relationships/image" Target="../media/image5.jpg"/><Relationship Id="rId54" Type="http://schemas.openxmlformats.org/officeDocument/2006/relationships/hyperlink" Target="https://video.link/w/MAChb" TargetMode="External"/><Relationship Id="rId13" Type="http://schemas.openxmlformats.org/officeDocument/2006/relationships/hyperlink" Target="https://video.link/w/TJtkb" TargetMode="External"/><Relationship Id="rId12" Type="http://schemas.openxmlformats.org/officeDocument/2006/relationships/image" Target="../media/image2.jpg"/><Relationship Id="rId15" Type="http://schemas.openxmlformats.org/officeDocument/2006/relationships/hyperlink" Target="https://video.link/w/fQtkb" TargetMode="External"/><Relationship Id="rId14" Type="http://schemas.openxmlformats.org/officeDocument/2006/relationships/image" Target="../media/image25.jpg"/><Relationship Id="rId17" Type="http://schemas.openxmlformats.org/officeDocument/2006/relationships/hyperlink" Target="https://video.link/w/g7Chb" TargetMode="External"/><Relationship Id="rId16" Type="http://schemas.openxmlformats.org/officeDocument/2006/relationships/image" Target="../media/image11.jpg"/><Relationship Id="rId19" Type="http://schemas.openxmlformats.org/officeDocument/2006/relationships/hyperlink" Target="https://video.link/w/KRtkb" TargetMode="External"/><Relationship Id="rId18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6890" r="9083" t="13194"/>
          <a:stretch/>
        </p:blipFill>
        <p:spPr>
          <a:xfrm>
            <a:off x="6772300" y="2788175"/>
            <a:ext cx="2809875" cy="29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0775" y="3611375"/>
            <a:ext cx="1155350" cy="1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0950" y="3778225"/>
            <a:ext cx="1312925" cy="12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7100" y="937840"/>
            <a:ext cx="559600" cy="57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81205" y="941300"/>
            <a:ext cx="559600" cy="56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83575" y="942975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89480" y="942983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07250" y="165915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903150" y="1658575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496100" y="1658560"/>
            <a:ext cx="560750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482300" y="23690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503550" y="1651988"/>
            <a:ext cx="571500" cy="57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893000" y="9495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311350" y="1663434"/>
            <a:ext cx="559600" cy="55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075251" y="2359663"/>
            <a:ext cx="571501" cy="57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877675" y="23652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33">
            <a:alphaModFix/>
          </a:blip>
          <a:srcRect b="19198" l="24898" r="15662" t="5066"/>
          <a:stretch/>
        </p:blipFill>
        <p:spPr>
          <a:xfrm>
            <a:off x="2383300" y="2363297"/>
            <a:ext cx="380502" cy="5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6591" l="9813" r="6881" t="9332"/>
          <a:stretch/>
        </p:blipFill>
        <p:spPr>
          <a:xfrm>
            <a:off x="5681200" y="3100526"/>
            <a:ext cx="571499" cy="5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697725" y="2365200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78775" y="237417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901250" y="2357913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305400" y="307292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101300" y="30908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897194" y="3100528"/>
            <a:ext cx="559601" cy="56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694250" y="164595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293150" y="1659125"/>
            <a:ext cx="559600" cy="5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500975" y="3112050"/>
            <a:ext cx="551000" cy="5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0" l="13278" r="12953" t="0"/>
          <a:stretch/>
        </p:blipFill>
        <p:spPr>
          <a:xfrm>
            <a:off x="6877675" y="931619"/>
            <a:ext cx="571500" cy="581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