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  <p:embeddedFont>
      <p:font typeface="Quicksand"/>
      <p:regular r:id="rId8"/>
      <p:bold r:id="rId9"/>
    </p:embeddedFont>
    <p:embeddedFont>
      <p:font typeface="Century Gothic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79F6BF8-0FFD-4529-B69C-3944209F939E}">
  <a:tblStyle styleId="{C79F6BF8-0FFD-4529-B69C-3944209F93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Relationship Id="rId8" Type="http://schemas.openxmlformats.org/officeDocument/2006/relationships/font" Target="fonts/Quicksand-regular.fntdata"/><Relationship Id="rId11" Type="http://schemas.openxmlformats.org/officeDocument/2006/relationships/font" Target="fonts/CenturyGothic-bold.fntdata"/><Relationship Id="rId10" Type="http://schemas.openxmlformats.org/officeDocument/2006/relationships/font" Target="fonts/CenturyGothic-regular.fntdata"/><Relationship Id="rId13" Type="http://schemas.openxmlformats.org/officeDocument/2006/relationships/font" Target="fonts/CenturyGothic-boldItalic.fntdata"/><Relationship Id="rId12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.png"/><Relationship Id="rId42" Type="http://schemas.openxmlformats.org/officeDocument/2006/relationships/image" Target="../media/image5.png"/><Relationship Id="rId41" Type="http://schemas.openxmlformats.org/officeDocument/2006/relationships/hyperlink" Target="https://www.youtube.com/watch?v=7Z7LPBKb2yc" TargetMode="External"/><Relationship Id="rId44" Type="http://schemas.openxmlformats.org/officeDocument/2006/relationships/image" Target="../media/image10.png"/><Relationship Id="rId43" Type="http://schemas.openxmlformats.org/officeDocument/2006/relationships/hyperlink" Target="https://www.youtube.com/watch?v=FmZCQfeWjeQ" TargetMode="External"/><Relationship Id="rId46" Type="http://schemas.openxmlformats.org/officeDocument/2006/relationships/image" Target="../media/image12.png"/><Relationship Id="rId45" Type="http://schemas.openxmlformats.org/officeDocument/2006/relationships/hyperlink" Target="https://www.youtube.com/watch?v=4V1cxjcRXCw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.jpg"/><Relationship Id="rId48" Type="http://schemas.openxmlformats.org/officeDocument/2006/relationships/image" Target="../media/image21.png"/><Relationship Id="rId47" Type="http://schemas.openxmlformats.org/officeDocument/2006/relationships/hyperlink" Target="https://www.youtube.com/watch?v=PB5FEVq_jsc" TargetMode="External"/><Relationship Id="rId49" Type="http://schemas.openxmlformats.org/officeDocument/2006/relationships/hyperlink" Target="https://www.youtube.com/watch?v=dJqX9bNCX1s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25.png"/><Relationship Id="rId8" Type="http://schemas.openxmlformats.org/officeDocument/2006/relationships/image" Target="../media/image16.png"/><Relationship Id="rId31" Type="http://schemas.openxmlformats.org/officeDocument/2006/relationships/hyperlink" Target="https://www.youtube.com/watch?v=X_Gl-9gsy2Q" TargetMode="External"/><Relationship Id="rId30" Type="http://schemas.openxmlformats.org/officeDocument/2006/relationships/hyperlink" Target="https://www.youtube.com/watch?v=J1uBJGeSF2I" TargetMode="External"/><Relationship Id="rId33" Type="http://schemas.openxmlformats.org/officeDocument/2006/relationships/hyperlink" Target="https://www.storylineonline.net/" TargetMode="External"/><Relationship Id="rId32" Type="http://schemas.openxmlformats.org/officeDocument/2006/relationships/image" Target="../media/image22.png"/><Relationship Id="rId35" Type="http://schemas.openxmlformats.org/officeDocument/2006/relationships/hyperlink" Target="https://www.youtube.com/watch?v=zU1DP8GPghE" TargetMode="External"/><Relationship Id="rId34" Type="http://schemas.openxmlformats.org/officeDocument/2006/relationships/image" Target="../media/image3.png"/><Relationship Id="rId37" Type="http://schemas.openxmlformats.org/officeDocument/2006/relationships/hyperlink" Target="https://www.youtube.com/watch?v=d3rRWzdHv5M" TargetMode="External"/><Relationship Id="rId36" Type="http://schemas.openxmlformats.org/officeDocument/2006/relationships/image" Target="../media/image9.png"/><Relationship Id="rId39" Type="http://schemas.openxmlformats.org/officeDocument/2006/relationships/hyperlink" Target="https://www.youtube.com/watch?v=2mKrergpzdE" TargetMode="External"/><Relationship Id="rId38" Type="http://schemas.openxmlformats.org/officeDocument/2006/relationships/image" Target="../media/image14.png"/><Relationship Id="rId62" Type="http://schemas.openxmlformats.org/officeDocument/2006/relationships/image" Target="../media/image31.png"/><Relationship Id="rId61" Type="http://schemas.openxmlformats.org/officeDocument/2006/relationships/hyperlink" Target="https://www.youtube.com/watch?v=4ylCMZTj8pg" TargetMode="External"/><Relationship Id="rId20" Type="http://schemas.openxmlformats.org/officeDocument/2006/relationships/hyperlink" Target="https://www.youtube.com/watch?v=xka0d0ro0wk" TargetMode="External"/><Relationship Id="rId64" Type="http://schemas.openxmlformats.org/officeDocument/2006/relationships/image" Target="../media/image30.png"/><Relationship Id="rId63" Type="http://schemas.openxmlformats.org/officeDocument/2006/relationships/hyperlink" Target="https://www.youtube.com/watch?v=RQb7dhUHFqE" TargetMode="External"/><Relationship Id="rId22" Type="http://schemas.openxmlformats.org/officeDocument/2006/relationships/hyperlink" Target="https://www.youtube.com/watch?v=j2QHJDH2CiM" TargetMode="External"/><Relationship Id="rId66" Type="http://schemas.openxmlformats.org/officeDocument/2006/relationships/image" Target="../media/image35.png"/><Relationship Id="rId21" Type="http://schemas.openxmlformats.org/officeDocument/2006/relationships/hyperlink" Target="https://www.youtube.com/watch?v=DGF35NpD6KA" TargetMode="External"/><Relationship Id="rId65" Type="http://schemas.openxmlformats.org/officeDocument/2006/relationships/image" Target="../media/image32.png"/><Relationship Id="rId24" Type="http://schemas.openxmlformats.org/officeDocument/2006/relationships/hyperlink" Target="https://www.youtube.com/watch?v=WMuwPZQfoCg" TargetMode="External"/><Relationship Id="rId68" Type="http://schemas.openxmlformats.org/officeDocument/2006/relationships/image" Target="../media/image33.png"/><Relationship Id="rId23" Type="http://schemas.openxmlformats.org/officeDocument/2006/relationships/hyperlink" Target="https://www.youtube.com/watch?v=MSHBWQPA88A" TargetMode="External"/><Relationship Id="rId67" Type="http://schemas.openxmlformats.org/officeDocument/2006/relationships/image" Target="../media/image34.png"/><Relationship Id="rId60" Type="http://schemas.openxmlformats.org/officeDocument/2006/relationships/image" Target="../media/image28.png"/><Relationship Id="rId26" Type="http://schemas.openxmlformats.org/officeDocument/2006/relationships/hyperlink" Target="https://www.youtube.com/watch?v=J2PxLzWXqLM" TargetMode="External"/><Relationship Id="rId25" Type="http://schemas.openxmlformats.org/officeDocument/2006/relationships/hyperlink" Target="https://www.youtube.com/watch?v=5IEYoKtmfcI" TargetMode="External"/><Relationship Id="rId28" Type="http://schemas.openxmlformats.org/officeDocument/2006/relationships/hyperlink" Target="https://www.youtube.com/watch?v=NJNCNWeYmFk" TargetMode="External"/><Relationship Id="rId27" Type="http://schemas.openxmlformats.org/officeDocument/2006/relationships/hyperlink" Target="https://www.youtube.com/watch?v=8ZeqPV7NzPo" TargetMode="External"/><Relationship Id="rId29" Type="http://schemas.openxmlformats.org/officeDocument/2006/relationships/hyperlink" Target="https://www.youtube.com/watch?v=NJNCNWeYmFk" TargetMode="External"/><Relationship Id="rId51" Type="http://schemas.openxmlformats.org/officeDocument/2006/relationships/hyperlink" Target="https://www.youtube.com/watch?v=kSi4ggxsSvk" TargetMode="External"/><Relationship Id="rId50" Type="http://schemas.openxmlformats.org/officeDocument/2006/relationships/image" Target="../media/image26.png"/><Relationship Id="rId53" Type="http://schemas.openxmlformats.org/officeDocument/2006/relationships/hyperlink" Target="https://www.youtube.com/watch?v=uf0uKmKwnKs" TargetMode="External"/><Relationship Id="rId52" Type="http://schemas.openxmlformats.org/officeDocument/2006/relationships/image" Target="../media/image13.png"/><Relationship Id="rId11" Type="http://schemas.openxmlformats.org/officeDocument/2006/relationships/hyperlink" Target="https://www.youtube.com/watch?v=Zl3JVgq6xMA" TargetMode="External"/><Relationship Id="rId55" Type="http://schemas.openxmlformats.org/officeDocument/2006/relationships/image" Target="../media/image23.png"/><Relationship Id="rId10" Type="http://schemas.openxmlformats.org/officeDocument/2006/relationships/hyperlink" Target="https://www.youtube.com/watch?v=u7x34_420P4" TargetMode="External"/><Relationship Id="rId54" Type="http://schemas.openxmlformats.org/officeDocument/2006/relationships/image" Target="../media/image27.png"/><Relationship Id="rId13" Type="http://schemas.openxmlformats.org/officeDocument/2006/relationships/hyperlink" Target="https://www.youtube.com/watch?v=LSUGwBABBz0" TargetMode="External"/><Relationship Id="rId57" Type="http://schemas.openxmlformats.org/officeDocument/2006/relationships/image" Target="../media/image29.png"/><Relationship Id="rId12" Type="http://schemas.openxmlformats.org/officeDocument/2006/relationships/hyperlink" Target="https://www.youtube.com/watch?v=ZGgOLYWGVXg" TargetMode="External"/><Relationship Id="rId56" Type="http://schemas.openxmlformats.org/officeDocument/2006/relationships/image" Target="../media/image20.png"/><Relationship Id="rId15" Type="http://schemas.openxmlformats.org/officeDocument/2006/relationships/hyperlink" Target="https://www.youtube.com/watch?v=96TdV0mDdRw" TargetMode="External"/><Relationship Id="rId59" Type="http://schemas.openxmlformats.org/officeDocument/2006/relationships/hyperlink" Target="https://www.youtube.com/watch?v=_1G2lDQtbmM" TargetMode="External"/><Relationship Id="rId14" Type="http://schemas.openxmlformats.org/officeDocument/2006/relationships/hyperlink" Target="https://www.youtube.com/watch?v=MWzkAJJ1nd0" TargetMode="External"/><Relationship Id="rId58" Type="http://schemas.openxmlformats.org/officeDocument/2006/relationships/image" Target="../media/image24.png"/><Relationship Id="rId17" Type="http://schemas.openxmlformats.org/officeDocument/2006/relationships/hyperlink" Target="https://www.youtube.com/watch?v=j01yQ6H4U1w" TargetMode="External"/><Relationship Id="rId16" Type="http://schemas.openxmlformats.org/officeDocument/2006/relationships/hyperlink" Target="https://www.youtube.com/watch?v=j01yQ6H4U1w" TargetMode="External"/><Relationship Id="rId19" Type="http://schemas.openxmlformats.org/officeDocument/2006/relationships/hyperlink" Target="https://www.youtube.com/watch?v=vjFvo8kA1oM" TargetMode="External"/><Relationship Id="rId18" Type="http://schemas.openxmlformats.org/officeDocument/2006/relationships/hyperlink" Target="https://www.youtube.com/watch?v=UqMKdZYcdY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363" y="593125"/>
            <a:ext cx="874600" cy="87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11039" r="11109" t="0"/>
          <a:stretch/>
        </p:blipFill>
        <p:spPr>
          <a:xfrm>
            <a:off x="3273027" y="367222"/>
            <a:ext cx="1813075" cy="1326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325" y="4083438"/>
            <a:ext cx="8332025" cy="117147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110225" y="651225"/>
            <a:ext cx="10101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030900" y="727650"/>
            <a:ext cx="7380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82530" l="4703" r="5866" t="0"/>
          <a:stretch/>
        </p:blipFill>
        <p:spPr>
          <a:xfrm>
            <a:off x="94125" y="52875"/>
            <a:ext cx="1813075" cy="354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61984" l="5557" r="6367" t="20810"/>
          <a:stretch/>
        </p:blipFill>
        <p:spPr>
          <a:xfrm>
            <a:off x="1907200" y="68738"/>
            <a:ext cx="1650600" cy="322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40346" l="5439" r="4793" t="42723"/>
          <a:stretch/>
        </p:blipFill>
        <p:spPr>
          <a:xfrm>
            <a:off x="3557800" y="59000"/>
            <a:ext cx="1813075" cy="341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18781" l="5325" r="4867" t="63748"/>
          <a:stretch/>
        </p:blipFill>
        <p:spPr>
          <a:xfrm>
            <a:off x="5370875" y="69413"/>
            <a:ext cx="1650600" cy="3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6">
            <a:alphaModFix/>
          </a:blip>
          <a:srcRect b="0" l="34894" r="34806" t="83554"/>
          <a:stretch/>
        </p:blipFill>
        <p:spPr>
          <a:xfrm>
            <a:off x="7021478" y="57550"/>
            <a:ext cx="635325" cy="344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65075" y="927225"/>
            <a:ext cx="1813075" cy="318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5375" y="1816175"/>
            <a:ext cx="1650575" cy="2294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1913775" y="927225"/>
            <a:ext cx="174600" cy="2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5988" y="1609308"/>
            <a:ext cx="1294875" cy="270804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484300" y="3171538"/>
            <a:ext cx="13905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This Month’s</a:t>
            </a:r>
            <a:br>
              <a:rPr lang="en" sz="1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1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Chapter Book</a:t>
            </a:r>
            <a:endParaRPr sz="1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9">
            <a:alphaModFix/>
          </a:blip>
          <a:srcRect b="13665" l="6719" r="6346" t="11247"/>
          <a:stretch/>
        </p:blipFill>
        <p:spPr>
          <a:xfrm>
            <a:off x="4888725" y="453925"/>
            <a:ext cx="4087051" cy="26213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" name="Google Shape;70;p13"/>
          <p:cNvGraphicFramePr/>
          <p:nvPr/>
        </p:nvGraphicFramePr>
        <p:xfrm>
          <a:off x="5026325" y="5406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{C79F6BF8-0FFD-4529-B69C-3944209F939E}</a:tableStyleId>
              </a:tblPr>
              <a:tblGrid>
                <a:gridCol w="958550"/>
                <a:gridCol w="958550"/>
                <a:gridCol w="1086900"/>
                <a:gridCol w="830175"/>
              </a:tblGrid>
              <a:tr h="33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Stillwater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2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 Voice In the Air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3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Out of the Antarctic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4</a:t>
                      </a:r>
                      <a:endParaRPr sz="7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Captain Cook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5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Troubles With a Penguin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6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More Troubles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7</a:t>
                      </a:r>
                      <a:br>
                        <a:rPr lang="en" sz="700" u="sng">
                          <a:solidFill>
                            <a:schemeClr val="hlink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7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Captain Cook Builds a Nest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8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Penguin’s Promenade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1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9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 the Barber Shop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10</a:t>
                      </a:r>
                      <a:endParaRPr sz="7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Shadows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11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Greta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12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More Mouths to Feed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13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Money Worries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14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Mr. Greenbaum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15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Pepper’s Performing Penguins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16</a:t>
                      </a:r>
                      <a:br>
                        <a:rPr lang="en" sz="7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On the Road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17</a:t>
                      </a:r>
                      <a:br>
                        <a:rPr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5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Fame</a:t>
                      </a:r>
                      <a:endParaRPr i="1" sz="4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18</a:t>
                      </a:r>
                      <a:br>
                        <a:rPr lang="en" sz="600" u="sng">
                          <a:solidFill>
                            <a:schemeClr val="hlink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29"/>
                        </a:rPr>
                      </a:br>
                      <a:r>
                        <a:rPr i="1" lang="en" sz="500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April Winds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3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19</a:t>
                      </a:r>
                      <a:br>
                        <a:rPr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500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Admiral Drake</a:t>
                      </a:r>
                      <a:endParaRPr i="1" sz="6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u="sng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3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Chapter 20</a:t>
                      </a:r>
                      <a:br>
                        <a:rPr lang="en" sz="6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i="1" lang="en" sz="500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Farewell Mr. Popper</a:t>
                      </a:r>
                      <a:endParaRPr i="1" sz="5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71" name="Google Shape;71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988175" y="433625"/>
            <a:ext cx="1166875" cy="7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246925" y="490625"/>
            <a:ext cx="704750" cy="42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876074" y="3207400"/>
            <a:ext cx="803482" cy="64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7"/>
          </p:cNvPr>
          <p:cNvPicPr preferRelativeResize="0"/>
          <p:nvPr/>
        </p:nvPicPr>
        <p:blipFill rotWithShape="1">
          <a:blip r:embed="rId38">
            <a:alphaModFix/>
          </a:blip>
          <a:srcRect b="0" l="14971" r="14041" t="0"/>
          <a:stretch/>
        </p:blipFill>
        <p:spPr>
          <a:xfrm>
            <a:off x="918850" y="3410275"/>
            <a:ext cx="704750" cy="5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876075" y="1235725"/>
            <a:ext cx="635325" cy="82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76700" y="2029025"/>
            <a:ext cx="555150" cy="61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876087" y="2335062"/>
            <a:ext cx="635325" cy="546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012375" y="2029600"/>
            <a:ext cx="611225" cy="61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72875" y="2768325"/>
            <a:ext cx="555150" cy="5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1047775" y="2768325"/>
            <a:ext cx="555150" cy="5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0" l="20907" r="20691" t="0"/>
          <a:stretch/>
        </p:blipFill>
        <p:spPr>
          <a:xfrm>
            <a:off x="354675" y="3396450"/>
            <a:ext cx="495000" cy="5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6255" l="0" r="0" t="9661"/>
          <a:stretch/>
        </p:blipFill>
        <p:spPr>
          <a:xfrm>
            <a:off x="3656151" y="642600"/>
            <a:ext cx="1081325" cy="87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3795075" y="2025375"/>
            <a:ext cx="803475" cy="1166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803525" y="387549"/>
            <a:ext cx="611225" cy="814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926875" y="928372"/>
            <a:ext cx="1081325" cy="108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58">
            <a:alphaModFix/>
          </a:blip>
          <a:srcRect b="16863" l="28037" r="18106" t="17002"/>
          <a:stretch/>
        </p:blipFill>
        <p:spPr>
          <a:xfrm>
            <a:off x="391205" y="1243562"/>
            <a:ext cx="340120" cy="6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2729675" y="3171550"/>
            <a:ext cx="494996" cy="64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2637700" y="2220563"/>
            <a:ext cx="635325" cy="688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2649750" y="1303195"/>
            <a:ext cx="611225" cy="770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kiing" id="90" name="Google Shape;90;p13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4210075" y="1049425"/>
            <a:ext cx="424325" cy="42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1" name="Google Shape;91;p13"/>
          <p:cNvPicPr preferRelativeResize="0"/>
          <p:nvPr/>
        </p:nvPicPr>
        <p:blipFill rotWithShape="1">
          <a:blip r:embed="rId66">
            <a:alphaModFix/>
          </a:blip>
          <a:srcRect b="0" l="0" r="0" t="13419"/>
          <a:stretch/>
        </p:blipFill>
        <p:spPr>
          <a:xfrm>
            <a:off x="5984875" y="2641412"/>
            <a:ext cx="3215775" cy="27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 flipH="1" rot="149526">
            <a:off x="2957019" y="3458180"/>
            <a:ext cx="1059063" cy="131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 rot="2">
            <a:off x="3361710" y="3893868"/>
            <a:ext cx="1036405" cy="943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