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bc115df0b_0_11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bc115df0b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bc115df0b_0_24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bc115df0b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bc115df0b_0_36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bc115df0b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bc115df0b_0_47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bc115df0b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bc115df0b_0_57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bc115df0b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bc115df0b_0_66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bc115df0b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c115df0b_0_74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bc115df0b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bc115df0b_0_81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bc115df0b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bc115df0b_0_87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bc115df0b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bc115df0b_1_13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bc115df0b_1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/>
          <p:nvPr/>
        </p:nvSpPr>
        <p:spPr>
          <a:xfrm>
            <a:off x="1617775" y="502150"/>
            <a:ext cx="5944200" cy="59442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/>
          <p:nvPr/>
        </p:nvSpPr>
        <p:spPr>
          <a:xfrm>
            <a:off x="1997475" y="2204615"/>
            <a:ext cx="769500" cy="7695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3121975" y="2204615"/>
            <a:ext cx="769500" cy="7695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4246475" y="2204615"/>
            <a:ext cx="769500" cy="7695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/>
          <p:nvPr/>
        </p:nvSpPr>
        <p:spPr>
          <a:xfrm>
            <a:off x="5370975" y="2204615"/>
            <a:ext cx="769500" cy="7695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/>
          <p:cNvSpPr/>
          <p:nvPr/>
        </p:nvSpPr>
        <p:spPr>
          <a:xfrm>
            <a:off x="6495475" y="2204615"/>
            <a:ext cx="769500" cy="7695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/>
          <p:cNvSpPr/>
          <p:nvPr/>
        </p:nvSpPr>
        <p:spPr>
          <a:xfrm>
            <a:off x="1997475" y="3639840"/>
            <a:ext cx="769500" cy="7695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3"/>
          <p:cNvSpPr/>
          <p:nvPr/>
        </p:nvSpPr>
        <p:spPr>
          <a:xfrm>
            <a:off x="3121975" y="3639840"/>
            <a:ext cx="769500" cy="7695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/>
          <p:cNvSpPr/>
          <p:nvPr/>
        </p:nvSpPr>
        <p:spPr>
          <a:xfrm>
            <a:off x="4246475" y="3639840"/>
            <a:ext cx="769500" cy="7695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3"/>
          <p:cNvSpPr/>
          <p:nvPr/>
        </p:nvSpPr>
        <p:spPr>
          <a:xfrm>
            <a:off x="6495475" y="3639840"/>
            <a:ext cx="769500" cy="7695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3"/>
          <p:cNvSpPr/>
          <p:nvPr/>
        </p:nvSpPr>
        <p:spPr>
          <a:xfrm>
            <a:off x="5370975" y="3639840"/>
            <a:ext cx="769500" cy="7695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/>
          <p:nvPr/>
        </p:nvSpPr>
        <p:spPr>
          <a:xfrm>
            <a:off x="1997475" y="2204615"/>
            <a:ext cx="769500" cy="7695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4"/>
          <p:cNvSpPr/>
          <p:nvPr/>
        </p:nvSpPr>
        <p:spPr>
          <a:xfrm>
            <a:off x="3121975" y="2204615"/>
            <a:ext cx="769500" cy="7695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4"/>
          <p:cNvSpPr/>
          <p:nvPr/>
        </p:nvSpPr>
        <p:spPr>
          <a:xfrm>
            <a:off x="4246475" y="2204615"/>
            <a:ext cx="769500" cy="7695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4"/>
          <p:cNvSpPr/>
          <p:nvPr/>
        </p:nvSpPr>
        <p:spPr>
          <a:xfrm>
            <a:off x="5370975" y="2204615"/>
            <a:ext cx="769500" cy="7695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4"/>
          <p:cNvSpPr/>
          <p:nvPr/>
        </p:nvSpPr>
        <p:spPr>
          <a:xfrm>
            <a:off x="6495475" y="2204615"/>
            <a:ext cx="769500" cy="7695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4"/>
          <p:cNvSpPr/>
          <p:nvPr/>
        </p:nvSpPr>
        <p:spPr>
          <a:xfrm>
            <a:off x="1997475" y="3639840"/>
            <a:ext cx="769500" cy="7695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4"/>
          <p:cNvSpPr/>
          <p:nvPr/>
        </p:nvSpPr>
        <p:spPr>
          <a:xfrm>
            <a:off x="3121975" y="3639840"/>
            <a:ext cx="769500" cy="7695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4"/>
          <p:cNvSpPr/>
          <p:nvPr/>
        </p:nvSpPr>
        <p:spPr>
          <a:xfrm>
            <a:off x="4246475" y="3639840"/>
            <a:ext cx="769500" cy="7695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4"/>
          <p:cNvSpPr/>
          <p:nvPr/>
        </p:nvSpPr>
        <p:spPr>
          <a:xfrm>
            <a:off x="5370975" y="3639840"/>
            <a:ext cx="769500" cy="7695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5"/>
          <p:cNvSpPr/>
          <p:nvPr/>
        </p:nvSpPr>
        <p:spPr>
          <a:xfrm>
            <a:off x="1997475" y="2204615"/>
            <a:ext cx="769500" cy="7695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5"/>
          <p:cNvSpPr/>
          <p:nvPr/>
        </p:nvSpPr>
        <p:spPr>
          <a:xfrm>
            <a:off x="3121975" y="2204615"/>
            <a:ext cx="769500" cy="7695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5"/>
          <p:cNvSpPr/>
          <p:nvPr/>
        </p:nvSpPr>
        <p:spPr>
          <a:xfrm>
            <a:off x="4246475" y="2204615"/>
            <a:ext cx="769500" cy="7695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5"/>
          <p:cNvSpPr/>
          <p:nvPr/>
        </p:nvSpPr>
        <p:spPr>
          <a:xfrm>
            <a:off x="5370975" y="2204615"/>
            <a:ext cx="769500" cy="7695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5"/>
          <p:cNvSpPr/>
          <p:nvPr/>
        </p:nvSpPr>
        <p:spPr>
          <a:xfrm>
            <a:off x="6495475" y="2204615"/>
            <a:ext cx="769500" cy="7695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5"/>
          <p:cNvSpPr/>
          <p:nvPr/>
        </p:nvSpPr>
        <p:spPr>
          <a:xfrm>
            <a:off x="1997475" y="3639840"/>
            <a:ext cx="769500" cy="7695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5"/>
          <p:cNvSpPr/>
          <p:nvPr/>
        </p:nvSpPr>
        <p:spPr>
          <a:xfrm>
            <a:off x="3121975" y="3639840"/>
            <a:ext cx="769500" cy="7695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5"/>
          <p:cNvSpPr/>
          <p:nvPr/>
        </p:nvSpPr>
        <p:spPr>
          <a:xfrm>
            <a:off x="4246475" y="3639840"/>
            <a:ext cx="769500" cy="7695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6"/>
          <p:cNvSpPr/>
          <p:nvPr/>
        </p:nvSpPr>
        <p:spPr>
          <a:xfrm>
            <a:off x="1997475" y="2204615"/>
            <a:ext cx="769500" cy="7695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6"/>
          <p:cNvSpPr/>
          <p:nvPr/>
        </p:nvSpPr>
        <p:spPr>
          <a:xfrm>
            <a:off x="3121975" y="2204615"/>
            <a:ext cx="769500" cy="7695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6"/>
          <p:cNvSpPr/>
          <p:nvPr/>
        </p:nvSpPr>
        <p:spPr>
          <a:xfrm>
            <a:off x="4246475" y="2204615"/>
            <a:ext cx="769500" cy="7695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6"/>
          <p:cNvSpPr/>
          <p:nvPr/>
        </p:nvSpPr>
        <p:spPr>
          <a:xfrm>
            <a:off x="5370975" y="2204615"/>
            <a:ext cx="769500" cy="7695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6"/>
          <p:cNvSpPr/>
          <p:nvPr/>
        </p:nvSpPr>
        <p:spPr>
          <a:xfrm>
            <a:off x="6495475" y="2204615"/>
            <a:ext cx="769500" cy="7695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6"/>
          <p:cNvSpPr/>
          <p:nvPr/>
        </p:nvSpPr>
        <p:spPr>
          <a:xfrm>
            <a:off x="1997475" y="3639840"/>
            <a:ext cx="769500" cy="7695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6"/>
          <p:cNvSpPr/>
          <p:nvPr/>
        </p:nvSpPr>
        <p:spPr>
          <a:xfrm>
            <a:off x="3121975" y="3639840"/>
            <a:ext cx="769500" cy="7695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7"/>
          <p:cNvSpPr/>
          <p:nvPr/>
        </p:nvSpPr>
        <p:spPr>
          <a:xfrm>
            <a:off x="1997475" y="2204615"/>
            <a:ext cx="769500" cy="7695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7"/>
          <p:cNvSpPr/>
          <p:nvPr/>
        </p:nvSpPr>
        <p:spPr>
          <a:xfrm>
            <a:off x="3121975" y="2204615"/>
            <a:ext cx="769500" cy="7695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7"/>
          <p:cNvSpPr/>
          <p:nvPr/>
        </p:nvSpPr>
        <p:spPr>
          <a:xfrm>
            <a:off x="4246475" y="2204615"/>
            <a:ext cx="769500" cy="7695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7"/>
          <p:cNvSpPr/>
          <p:nvPr/>
        </p:nvSpPr>
        <p:spPr>
          <a:xfrm>
            <a:off x="5370975" y="2204615"/>
            <a:ext cx="769500" cy="7695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7"/>
          <p:cNvSpPr/>
          <p:nvPr/>
        </p:nvSpPr>
        <p:spPr>
          <a:xfrm>
            <a:off x="6495475" y="2204615"/>
            <a:ext cx="769500" cy="7695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7"/>
          <p:cNvSpPr/>
          <p:nvPr/>
        </p:nvSpPr>
        <p:spPr>
          <a:xfrm>
            <a:off x="1997475" y="3639840"/>
            <a:ext cx="769500" cy="7695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8"/>
          <p:cNvSpPr/>
          <p:nvPr/>
        </p:nvSpPr>
        <p:spPr>
          <a:xfrm>
            <a:off x="1997475" y="2204615"/>
            <a:ext cx="769500" cy="7695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8"/>
          <p:cNvSpPr/>
          <p:nvPr/>
        </p:nvSpPr>
        <p:spPr>
          <a:xfrm>
            <a:off x="3121975" y="2204615"/>
            <a:ext cx="769500" cy="7695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8"/>
          <p:cNvSpPr/>
          <p:nvPr/>
        </p:nvSpPr>
        <p:spPr>
          <a:xfrm>
            <a:off x="4246475" y="2204615"/>
            <a:ext cx="769500" cy="7695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8"/>
          <p:cNvSpPr/>
          <p:nvPr/>
        </p:nvSpPr>
        <p:spPr>
          <a:xfrm>
            <a:off x="5370975" y="2204615"/>
            <a:ext cx="769500" cy="7695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18"/>
          <p:cNvSpPr/>
          <p:nvPr/>
        </p:nvSpPr>
        <p:spPr>
          <a:xfrm>
            <a:off x="6495475" y="2204615"/>
            <a:ext cx="769500" cy="7695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9"/>
          <p:cNvSpPr/>
          <p:nvPr/>
        </p:nvSpPr>
        <p:spPr>
          <a:xfrm>
            <a:off x="1997475" y="2204615"/>
            <a:ext cx="769500" cy="7695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19"/>
          <p:cNvSpPr/>
          <p:nvPr/>
        </p:nvSpPr>
        <p:spPr>
          <a:xfrm>
            <a:off x="3121975" y="2204615"/>
            <a:ext cx="769500" cy="7695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19"/>
          <p:cNvSpPr/>
          <p:nvPr/>
        </p:nvSpPr>
        <p:spPr>
          <a:xfrm>
            <a:off x="4246475" y="2204615"/>
            <a:ext cx="769500" cy="7695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9"/>
          <p:cNvSpPr/>
          <p:nvPr/>
        </p:nvSpPr>
        <p:spPr>
          <a:xfrm>
            <a:off x="5370975" y="2204615"/>
            <a:ext cx="769500" cy="7695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0"/>
          <p:cNvSpPr/>
          <p:nvPr/>
        </p:nvSpPr>
        <p:spPr>
          <a:xfrm>
            <a:off x="1997475" y="2204615"/>
            <a:ext cx="769500" cy="7695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20"/>
          <p:cNvSpPr/>
          <p:nvPr/>
        </p:nvSpPr>
        <p:spPr>
          <a:xfrm>
            <a:off x="3121975" y="2204615"/>
            <a:ext cx="769500" cy="7695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20"/>
          <p:cNvSpPr/>
          <p:nvPr/>
        </p:nvSpPr>
        <p:spPr>
          <a:xfrm>
            <a:off x="4246475" y="2204615"/>
            <a:ext cx="769500" cy="7695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1"/>
          <p:cNvSpPr/>
          <p:nvPr/>
        </p:nvSpPr>
        <p:spPr>
          <a:xfrm>
            <a:off x="1997475" y="2204615"/>
            <a:ext cx="769500" cy="7695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21"/>
          <p:cNvSpPr/>
          <p:nvPr/>
        </p:nvSpPr>
        <p:spPr>
          <a:xfrm>
            <a:off x="3121975" y="2204615"/>
            <a:ext cx="769500" cy="7695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2"/>
          <p:cNvSpPr/>
          <p:nvPr/>
        </p:nvSpPr>
        <p:spPr>
          <a:xfrm>
            <a:off x="1997475" y="2204615"/>
            <a:ext cx="769500" cy="7695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3"/>
          <p:cNvSpPr/>
          <p:nvPr/>
        </p:nvSpPr>
        <p:spPr>
          <a:xfrm>
            <a:off x="1997475" y="2204615"/>
            <a:ext cx="769500" cy="7695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