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44270afa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44270afa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742eead7be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742eead7be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742eead7be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742eead7be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742eead7be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742eead7be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42eead7be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42eead7be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742eead7be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742eead7be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742eead7be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742eead7be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742eead7be_0_4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742eead7be_0_4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742eead7be_0_5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742eead7be_0_5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742eead7be_0_8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742eead7be_0_8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742eead7be_0_8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742eead7be_0_8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742eead7be_0_9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742eead7be_0_9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742eead7be_0_10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742eead7be_0_10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742eead7be_0_10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742eead7be_0_10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742eead7be_0_10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742eead7be_0_10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youtube.com/watch?v=7VJ1hLpwZyM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youtube.com/watch?v=E1LzhiCcOY0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youtube.com/watch?v=fQek7H9fHZs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www.youtube.com/watch?v=nqfRmceGw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311700" y="22413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5 Hollywood Directors</a:t>
            </a:r>
            <a:endParaRPr sz="480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1000">
        <p:push dir="r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idx="1" type="subTitle"/>
          </p:nvPr>
        </p:nvSpPr>
        <p:spPr>
          <a:xfrm>
            <a:off x="311700" y="5244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Magnolia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60" name="Google Shape;60;p14"/>
          <p:cNvSpPr txBox="1"/>
          <p:nvPr>
            <p:ph idx="1" type="subTitle"/>
          </p:nvPr>
        </p:nvSpPr>
        <p:spPr>
          <a:xfrm>
            <a:off x="249325" y="32336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There Will be Blood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87850" y="1879063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Punch Drunk Love</a:t>
            </a:r>
            <a:endParaRPr sz="480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1000">
        <p:push dir="r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idx="1" type="subTitle"/>
          </p:nvPr>
        </p:nvSpPr>
        <p:spPr>
          <a:xfrm>
            <a:off x="430150" y="21116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Paul Thomas Anderson</a:t>
            </a:r>
            <a:endParaRPr sz="480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1000">
        <p:push dir="r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/>
        </p:nvSpPr>
        <p:spPr>
          <a:xfrm>
            <a:off x="1109075" y="2049100"/>
            <a:ext cx="78291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hlinkClick r:id="rId3"/>
              </a:rPr>
              <a:t>https://www.youtube.com/watch?v=7VJ1hLpwZyM</a:t>
            </a:r>
            <a:endParaRPr sz="2400"/>
          </a:p>
        </p:txBody>
      </p:sp>
    </p:spTree>
  </p:cSld>
  <p:clrMapOvr>
    <a:masterClrMapping/>
  </p:clrMapOvr>
  <mc:AlternateContent>
    <mc:Choice Requires="p14">
      <p:transition spd="slow" p14:dur="1000">
        <p:push dir="r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>
            <p:ph idx="1" type="subTitle"/>
          </p:nvPr>
        </p:nvSpPr>
        <p:spPr>
          <a:xfrm>
            <a:off x="311700" y="5244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2001: A Space Odyssey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77" name="Google Shape;77;p17"/>
          <p:cNvSpPr txBox="1"/>
          <p:nvPr>
            <p:ph idx="1" type="subTitle"/>
          </p:nvPr>
        </p:nvSpPr>
        <p:spPr>
          <a:xfrm>
            <a:off x="249325" y="32336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The Shining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78" name="Google Shape;78;p17"/>
          <p:cNvSpPr txBox="1"/>
          <p:nvPr>
            <p:ph idx="1" type="subTitle"/>
          </p:nvPr>
        </p:nvSpPr>
        <p:spPr>
          <a:xfrm>
            <a:off x="367775" y="19410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Spartacus</a:t>
            </a:r>
            <a:endParaRPr sz="480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1000">
        <p:push dir="r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idx="1" type="subTitle"/>
          </p:nvPr>
        </p:nvSpPr>
        <p:spPr>
          <a:xfrm>
            <a:off x="430150" y="21116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Stanley Kubrick</a:t>
            </a:r>
            <a:endParaRPr sz="480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1000">
        <p:push dir="r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/>
          <p:nvPr/>
        </p:nvSpPr>
        <p:spPr>
          <a:xfrm>
            <a:off x="1982325" y="1978825"/>
            <a:ext cx="78291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FFFF"/>
                </a:solidFill>
              </a:rPr>
              <a:t>https://youtu.be/lEV2OGm4vFA?t=269</a:t>
            </a:r>
            <a:endParaRPr sz="2400">
              <a:solidFill>
                <a:srgbClr val="00FFFF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1000">
        <p:push dir="r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 txBox="1"/>
          <p:nvPr>
            <p:ph idx="1" type="subTitle"/>
          </p:nvPr>
        </p:nvSpPr>
        <p:spPr>
          <a:xfrm>
            <a:off x="311700" y="5244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North by Northwest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94" name="Google Shape;94;p20"/>
          <p:cNvSpPr txBox="1"/>
          <p:nvPr>
            <p:ph idx="1" type="subTitle"/>
          </p:nvPr>
        </p:nvSpPr>
        <p:spPr>
          <a:xfrm>
            <a:off x="249325" y="32336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Psycho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95" name="Google Shape;95;p20"/>
          <p:cNvSpPr txBox="1"/>
          <p:nvPr>
            <p:ph idx="1" type="subTitle"/>
          </p:nvPr>
        </p:nvSpPr>
        <p:spPr>
          <a:xfrm>
            <a:off x="367775" y="19410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Vertigo</a:t>
            </a:r>
            <a:endParaRPr sz="480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1000">
        <p:push dir="r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idx="1" type="subTitle"/>
          </p:nvPr>
        </p:nvSpPr>
        <p:spPr>
          <a:xfrm>
            <a:off x="430150" y="21116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Alfred Hitchcock</a:t>
            </a:r>
            <a:endParaRPr sz="48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1000">
        <p:push dir="r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2"/>
          <p:cNvSpPr txBox="1"/>
          <p:nvPr/>
        </p:nvSpPr>
        <p:spPr>
          <a:xfrm>
            <a:off x="1229525" y="1798150"/>
            <a:ext cx="78291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hlinkClick r:id="rId3"/>
              </a:rPr>
              <a:t>https://www.youtube.com/watch?v=E1LzhiCcOY0</a:t>
            </a:r>
            <a:endParaRPr sz="2400">
              <a:solidFill>
                <a:srgbClr val="00FFFF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1000">
        <p:push dir="r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3"/>
          <p:cNvSpPr txBox="1"/>
          <p:nvPr>
            <p:ph idx="1" type="subTitle"/>
          </p:nvPr>
        </p:nvSpPr>
        <p:spPr>
          <a:xfrm>
            <a:off x="311700" y="5244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Inception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11" name="Google Shape;111;p23"/>
          <p:cNvSpPr txBox="1"/>
          <p:nvPr>
            <p:ph idx="1" type="subTitle"/>
          </p:nvPr>
        </p:nvSpPr>
        <p:spPr>
          <a:xfrm>
            <a:off x="249325" y="32336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The Dark Knight</a:t>
            </a:r>
            <a:endParaRPr sz="48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12" name="Google Shape;112;p23"/>
          <p:cNvSpPr txBox="1"/>
          <p:nvPr>
            <p:ph idx="1" type="subTitle"/>
          </p:nvPr>
        </p:nvSpPr>
        <p:spPr>
          <a:xfrm>
            <a:off x="367775" y="19410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Interstellar</a:t>
            </a:r>
            <a:endParaRPr sz="480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1000">
        <p:push dir="r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4"/>
          <p:cNvSpPr txBox="1"/>
          <p:nvPr>
            <p:ph idx="1" type="subTitle"/>
          </p:nvPr>
        </p:nvSpPr>
        <p:spPr>
          <a:xfrm>
            <a:off x="430150" y="21116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Christopher Nolan</a:t>
            </a:r>
            <a:endParaRPr sz="48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1000">
        <p:push dir="r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5"/>
          <p:cNvSpPr txBox="1"/>
          <p:nvPr/>
        </p:nvSpPr>
        <p:spPr>
          <a:xfrm>
            <a:off x="1229525" y="1798150"/>
            <a:ext cx="78291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hlinkClick r:id="rId3"/>
              </a:rPr>
              <a:t>https://www.youtube.com/watch?v=fQek7H9fHZs</a:t>
            </a:r>
            <a:endParaRPr sz="2400">
              <a:solidFill>
                <a:srgbClr val="00FFFF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1000">
        <p:push dir="r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6"/>
          <p:cNvSpPr txBox="1"/>
          <p:nvPr>
            <p:ph idx="1" type="subTitle"/>
          </p:nvPr>
        </p:nvSpPr>
        <p:spPr>
          <a:xfrm>
            <a:off x="311700" y="5244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The Grand Budapest Hotel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28" name="Google Shape;128;p26"/>
          <p:cNvSpPr txBox="1"/>
          <p:nvPr>
            <p:ph idx="1" type="subTitle"/>
          </p:nvPr>
        </p:nvSpPr>
        <p:spPr>
          <a:xfrm>
            <a:off x="0" y="33576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Moonrise Kingdom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29" name="Google Shape;129;p26"/>
          <p:cNvSpPr txBox="1"/>
          <p:nvPr>
            <p:ph idx="1" type="subTitle"/>
          </p:nvPr>
        </p:nvSpPr>
        <p:spPr>
          <a:xfrm>
            <a:off x="367775" y="19410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The Royal Tenenbaums</a:t>
            </a:r>
            <a:endParaRPr sz="480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1000">
        <p:push dir="r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7"/>
          <p:cNvSpPr txBox="1"/>
          <p:nvPr>
            <p:ph idx="1" type="subTitle"/>
          </p:nvPr>
        </p:nvSpPr>
        <p:spPr>
          <a:xfrm>
            <a:off x="430150" y="21116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Wes Anderson</a:t>
            </a:r>
            <a:endParaRPr sz="48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1000">
        <p:push dir="r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8"/>
          <p:cNvSpPr txBox="1"/>
          <p:nvPr/>
        </p:nvSpPr>
        <p:spPr>
          <a:xfrm>
            <a:off x="938450" y="1968800"/>
            <a:ext cx="78291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hlinkClick r:id="rId3"/>
              </a:rPr>
              <a:t>https://www.youtube.com/watch?v=nqfRmceGwUs</a:t>
            </a:r>
            <a:endParaRPr sz="2400">
              <a:solidFill>
                <a:srgbClr val="00FFFF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1000">
        <p:push dir="r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