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e1c1f83b44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e1c1f83b44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1.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1" name="Google Shape;11;p2"/>
          <p:cNvPicPr preferRelativeResize="0"/>
          <p:nvPr/>
        </p:nvPicPr>
        <p:blipFill>
          <a:blip r:embed="rId2">
            <a:alphaModFix/>
          </a:blip>
          <a:stretch>
            <a:fillRect/>
          </a:stretch>
        </p:blipFill>
        <p:spPr>
          <a:xfrm>
            <a:off x="0" y="0"/>
            <a:ext cx="9144000" cy="5143501"/>
          </a:xfrm>
          <a:prstGeom prst="rect">
            <a:avLst/>
          </a:prstGeom>
          <a:noFill/>
          <a:ln>
            <a:noFill/>
          </a:ln>
        </p:spPr>
      </p:pic>
      <p:sp>
        <p:nvSpPr>
          <p:cNvPr id="12" name="Google Shape;12;p2"/>
          <p:cNvSpPr txBox="1"/>
          <p:nvPr/>
        </p:nvSpPr>
        <p:spPr>
          <a:xfrm>
            <a:off x="6399125" y="4890950"/>
            <a:ext cx="2745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accent3"/>
                </a:solidFill>
              </a:rPr>
              <a:t>https://www.facebook.com/MsAllgeier</a:t>
            </a:r>
            <a:endParaRPr sz="1100">
              <a:solidFill>
                <a:schemeClr val="accent3"/>
              </a:solidFill>
            </a:endParaRPr>
          </a:p>
        </p:txBody>
      </p:sp>
      <p:pic>
        <p:nvPicPr>
          <p:cNvPr id="13" name="Google Shape;13;p2"/>
          <p:cNvPicPr preferRelativeResize="0"/>
          <p:nvPr/>
        </p:nvPicPr>
        <p:blipFill rotWithShape="1">
          <a:blip r:embed="rId3">
            <a:alphaModFix/>
          </a:blip>
          <a:srcRect b="23790" l="0" r="0" t="17278"/>
          <a:stretch/>
        </p:blipFill>
        <p:spPr>
          <a:xfrm>
            <a:off x="1479863" y="3922650"/>
            <a:ext cx="6039300" cy="968300"/>
          </a:xfrm>
          <a:prstGeom prst="rect">
            <a:avLst/>
          </a:prstGeom>
          <a:noFill/>
          <a:ln>
            <a:noFill/>
          </a:ln>
        </p:spPr>
      </p:pic>
      <p:pic>
        <p:nvPicPr>
          <p:cNvPr id="14" name="Google Shape;14;p2"/>
          <p:cNvPicPr preferRelativeResize="0"/>
          <p:nvPr/>
        </p:nvPicPr>
        <p:blipFill>
          <a:blip r:embed="rId4">
            <a:alphaModFix/>
          </a:blip>
          <a:stretch>
            <a:fillRect/>
          </a:stretch>
        </p:blipFill>
        <p:spPr>
          <a:xfrm>
            <a:off x="3776100" y="1261750"/>
            <a:ext cx="1645274" cy="1486326"/>
          </a:xfrm>
          <a:prstGeom prst="rect">
            <a:avLst/>
          </a:prstGeom>
          <a:noFill/>
          <a:ln>
            <a:noFill/>
          </a:ln>
        </p:spPr>
      </p:pic>
      <p:pic>
        <p:nvPicPr>
          <p:cNvPr id="15" name="Google Shape;15;p2"/>
          <p:cNvPicPr preferRelativeResize="0"/>
          <p:nvPr/>
        </p:nvPicPr>
        <p:blipFill>
          <a:blip r:embed="rId4">
            <a:alphaModFix/>
          </a:blip>
          <a:stretch>
            <a:fillRect/>
          </a:stretch>
        </p:blipFill>
        <p:spPr>
          <a:xfrm>
            <a:off x="2129313" y="1557725"/>
            <a:ext cx="1393632" cy="1858176"/>
          </a:xfrm>
          <a:prstGeom prst="rect">
            <a:avLst/>
          </a:prstGeom>
          <a:noFill/>
          <a:ln>
            <a:noFill/>
          </a:ln>
        </p:spPr>
      </p:pic>
      <p:pic>
        <p:nvPicPr>
          <p:cNvPr id="16" name="Google Shape;16;p2"/>
          <p:cNvPicPr preferRelativeResize="0"/>
          <p:nvPr/>
        </p:nvPicPr>
        <p:blipFill>
          <a:blip r:embed="rId4">
            <a:alphaModFix/>
          </a:blip>
          <a:stretch>
            <a:fillRect/>
          </a:stretch>
        </p:blipFill>
        <p:spPr>
          <a:xfrm>
            <a:off x="5674513" y="1557725"/>
            <a:ext cx="1393632" cy="1858176"/>
          </a:xfrm>
          <a:prstGeom prst="rect">
            <a:avLst/>
          </a:prstGeom>
          <a:noFill/>
          <a:ln>
            <a:noFill/>
          </a:ln>
        </p:spPr>
      </p:pic>
      <p:pic>
        <p:nvPicPr>
          <p:cNvPr id="17" name="Google Shape;17;p2"/>
          <p:cNvPicPr preferRelativeResize="0"/>
          <p:nvPr/>
        </p:nvPicPr>
        <p:blipFill>
          <a:blip r:embed="rId4">
            <a:alphaModFix/>
          </a:blip>
          <a:stretch>
            <a:fillRect/>
          </a:stretch>
        </p:blipFill>
        <p:spPr>
          <a:xfrm>
            <a:off x="100775" y="1205025"/>
            <a:ext cx="1645274" cy="1486326"/>
          </a:xfrm>
          <a:prstGeom prst="rect">
            <a:avLst/>
          </a:prstGeom>
          <a:noFill/>
          <a:ln>
            <a:noFill/>
          </a:ln>
        </p:spPr>
      </p:pic>
      <p:pic>
        <p:nvPicPr>
          <p:cNvPr id="18" name="Google Shape;18;p2"/>
          <p:cNvPicPr preferRelativeResize="0"/>
          <p:nvPr/>
        </p:nvPicPr>
        <p:blipFill>
          <a:blip r:embed="rId4">
            <a:alphaModFix/>
          </a:blip>
          <a:stretch>
            <a:fillRect/>
          </a:stretch>
        </p:blipFill>
        <p:spPr>
          <a:xfrm>
            <a:off x="7451425" y="1205025"/>
            <a:ext cx="1645274" cy="148632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1" name="Google Shape;21;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4" name="Google Shape;44;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6" name="Google Shape;46;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9" name="Google Shape;49;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3" name="Google Shape;53;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0" name="Shape 60"/>
        <p:cNvGrpSpPr/>
        <p:nvPr/>
      </p:nvGrpSpPr>
      <p:grpSpPr>
        <a:xfrm>
          <a:off x="0" y="0"/>
          <a:ext cx="0" cy="0"/>
          <a:chOff x="0" y="0"/>
          <a:chExt cx="0" cy="0"/>
        </a:xfrm>
      </p:grpSpPr>
      <p:sp>
        <p:nvSpPr>
          <p:cNvPr id="61" name="Google Shape;61;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2" name="Google Shape;62;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3" name="Google Shape;6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4" name="Shape 64"/>
        <p:cNvGrpSpPr/>
        <p:nvPr/>
      </p:nvGrpSpPr>
      <p:grpSpPr>
        <a:xfrm>
          <a:off x="0" y="0"/>
          <a:ext cx="0" cy="0"/>
          <a:chOff x="0" y="0"/>
          <a:chExt cx="0" cy="0"/>
        </a:xfrm>
      </p:grpSpPr>
      <p:sp>
        <p:nvSpPr>
          <p:cNvPr id="65" name="Google Shape;65;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6" name="Google Shape;66;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 name="Google Shape;69;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70" name="Google Shape;70;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1" name="Google Shape;71;p16"/>
          <p:cNvSpPr txBox="1"/>
          <p:nvPr/>
        </p:nvSpPr>
        <p:spPr>
          <a:xfrm>
            <a:off x="6796200" y="4804800"/>
            <a:ext cx="2347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666666"/>
                </a:solidFill>
              </a:rPr>
              <a:t>https://www.facebook.com/MsAllgeier</a:t>
            </a:r>
            <a:endParaRPr sz="1000">
              <a:solidFill>
                <a:srgbClr val="666666"/>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2" name="Shape 72"/>
        <p:cNvGrpSpPr/>
        <p:nvPr/>
      </p:nvGrpSpPr>
      <p:grpSpPr>
        <a:xfrm>
          <a:off x="0" y="0"/>
          <a:ext cx="0" cy="0"/>
          <a:chOff x="0" y="0"/>
          <a:chExt cx="0" cy="0"/>
        </a:xfrm>
      </p:grpSpPr>
      <p:sp>
        <p:nvSpPr>
          <p:cNvPr id="73" name="Google Shape;73;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5" name="Google Shape;75;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7" name="Shape 77"/>
        <p:cNvGrpSpPr/>
        <p:nvPr/>
      </p:nvGrpSpPr>
      <p:grpSpPr>
        <a:xfrm>
          <a:off x="0" y="0"/>
          <a:ext cx="0" cy="0"/>
          <a:chOff x="0" y="0"/>
          <a:chExt cx="0" cy="0"/>
        </a:xfrm>
      </p:grpSpPr>
      <p:sp>
        <p:nvSpPr>
          <p:cNvPr id="78" name="Google Shape;78;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0" name="Shape 80"/>
        <p:cNvGrpSpPr/>
        <p:nvPr/>
      </p:nvGrpSpPr>
      <p:grpSpPr>
        <a:xfrm>
          <a:off x="0" y="0"/>
          <a:ext cx="0" cy="0"/>
          <a:chOff x="0" y="0"/>
          <a:chExt cx="0" cy="0"/>
        </a:xfrm>
      </p:grpSpPr>
      <p:sp>
        <p:nvSpPr>
          <p:cNvPr id="81" name="Google Shape;81;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2" name="Google Shape;82;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3" name="Google Shape;83;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4" name="Shape 84"/>
        <p:cNvGrpSpPr/>
        <p:nvPr/>
      </p:nvGrpSpPr>
      <p:grpSpPr>
        <a:xfrm>
          <a:off x="0" y="0"/>
          <a:ext cx="0" cy="0"/>
          <a:chOff x="0" y="0"/>
          <a:chExt cx="0" cy="0"/>
        </a:xfrm>
      </p:grpSpPr>
      <p:sp>
        <p:nvSpPr>
          <p:cNvPr id="85" name="Google Shape;85;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6" name="Google Shape;86;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7" name="Shape 87"/>
        <p:cNvGrpSpPr/>
        <p:nvPr/>
      </p:nvGrpSpPr>
      <p:grpSpPr>
        <a:xfrm>
          <a:off x="0" y="0"/>
          <a:ext cx="0" cy="0"/>
          <a:chOff x="0" y="0"/>
          <a:chExt cx="0" cy="0"/>
        </a:xfrm>
      </p:grpSpPr>
      <p:sp>
        <p:nvSpPr>
          <p:cNvPr id="88" name="Google Shape;88;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0" name="Google Shape;90;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1" name="Google Shape;91;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92" name="Google Shape;92;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3" name="Shape 93"/>
        <p:cNvGrpSpPr/>
        <p:nvPr/>
      </p:nvGrpSpPr>
      <p:grpSpPr>
        <a:xfrm>
          <a:off x="0" y="0"/>
          <a:ext cx="0" cy="0"/>
          <a:chOff x="0" y="0"/>
          <a:chExt cx="0" cy="0"/>
        </a:xfrm>
      </p:grpSpPr>
      <p:sp>
        <p:nvSpPr>
          <p:cNvPr id="94" name="Google Shape;94;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95" name="Google Shape;95;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6" name="Shape 96"/>
        <p:cNvGrpSpPr/>
        <p:nvPr/>
      </p:nvGrpSpPr>
      <p:grpSpPr>
        <a:xfrm>
          <a:off x="0" y="0"/>
          <a:ext cx="0" cy="0"/>
          <a:chOff x="0" y="0"/>
          <a:chExt cx="0" cy="0"/>
        </a:xfrm>
      </p:grpSpPr>
      <p:sp>
        <p:nvSpPr>
          <p:cNvPr id="97" name="Google Shape;97;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8" name="Google Shape;98;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9" name="Google Shape;99;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0" name="Shape 100"/>
        <p:cNvGrpSpPr/>
        <p:nvPr/>
      </p:nvGrpSpPr>
      <p:grpSpPr>
        <a:xfrm>
          <a:off x="0" y="0"/>
          <a:ext cx="0" cy="0"/>
          <a:chOff x="0" y="0"/>
          <a:chExt cx="0" cy="0"/>
        </a:xfrm>
      </p:grpSpPr>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6" name="Shape 56"/>
        <p:cNvGrpSpPr/>
        <p:nvPr/>
      </p:nvGrpSpPr>
      <p:grpSpPr>
        <a:xfrm>
          <a:off x="0" y="0"/>
          <a:ext cx="0" cy="0"/>
          <a:chOff x="0" y="0"/>
          <a:chExt cx="0" cy="0"/>
        </a:xfrm>
      </p:grpSpPr>
      <p:sp>
        <p:nvSpPr>
          <p:cNvPr id="57" name="Google Shape;57;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8" name="Google Shape;58;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9" name="Google Shape;59;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6.png"/><Relationship Id="rId11" Type="http://schemas.openxmlformats.org/officeDocument/2006/relationships/hyperlink" Target="https://www.youtube.com/embed/GTocR85PQqI" TargetMode="External"/><Relationship Id="rId22" Type="http://schemas.openxmlformats.org/officeDocument/2006/relationships/image" Target="../media/image8.png"/><Relationship Id="rId10" Type="http://schemas.openxmlformats.org/officeDocument/2006/relationships/image" Target="../media/image3.png"/><Relationship Id="rId21" Type="http://schemas.openxmlformats.org/officeDocument/2006/relationships/hyperlink" Target="https://www.youtube.com/embed/hGGsB-jBTlo" TargetMode="External"/><Relationship Id="rId13" Type="http://schemas.openxmlformats.org/officeDocument/2006/relationships/hyperlink" Target="https://www.youtube.com/embed/SItVraF_XDo" TargetMode="External"/><Relationship Id="rId12"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youtube.com/embed/V2igD4JSbEw" TargetMode="External"/><Relationship Id="rId4" Type="http://schemas.openxmlformats.org/officeDocument/2006/relationships/image" Target="../media/image5.png"/><Relationship Id="rId9" Type="http://schemas.openxmlformats.org/officeDocument/2006/relationships/hyperlink" Target="https://www.youtube.com/embed/3D3E9Af6Ibk" TargetMode="External"/><Relationship Id="rId15" Type="http://schemas.openxmlformats.org/officeDocument/2006/relationships/hyperlink" Target="https://www.youtube.com/embed/VO5Lds_xLow" TargetMode="External"/><Relationship Id="rId14" Type="http://schemas.openxmlformats.org/officeDocument/2006/relationships/image" Target="../media/image9.png"/><Relationship Id="rId17" Type="http://schemas.openxmlformats.org/officeDocument/2006/relationships/hyperlink" Target="https://www.youtube.com/embed/3rokfZjsLPk" TargetMode="External"/><Relationship Id="rId16" Type="http://schemas.openxmlformats.org/officeDocument/2006/relationships/image" Target="../media/image10.png"/><Relationship Id="rId5" Type="http://schemas.openxmlformats.org/officeDocument/2006/relationships/hyperlink" Target="https://www.youtube.com/embed/PlHFZk4VE3o" TargetMode="External"/><Relationship Id="rId19" Type="http://schemas.openxmlformats.org/officeDocument/2006/relationships/hyperlink" Target="https://www.youtube.com/embed/e5DgTQea0bM" TargetMode="External"/><Relationship Id="rId6" Type="http://schemas.openxmlformats.org/officeDocument/2006/relationships/image" Target="../media/image12.png"/><Relationship Id="rId18" Type="http://schemas.openxmlformats.org/officeDocument/2006/relationships/image" Target="../media/image17.png"/><Relationship Id="rId7" Type="http://schemas.openxmlformats.org/officeDocument/2006/relationships/hyperlink" Target="https://www.youtube.com/embed/VkoTj0GJi_g" TargetMode="External"/><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hyperlink" Target="https://www.buymeacoffee.com/rebeccaallgeier" TargetMode="External"/><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hyperlink" Target="https://www.facebook.com/MsAllgeier" TargetMode="External"/><Relationship Id="rId9" Type="http://schemas.openxmlformats.org/officeDocument/2006/relationships/image" Target="../media/image15.png"/><Relationship Id="rId5" Type="http://schemas.openxmlformats.org/officeDocument/2006/relationships/image" Target="../media/image2.png"/><Relationship Id="rId6" Type="http://schemas.openxmlformats.org/officeDocument/2006/relationships/hyperlink" Target="https://www.instagram.com/rebeccaallgeierskinderland/" TargetMode="External"/><Relationship Id="rId7" Type="http://schemas.openxmlformats.org/officeDocument/2006/relationships/image" Target="../media/image18.png"/><Relationship Id="rId8" Type="http://schemas.openxmlformats.org/officeDocument/2006/relationships/hyperlink" Target="https://linktr.ee/RebeccaAllgeie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25">
            <a:hlinkClick r:id="rId3"/>
          </p:cNvPr>
          <p:cNvPicPr preferRelativeResize="0"/>
          <p:nvPr/>
        </p:nvPicPr>
        <p:blipFill>
          <a:blip r:embed="rId4">
            <a:alphaModFix/>
          </a:blip>
          <a:stretch>
            <a:fillRect/>
          </a:stretch>
        </p:blipFill>
        <p:spPr>
          <a:xfrm>
            <a:off x="2228525" y="1659100"/>
            <a:ext cx="1217200" cy="1686600"/>
          </a:xfrm>
          <a:prstGeom prst="rect">
            <a:avLst/>
          </a:prstGeom>
          <a:noFill/>
          <a:ln>
            <a:noFill/>
          </a:ln>
        </p:spPr>
      </p:pic>
      <p:pic>
        <p:nvPicPr>
          <p:cNvPr id="107" name="Google Shape;107;p25">
            <a:hlinkClick r:id="rId5"/>
          </p:cNvPr>
          <p:cNvPicPr preferRelativeResize="0"/>
          <p:nvPr/>
        </p:nvPicPr>
        <p:blipFill>
          <a:blip r:embed="rId6">
            <a:alphaModFix/>
          </a:blip>
          <a:stretch>
            <a:fillRect/>
          </a:stretch>
        </p:blipFill>
        <p:spPr>
          <a:xfrm>
            <a:off x="2088225" y="3242175"/>
            <a:ext cx="1217200" cy="1626088"/>
          </a:xfrm>
          <a:prstGeom prst="rect">
            <a:avLst/>
          </a:prstGeom>
          <a:noFill/>
          <a:ln>
            <a:noFill/>
          </a:ln>
        </p:spPr>
      </p:pic>
      <p:pic>
        <p:nvPicPr>
          <p:cNvPr id="108" name="Google Shape;108;p25">
            <a:hlinkClick r:id="rId7"/>
          </p:cNvPr>
          <p:cNvPicPr preferRelativeResize="0"/>
          <p:nvPr/>
        </p:nvPicPr>
        <p:blipFill>
          <a:blip r:embed="rId8">
            <a:alphaModFix/>
          </a:blip>
          <a:stretch>
            <a:fillRect/>
          </a:stretch>
        </p:blipFill>
        <p:spPr>
          <a:xfrm>
            <a:off x="5795000" y="1659100"/>
            <a:ext cx="1152150" cy="1686600"/>
          </a:xfrm>
          <a:prstGeom prst="rect">
            <a:avLst/>
          </a:prstGeom>
          <a:noFill/>
          <a:ln>
            <a:noFill/>
          </a:ln>
        </p:spPr>
      </p:pic>
      <p:pic>
        <p:nvPicPr>
          <p:cNvPr id="109" name="Google Shape;109;p25">
            <a:hlinkClick r:id="rId9"/>
          </p:cNvPr>
          <p:cNvPicPr preferRelativeResize="0"/>
          <p:nvPr/>
        </p:nvPicPr>
        <p:blipFill>
          <a:blip r:embed="rId10">
            <a:alphaModFix/>
          </a:blip>
          <a:stretch>
            <a:fillRect/>
          </a:stretch>
        </p:blipFill>
        <p:spPr>
          <a:xfrm>
            <a:off x="5550525" y="3242174"/>
            <a:ext cx="1641107" cy="1686600"/>
          </a:xfrm>
          <a:prstGeom prst="rect">
            <a:avLst/>
          </a:prstGeom>
          <a:noFill/>
          <a:ln>
            <a:noFill/>
          </a:ln>
        </p:spPr>
      </p:pic>
      <p:pic>
        <p:nvPicPr>
          <p:cNvPr id="110" name="Google Shape;110;p25">
            <a:hlinkClick r:id="rId11"/>
          </p:cNvPr>
          <p:cNvPicPr preferRelativeResize="0"/>
          <p:nvPr/>
        </p:nvPicPr>
        <p:blipFill>
          <a:blip r:embed="rId12">
            <a:alphaModFix/>
          </a:blip>
          <a:stretch>
            <a:fillRect/>
          </a:stretch>
        </p:blipFill>
        <p:spPr>
          <a:xfrm>
            <a:off x="3658813" y="2649525"/>
            <a:ext cx="1782800" cy="1967225"/>
          </a:xfrm>
          <a:prstGeom prst="rect">
            <a:avLst/>
          </a:prstGeom>
          <a:noFill/>
          <a:ln>
            <a:noFill/>
          </a:ln>
        </p:spPr>
      </p:pic>
      <p:pic>
        <p:nvPicPr>
          <p:cNvPr id="111" name="Google Shape;111;p25">
            <a:hlinkClick r:id="rId13"/>
          </p:cNvPr>
          <p:cNvPicPr preferRelativeResize="0"/>
          <p:nvPr/>
        </p:nvPicPr>
        <p:blipFill>
          <a:blip r:embed="rId14">
            <a:alphaModFix/>
          </a:blip>
          <a:stretch>
            <a:fillRect/>
          </a:stretch>
        </p:blipFill>
        <p:spPr>
          <a:xfrm>
            <a:off x="7300550" y="2718545"/>
            <a:ext cx="1782800" cy="1967230"/>
          </a:xfrm>
          <a:prstGeom prst="rect">
            <a:avLst/>
          </a:prstGeom>
          <a:noFill/>
          <a:ln>
            <a:noFill/>
          </a:ln>
        </p:spPr>
      </p:pic>
      <p:pic>
        <p:nvPicPr>
          <p:cNvPr id="112" name="Google Shape;112;p25">
            <a:hlinkClick r:id="rId15"/>
          </p:cNvPr>
          <p:cNvPicPr preferRelativeResize="0"/>
          <p:nvPr/>
        </p:nvPicPr>
        <p:blipFill>
          <a:blip r:embed="rId16">
            <a:alphaModFix/>
          </a:blip>
          <a:stretch>
            <a:fillRect/>
          </a:stretch>
        </p:blipFill>
        <p:spPr>
          <a:xfrm flipH="1">
            <a:off x="27425" y="2889072"/>
            <a:ext cx="1782775" cy="1865702"/>
          </a:xfrm>
          <a:prstGeom prst="rect">
            <a:avLst/>
          </a:prstGeom>
          <a:noFill/>
          <a:ln>
            <a:noFill/>
          </a:ln>
        </p:spPr>
      </p:pic>
      <p:pic>
        <p:nvPicPr>
          <p:cNvPr id="113" name="Google Shape;113;p25">
            <a:hlinkClick r:id="rId17"/>
          </p:cNvPr>
          <p:cNvPicPr preferRelativeResize="0"/>
          <p:nvPr/>
        </p:nvPicPr>
        <p:blipFill>
          <a:blip r:embed="rId18">
            <a:alphaModFix/>
          </a:blip>
          <a:stretch>
            <a:fillRect/>
          </a:stretch>
        </p:blipFill>
        <p:spPr>
          <a:xfrm>
            <a:off x="230050" y="1345675"/>
            <a:ext cx="1368700" cy="1303850"/>
          </a:xfrm>
          <a:prstGeom prst="rect">
            <a:avLst/>
          </a:prstGeom>
          <a:noFill/>
          <a:ln>
            <a:noFill/>
          </a:ln>
        </p:spPr>
      </p:pic>
      <p:pic>
        <p:nvPicPr>
          <p:cNvPr id="114" name="Google Shape;114;p25">
            <a:hlinkClick r:id="rId19"/>
          </p:cNvPr>
          <p:cNvPicPr preferRelativeResize="0"/>
          <p:nvPr/>
        </p:nvPicPr>
        <p:blipFill>
          <a:blip r:embed="rId20">
            <a:alphaModFix/>
          </a:blip>
          <a:stretch>
            <a:fillRect/>
          </a:stretch>
        </p:blipFill>
        <p:spPr>
          <a:xfrm>
            <a:off x="3938350" y="1345675"/>
            <a:ext cx="1368699" cy="1303848"/>
          </a:xfrm>
          <a:prstGeom prst="rect">
            <a:avLst/>
          </a:prstGeom>
          <a:noFill/>
          <a:ln>
            <a:noFill/>
          </a:ln>
        </p:spPr>
      </p:pic>
      <p:pic>
        <p:nvPicPr>
          <p:cNvPr id="115" name="Google Shape;115;p25">
            <a:hlinkClick r:id="rId21"/>
          </p:cNvPr>
          <p:cNvPicPr preferRelativeResize="0"/>
          <p:nvPr/>
        </p:nvPicPr>
        <p:blipFill>
          <a:blip r:embed="rId22">
            <a:alphaModFix/>
          </a:blip>
          <a:stretch>
            <a:fillRect/>
          </a:stretch>
        </p:blipFill>
        <p:spPr>
          <a:xfrm>
            <a:off x="7556725" y="1288150"/>
            <a:ext cx="1477475" cy="1361375"/>
          </a:xfrm>
          <a:prstGeom prst="rect">
            <a:avLst/>
          </a:prstGeom>
          <a:noFill/>
          <a:ln>
            <a:noFill/>
          </a:ln>
        </p:spPr>
      </p:pic>
      <p:sp>
        <p:nvSpPr>
          <p:cNvPr id="116" name="Google Shape;116;p25"/>
          <p:cNvSpPr/>
          <p:nvPr/>
        </p:nvSpPr>
        <p:spPr>
          <a:xfrm>
            <a:off x="28675" y="1138750"/>
            <a:ext cx="341100" cy="310500"/>
          </a:xfrm>
          <a:prstGeom prst="hear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117" name="Google Shape;117;p25"/>
          <p:cNvSpPr/>
          <p:nvPr/>
        </p:nvSpPr>
        <p:spPr>
          <a:xfrm>
            <a:off x="1886188" y="1532650"/>
            <a:ext cx="341100" cy="310500"/>
          </a:xfrm>
          <a:prstGeom prst="hear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118" name="Google Shape;118;p25"/>
          <p:cNvSpPr/>
          <p:nvPr/>
        </p:nvSpPr>
        <p:spPr>
          <a:xfrm>
            <a:off x="3548438" y="1284300"/>
            <a:ext cx="341100" cy="310500"/>
          </a:xfrm>
          <a:prstGeom prst="hear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119" name="Google Shape;119;p25"/>
          <p:cNvSpPr/>
          <p:nvPr/>
        </p:nvSpPr>
        <p:spPr>
          <a:xfrm>
            <a:off x="7192863" y="1226000"/>
            <a:ext cx="341100" cy="310500"/>
          </a:xfrm>
          <a:prstGeom prst="hear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120" name="Google Shape;120;p25"/>
          <p:cNvSpPr/>
          <p:nvPr/>
        </p:nvSpPr>
        <p:spPr>
          <a:xfrm>
            <a:off x="5553200" y="1445400"/>
            <a:ext cx="341100" cy="310500"/>
          </a:xfrm>
          <a:prstGeom prst="hear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4" name="Shape 124"/>
        <p:cNvGrpSpPr/>
        <p:nvPr/>
      </p:nvGrpSpPr>
      <p:grpSpPr>
        <a:xfrm>
          <a:off x="0" y="0"/>
          <a:ext cx="0" cy="0"/>
          <a:chOff x="0" y="0"/>
          <a:chExt cx="0" cy="0"/>
        </a:xfrm>
      </p:grpSpPr>
      <p:pic>
        <p:nvPicPr>
          <p:cNvPr descr="Bitmoji Image" id="125" name="Google Shape;125;p26"/>
          <p:cNvPicPr preferRelativeResize="0"/>
          <p:nvPr/>
        </p:nvPicPr>
        <p:blipFill>
          <a:blip r:embed="rId3">
            <a:alphaModFix/>
          </a:blip>
          <a:stretch>
            <a:fillRect/>
          </a:stretch>
        </p:blipFill>
        <p:spPr>
          <a:xfrm>
            <a:off x="799225" y="961750"/>
            <a:ext cx="3104050" cy="3104050"/>
          </a:xfrm>
          <a:prstGeom prst="rect">
            <a:avLst/>
          </a:prstGeom>
          <a:noFill/>
          <a:ln>
            <a:noFill/>
          </a:ln>
        </p:spPr>
      </p:pic>
      <p:sp>
        <p:nvSpPr>
          <p:cNvPr id="126" name="Google Shape;126;p26"/>
          <p:cNvSpPr/>
          <p:nvPr/>
        </p:nvSpPr>
        <p:spPr>
          <a:xfrm>
            <a:off x="83025" y="1049000"/>
            <a:ext cx="1378200" cy="717300"/>
          </a:xfrm>
          <a:prstGeom prst="wedgeEllipseCallout">
            <a:avLst>
              <a:gd fmla="val 76117" name="adj1"/>
              <a:gd fmla="val 9411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000"/>
              <a:t>Want to see more free stuff? OR say thank you?</a:t>
            </a:r>
            <a:endParaRPr sz="1000"/>
          </a:p>
        </p:txBody>
      </p:sp>
      <p:pic>
        <p:nvPicPr>
          <p:cNvPr id="127" name="Google Shape;127;p26">
            <a:hlinkClick r:id="rId4"/>
          </p:cNvPr>
          <p:cNvPicPr preferRelativeResize="0"/>
          <p:nvPr/>
        </p:nvPicPr>
        <p:blipFill>
          <a:blip r:embed="rId5">
            <a:alphaModFix/>
          </a:blip>
          <a:stretch>
            <a:fillRect/>
          </a:stretch>
        </p:blipFill>
        <p:spPr>
          <a:xfrm>
            <a:off x="3387725" y="2571750"/>
            <a:ext cx="3422550" cy="1209300"/>
          </a:xfrm>
          <a:prstGeom prst="rect">
            <a:avLst/>
          </a:prstGeom>
          <a:noFill/>
          <a:ln>
            <a:noFill/>
          </a:ln>
        </p:spPr>
      </p:pic>
      <p:pic>
        <p:nvPicPr>
          <p:cNvPr id="128" name="Google Shape;128;p26">
            <a:hlinkClick r:id="rId6"/>
          </p:cNvPr>
          <p:cNvPicPr preferRelativeResize="0"/>
          <p:nvPr/>
        </p:nvPicPr>
        <p:blipFill>
          <a:blip r:embed="rId7">
            <a:alphaModFix/>
          </a:blip>
          <a:stretch>
            <a:fillRect/>
          </a:stretch>
        </p:blipFill>
        <p:spPr>
          <a:xfrm>
            <a:off x="7067874" y="887108"/>
            <a:ext cx="1378204" cy="1336070"/>
          </a:xfrm>
          <a:prstGeom prst="rect">
            <a:avLst/>
          </a:prstGeom>
          <a:noFill/>
          <a:ln>
            <a:noFill/>
          </a:ln>
        </p:spPr>
      </p:pic>
      <p:pic>
        <p:nvPicPr>
          <p:cNvPr id="129" name="Google Shape;129;p26">
            <a:hlinkClick r:id="rId8"/>
          </p:cNvPr>
          <p:cNvPicPr preferRelativeResize="0"/>
          <p:nvPr/>
        </p:nvPicPr>
        <p:blipFill>
          <a:blip r:embed="rId9">
            <a:alphaModFix/>
          </a:blip>
          <a:stretch>
            <a:fillRect/>
          </a:stretch>
        </p:blipFill>
        <p:spPr>
          <a:xfrm>
            <a:off x="3387725" y="499926"/>
            <a:ext cx="2557056" cy="1336074"/>
          </a:xfrm>
          <a:prstGeom prst="rect">
            <a:avLst/>
          </a:prstGeom>
          <a:noFill/>
          <a:ln>
            <a:noFill/>
          </a:ln>
        </p:spPr>
      </p:pic>
      <p:pic>
        <p:nvPicPr>
          <p:cNvPr id="130" name="Google Shape;130;p26">
            <a:hlinkClick r:id="rId10"/>
          </p:cNvPr>
          <p:cNvPicPr preferRelativeResize="0"/>
          <p:nvPr/>
        </p:nvPicPr>
        <p:blipFill>
          <a:blip r:embed="rId11">
            <a:alphaModFix/>
          </a:blip>
          <a:stretch>
            <a:fillRect/>
          </a:stretch>
        </p:blipFill>
        <p:spPr>
          <a:xfrm>
            <a:off x="7173800" y="3091525"/>
            <a:ext cx="1450425" cy="1450425"/>
          </a:xfrm>
          <a:prstGeom prst="rect">
            <a:avLst/>
          </a:prstGeom>
          <a:noFill/>
          <a:ln>
            <a:noFill/>
          </a:ln>
        </p:spPr>
      </p:pic>
      <p:sp>
        <p:nvSpPr>
          <p:cNvPr id="131" name="Google Shape;131;p26"/>
          <p:cNvSpPr txBox="1"/>
          <p:nvPr/>
        </p:nvSpPr>
        <p:spPr>
          <a:xfrm>
            <a:off x="339650" y="4114800"/>
            <a:ext cx="30000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50">
                <a:solidFill>
                  <a:srgbClr val="050505"/>
                </a:solidFill>
              </a:rPr>
              <a:t>Feel free to edit and use my stuff in your class, but remember to give credit and don’t remove my info if sharing.   Do not claim my work as your own or use it to make a profit.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