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1" r:id="rId2"/>
    <p:sldId id="257" r:id="rId3"/>
    <p:sldId id="262" r:id="rId4"/>
    <p:sldId id="267" r:id="rId5"/>
    <p:sldId id="263" r:id="rId6"/>
    <p:sldId id="268" r:id="rId7"/>
    <p:sldId id="269" r:id="rId8"/>
    <p:sldId id="264" r:id="rId9"/>
    <p:sldId id="265" r:id="rId10"/>
    <p:sldId id="270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91"/>
    <p:restoredTop sz="94721"/>
  </p:normalViewPr>
  <p:slideViewPr>
    <p:cSldViewPr snapToGrid="0" snapToObjects="1">
      <p:cViewPr varScale="1">
        <p:scale>
          <a:sx n="115" d="100"/>
          <a:sy n="115" d="100"/>
        </p:scale>
        <p:origin x="23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85BF5-BB5C-F643-9532-7FB19FA5CD69}" type="datetimeFigureOut">
              <a:rPr lang="en-US" smtClean="0"/>
              <a:t>3/19/20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90B63-DEE7-0148-AF03-38C746821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69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9337-FFE3-594D-9CB1-2B6E694747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A0006-1F35-B943-A252-4F910428B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2B81D-9E91-444D-BFD3-D011DF0A6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A661B-5059-AE4A-B0C4-7DA1E48D6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FEF1D-448D-2D4A-AFD3-3385D8093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5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8D21C-A6FA-CD4B-9B13-C19041C0D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D7306-C1C0-144B-AB86-CA2697B4A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75093-AFFF-1949-B29F-04F93893B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ADFD7-48A9-3749-A3DE-C8B9D1C77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5B0A5-EF6E-D84C-A78F-E522714B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5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02B92-3E53-FB4E-94F5-34407A1A6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8ED11-D346-EF4F-9FA2-FD9D47F37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8A17F-DBBF-AC4E-BA3B-A014E5446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FC012-CF49-424D-A6A4-CDCBF4865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D3256-5F3D-C64C-82DD-9A5B36FE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74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D932-5121-444E-AF12-A6A45046B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61244-3A83-BF48-9146-E332DDC03B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3702A-1D06-3242-B614-C54ECDCA0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B44BE-D8AA-6046-953C-EC08F45B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39623-A988-5B4C-BAE7-F28FEF457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1E815-8285-454D-B56B-C3CC5428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0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9F35D-A0BE-9F48-9058-9CB16CAA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C1B20-34D1-234C-AAB9-289F215F9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740AF8-06C9-BE48-8685-1640786E6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3EF3E-0917-1443-B7BF-956929B46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0DB83F-F206-214E-8938-E6AA8D7F08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5B06A-6E0A-F546-854A-A57C7BA4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6F9E49-CDBC-754F-A229-4030BC43E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1252E9-CB21-8546-AB1E-EA1E8E12B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9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85576-BBBA-3D44-9B87-99E535B9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A1C8D7-D9B0-FA48-9A7C-B39B7F17C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A97298-3543-BC41-AFDA-830AF8B2C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32587-446C-8A45-9F22-7891F33B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05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E9895D-0E50-0742-8A8F-E7EA63940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58AF0-CF3A-DB4B-ABCC-EE9D7825B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C613A-3D88-1442-80D6-AA7F781E3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7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DA132-8C4F-9147-8E32-F95CBA46E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EC402-F885-EF4A-9FD2-402867B6E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67C01-38C3-714F-BEC0-5569C0BBF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95566-BBB6-6149-9B36-1F4353EBE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6E672-BCC9-154E-BC2D-79FE4EA07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2389D2-3731-1B41-AAF6-FE9382CA7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04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014A8-974A-2C49-95D1-1CD7EA74C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8A5434-6675-6741-A123-9F65336911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0A320-D31F-4641-92B5-15E6B3FEA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8A177C-5552-994F-AF3D-2A73DEB54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66C6D3-649D-6E4C-9E5E-0BB348855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90A97C-CB7C-364A-B86D-9207F1B00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511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9124E-AD5E-B34F-AEAF-48D51991A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4946E6-BC6F-F943-B6EA-F7C9D50F6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84C74-3413-8B4F-9CEB-5A49B5958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1EF20-0690-1A42-886D-F45BEFE8A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84799-7440-1D4B-B403-A627E35FD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3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ACC8FC-54F5-7546-A5BD-EF6CE92A9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57F5C4-FACF-5C48-BDD6-143BA2F262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AA21F-A086-B841-9F3A-EC1BDAF3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84535-728F-8347-A736-2CE07C2A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20E87-919B-DB43-AAEB-6AFA40F68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9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841AA5-796C-6044-B27A-DF4CA0C7D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0B881-B2DF-E549-A9C0-C9F7A0C00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E0512-0A4D-6A44-B4C1-5AE1D0D1B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C61DE-BCCD-5A49-B6E1-A80C0A7F2C98}" type="datetimeFigureOut">
              <a:rPr lang="en-US" smtClean="0"/>
              <a:t>3/19/20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6D511-4255-714C-BF74-D5685B2FE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36725-805E-8248-BEFF-1B654EA91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4DEBE-1F62-EF40-A123-2CC973C3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2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microsoft.com/office/2007/relationships/hdphoto" Target="../media/hdphoto2.wdp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AD6CE-9BDF-4F4E-9325-54CFA0C16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2192000" cy="1325563"/>
          </a:xfrm>
        </p:spPr>
        <p:txBody>
          <a:bodyPr>
            <a:normAutofit/>
          </a:bodyPr>
          <a:lstStyle/>
          <a:p>
            <a:r>
              <a:rPr lang="en-US" sz="4200" b="1" dirty="0"/>
              <a:t>Lesson 4- Protein Synthesis Part 1- From DNA to mRNA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380C34-7FC7-8A42-9A84-ADB3B320E606}"/>
              </a:ext>
            </a:extLst>
          </p:cNvPr>
          <p:cNvSpPr txBox="1"/>
          <p:nvPr/>
        </p:nvSpPr>
        <p:spPr>
          <a:xfrm>
            <a:off x="4082035" y="1690688"/>
            <a:ext cx="727176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Identify the role of the nucleus and the ribosome in protein synthesis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Explain how DNA and RNA compare and contrast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Synthesize a strand of mRNA from a DNA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Explain the role of mRNA in protein synthesis</a:t>
            </a:r>
          </a:p>
        </p:txBody>
      </p:sp>
      <p:pic>
        <p:nvPicPr>
          <p:cNvPr id="1026" name="Picture 2" descr="mage result for DNA to mR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08" y="1891144"/>
            <a:ext cx="3825620" cy="438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991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89"/>
    </mc:Choice>
    <mc:Fallback xmlns="">
      <p:transition spd="slow" advTm="41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510" objId="3"/>
        <p14:stopEvt time="39867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35263"/>
            <a:ext cx="11899301" cy="2702791"/>
          </a:xfrm>
          <a:prstGeom prst="rect">
            <a:avLst/>
          </a:prstGeom>
        </p:spPr>
      </p:pic>
      <p:pic>
        <p:nvPicPr>
          <p:cNvPr id="7" name="Picture 6" descr="mage result for regents animal cell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9" r="2867" b="3235"/>
          <a:stretch/>
        </p:blipFill>
        <p:spPr bwMode="auto">
          <a:xfrm>
            <a:off x="7543800" y="2619924"/>
            <a:ext cx="4088505" cy="36354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mage result for regents animal cell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0" r="2850" b="3596"/>
          <a:stretch/>
        </p:blipFill>
        <p:spPr bwMode="auto">
          <a:xfrm>
            <a:off x="3054928" y="3445966"/>
            <a:ext cx="3792452" cy="33390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691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369"/>
    </mc:Choice>
    <mc:Fallback xmlns="">
      <p:transition spd="slow" advTm="94369"/>
    </mc:Fallback>
  </mc:AlternateContent>
  <p:extLst>
    <p:ext uri="{E180D4A7-C9FB-4DFB-919C-405C955672EB}">
      <p14:showEvtLst xmlns:p14="http://schemas.microsoft.com/office/powerpoint/2010/main">
        <p14:playEvt time="4636" objId="5"/>
        <p14:stopEvt time="92605" objId="5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25" y="237257"/>
            <a:ext cx="11523398" cy="36281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887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96"/>
    </mc:Choice>
    <mc:Fallback xmlns="">
      <p:transition spd="slow" advTm="61096"/>
    </mc:Fallback>
  </mc:AlternateContent>
  <p:extLst>
    <p:ext uri="{E180D4A7-C9FB-4DFB-919C-405C955672EB}">
      <p14:showEvtLst xmlns:p14="http://schemas.microsoft.com/office/powerpoint/2010/main">
        <p14:playEvt time="2693" objId="3"/>
        <p14:stopEvt time="59956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ge result for dna rna bas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2"/>
          <a:stretch/>
        </p:blipFill>
        <p:spPr bwMode="auto">
          <a:xfrm>
            <a:off x="394856" y="0"/>
            <a:ext cx="113161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134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691" y="0"/>
            <a:ext cx="12063141" cy="49518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677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059"/>
    </mc:Choice>
    <mc:Fallback xmlns="">
      <p:transition spd="slow" advTm="127059"/>
    </mc:Fallback>
  </mc:AlternateContent>
  <p:extLst>
    <p:ext uri="{E180D4A7-C9FB-4DFB-919C-405C955672EB}">
      <p14:showEvtLst xmlns:p14="http://schemas.microsoft.com/office/powerpoint/2010/main">
        <p14:playEvt time="2281" objId="6"/>
        <p14:stopEvt time="125246" objId="6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38254" y="1392382"/>
            <a:ext cx="56942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dirty="0"/>
              <a:t>G  T  A   T  G  T   C  A  C</a:t>
            </a:r>
          </a:p>
          <a:p>
            <a:r>
              <a:rPr lang="en-US" sz="4600" dirty="0">
                <a:solidFill>
                  <a:srgbClr val="FF0000"/>
                </a:solidFill>
              </a:rPr>
              <a:t>C  A  U   A  C  A  G  U  G</a:t>
            </a:r>
            <a:r>
              <a:rPr lang="en-US" sz="4600" dirty="0"/>
              <a:t>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6309" y="1392381"/>
            <a:ext cx="56942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dirty="0"/>
              <a:t>DNA template:</a:t>
            </a:r>
          </a:p>
          <a:p>
            <a:r>
              <a:rPr lang="en-US" sz="4600" dirty="0">
                <a:solidFill>
                  <a:srgbClr val="FF0000"/>
                </a:solidFill>
              </a:rPr>
              <a:t>mRNA:</a:t>
            </a:r>
            <a:endParaRPr lang="en-US" sz="4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1811" t="52757"/>
          <a:stretch/>
        </p:blipFill>
        <p:spPr>
          <a:xfrm>
            <a:off x="7450665" y="3522132"/>
            <a:ext cx="4332060" cy="298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0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38254" y="1392382"/>
            <a:ext cx="56942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dirty="0"/>
              <a:t>T T A   G A G  A C T</a:t>
            </a:r>
          </a:p>
          <a:p>
            <a:r>
              <a:rPr lang="en-US" sz="4600" dirty="0">
                <a:solidFill>
                  <a:srgbClr val="FF0000"/>
                </a:solidFill>
              </a:rPr>
              <a:t>A A U  C U C  U G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6309" y="1392381"/>
            <a:ext cx="56942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dirty="0"/>
              <a:t>DNA template:</a:t>
            </a:r>
          </a:p>
          <a:p>
            <a:r>
              <a:rPr lang="en-US" sz="4600" dirty="0">
                <a:solidFill>
                  <a:srgbClr val="FF0000"/>
                </a:solidFill>
              </a:rPr>
              <a:t>mRNA:</a:t>
            </a:r>
            <a:endParaRPr lang="en-US" sz="4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1811" t="52757"/>
          <a:stretch/>
        </p:blipFill>
        <p:spPr>
          <a:xfrm>
            <a:off x="7450665" y="3522132"/>
            <a:ext cx="4332060" cy="298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9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4167"/>
          <a:stretch/>
        </p:blipFill>
        <p:spPr>
          <a:xfrm>
            <a:off x="-1" y="442383"/>
            <a:ext cx="12167685" cy="51117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923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62"/>
    </mc:Choice>
    <mc:Fallback xmlns="">
      <p:transition spd="slow" advTm="74762"/>
    </mc:Fallback>
  </mc:AlternateContent>
  <p:extLst>
    <p:ext uri="{E180D4A7-C9FB-4DFB-919C-405C955672EB}">
      <p14:showEvtLst xmlns:p14="http://schemas.microsoft.com/office/powerpoint/2010/main">
        <p14:playEvt time="2281" objId="3"/>
        <p14:stopEvt time="72702" objId="3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7773"/>
          <a:stretch/>
        </p:blipFill>
        <p:spPr bwMode="auto">
          <a:xfrm>
            <a:off x="169336" y="837245"/>
            <a:ext cx="11717866" cy="1973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203" y="3192886"/>
            <a:ext cx="11717866" cy="17855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38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859"/>
    </mc:Choice>
    <mc:Fallback xmlns="">
      <p:transition spd="slow" advTm="65859"/>
    </mc:Fallback>
  </mc:AlternateContent>
  <p:extLst>
    <p:ext uri="{E180D4A7-C9FB-4DFB-919C-405C955672EB}">
      <p14:showEvtLst xmlns:p14="http://schemas.microsoft.com/office/powerpoint/2010/main">
        <p14:playEvt time="1918" objId="4"/>
        <p14:stopEvt time="64552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99" y="514350"/>
            <a:ext cx="11757764" cy="532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6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7" y="1244600"/>
            <a:ext cx="12122839" cy="339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67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183"/>
          <a:stretch/>
        </p:blipFill>
        <p:spPr>
          <a:xfrm>
            <a:off x="-1" y="1151467"/>
            <a:ext cx="12090479" cy="379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87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AD6CE-9BDF-4F4E-9325-54CFA0C16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2192000" cy="1325563"/>
          </a:xfrm>
        </p:spPr>
        <p:txBody>
          <a:bodyPr>
            <a:normAutofit/>
          </a:bodyPr>
          <a:lstStyle/>
          <a:p>
            <a:r>
              <a:rPr lang="en-US" sz="4200" b="1" dirty="0"/>
              <a:t>Lesson 4- Protein Synthesis Part 1- From DNA to mRNA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380C34-7FC7-8A42-9A84-ADB3B320E606}"/>
              </a:ext>
            </a:extLst>
          </p:cNvPr>
          <p:cNvSpPr txBox="1"/>
          <p:nvPr/>
        </p:nvSpPr>
        <p:spPr>
          <a:xfrm>
            <a:off x="4082035" y="1690688"/>
            <a:ext cx="727176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Identify the role of the nucleus and the ribosome in protein synthesis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Explain how DNA and RNA compare and contrast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Synthesize a strand of mRNA from a DNA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Explain the role of mRNA in protein synthesis</a:t>
            </a:r>
          </a:p>
        </p:txBody>
      </p:sp>
      <p:pic>
        <p:nvPicPr>
          <p:cNvPr id="1026" name="Picture 2" descr="mage result for DNA to mR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08" y="1891144"/>
            <a:ext cx="3825620" cy="438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90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89"/>
    </mc:Choice>
    <mc:Fallback xmlns="">
      <p:transition spd="slow" advTm="41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510" objId="3"/>
        <p14:stopEvt time="39867" objId="3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7.5|0.5|0.5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4.2|74.3|24.1|3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7.5|0.5|0.5|0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146</Words>
  <Application>Microsoft Macintosh PowerPoint</Application>
  <PresentationFormat>Widescreen</PresentationFormat>
  <Paragraphs>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Lesson 4- Protein Synthesis Part 1- From DNA to mRNA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 4- Protein Synthesis Part 1- From DNA to mRNA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Taylor</dc:creator>
  <cp:lastModifiedBy>Rachel Taylor</cp:lastModifiedBy>
  <cp:revision>15</cp:revision>
  <dcterms:created xsi:type="dcterms:W3CDTF">2020-03-17T20:43:52Z</dcterms:created>
  <dcterms:modified xsi:type="dcterms:W3CDTF">2020-03-19T14:06:31Z</dcterms:modified>
</cp:coreProperties>
</file>