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B7384-AF76-477B-B839-245C603AA8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D9F86D-5718-44D0-9B2B-1401CAF97A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7DCAD0-34BD-418E-81C4-AC98331E6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718E3-3E27-40C8-95FE-13925758AEA2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94081A-3FDE-4CFD-ABE0-B9EA0AB0A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C1F2B2-C8D5-4B5F-8C7C-86740AD99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7DF87-BDD6-4525-AEC1-6DE5229DA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107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65946-CA97-4FAA-9D4D-548999932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C41C3A-EB4C-4371-8F4E-28C229FFF7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681B1A-5837-49E2-92A5-441E83E24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718E3-3E27-40C8-95FE-13925758AEA2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A4D479-1E97-4EF5-8973-C5AD99004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279855-13A3-42F6-AF4E-5D73AD498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7DF87-BDD6-4525-AEC1-6DE5229DA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174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8E497-7471-4EFD-96EF-EF321A411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71DD20-BD88-4109-B728-9F55FBCD76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9420BC-70FE-44FC-AD2C-0D8C9AD68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718E3-3E27-40C8-95FE-13925758AEA2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BD8AF2-61E5-443D-8279-D7979438E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07C884-B4B5-4FF6-8786-A6602186F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7DF87-BDD6-4525-AEC1-6DE5229DA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677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3C763-FAE3-4882-8283-99447CA5B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741316-A783-4CEE-B8A7-15FC1B4AA9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5010F2-2E0E-4E36-9390-543CBB3469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F29624-849B-4B16-9FA4-EF84E1601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718E3-3E27-40C8-95FE-13925758AEA2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736676-6467-4D15-888F-431DA8296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8A5811-8036-44B6-90F3-A1A035913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7DF87-BDD6-4525-AEC1-6DE5229DA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887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399D5-6459-4237-AE53-CE9A78E2A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6E782B-2A28-40B3-9530-B64FB7BF82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BF316D-8A37-4E2E-8309-08E9870021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57B5C4-449E-4E5C-BEE8-474D02A766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5F06FE-6116-4D4C-9E3E-5877D0D4A6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947073-6A63-481C-8206-B8042A652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718E3-3E27-40C8-95FE-13925758AEA2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26EEB8-1257-47F5-BF34-12FD3CE91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C5B5AD-E6E8-48F6-8B77-E45D33528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7DF87-BDD6-4525-AEC1-6DE5229DA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295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04AD4-7F2C-4858-8A48-03B5B14F3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673734-8E4A-48E7-A59D-B15A0CE6D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718E3-3E27-40C8-95FE-13925758AEA2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F1E91A-6665-4278-8C75-094684F44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BCF0F2-339B-465C-A57C-0FBCB4C48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7DF87-BDD6-4525-AEC1-6DE5229DA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25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755467-68A2-4BB5-9DA9-88E0C2B61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718E3-3E27-40C8-95FE-13925758AEA2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A10948-4FCD-42DF-ADB8-BDA1CBBDE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8F8D2E-6FD3-4A93-97E6-E8E19CA1B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7DF87-BDD6-4525-AEC1-6DE5229DA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306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CC072-9D9A-41B5-8A39-2598D05F3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B17C3F-16AD-448F-93CF-6345F8BA0E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DB6B10-34D2-4CC3-A119-9EAA9C7C62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8590A5-A8DE-4835-AFEE-51145EE80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718E3-3E27-40C8-95FE-13925758AEA2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D2E5E1-3292-40B4-AAD6-F4F456C95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0B3D06-82AC-4DCF-9799-50552D7C5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7DF87-BDD6-4525-AEC1-6DE5229DA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470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63488-A594-4014-BC22-3887EC5CE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D8A876-6C53-4FA2-A537-C3D43FB87C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C666A8-843D-4D9A-B9FE-ED7BA8E81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E20042-2587-4A0C-8456-A6E70E799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718E3-3E27-40C8-95FE-13925758AEA2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816DB7-243A-4F86-B289-33FE9C37E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356C4C-7566-4E99-8BF7-DEA6974BF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7DF87-BDD6-4525-AEC1-6DE5229DA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266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2B2BD-1B97-4C5B-8E1B-918D0F070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E041E2-97EA-4C18-B983-A8DAD4C7EC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EBA5AD-B260-4566-A12C-D23D0ECAF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718E3-3E27-40C8-95FE-13925758AEA2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D38085-50CD-41EB-99C5-82C3B7E87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763A64-39F2-4D26-B787-0D2765730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7DF87-BDD6-4525-AEC1-6DE5229DA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564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805FDB-DE8B-421F-AFCB-0951D2FACF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75D76-A131-4C2B-8543-D02C678490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CB4438-FDE7-4936-B24E-9D579D15F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718E3-3E27-40C8-95FE-13925758AEA2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7DDC15-0488-4D21-B76D-B332B7F27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F4AB3-C9C7-46A8-9C69-63B87068C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7DF87-BDD6-4525-AEC1-6DE5229DA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386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33E34F-4B8C-456E-87E7-6C430CC15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4B1BE2-0C71-4369-983E-32DABA0EFA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4E9383-DFEA-425E-BC72-CDA29E27D6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0718E3-3E27-40C8-95FE-13925758AEA2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10247B-00A0-4FCC-9A3E-0AB057FB36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11D4AE-07A8-4D54-ACD5-225E5F2858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A7DF87-BDD6-4525-AEC1-6DE5229DA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369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2" descr="Image result for ESCAPE ROOM cod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3760" y="3927602"/>
            <a:ext cx="3081474" cy="2854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18" t="19756" r="29106" b="13813"/>
          <a:stretch/>
        </p:blipFill>
        <p:spPr bwMode="auto">
          <a:xfrm>
            <a:off x="983527" y="3773839"/>
            <a:ext cx="5276850" cy="3148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62726" y="9634"/>
            <a:ext cx="11286309" cy="3754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Choose the following options below for each of the questions 1-4 to move up to escape the cell!!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Both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the </a:t>
            </a:r>
            <a:r>
              <a:rPr kumimoji="0" lang="en-US" altLang="en-US" sz="12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statement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and the </a:t>
            </a:r>
            <a:r>
              <a:rPr kumimoji="0" lang="en-US" altLang="en-US" sz="12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reason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are correct. </a:t>
            </a: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		</a:t>
            </a:r>
            <a:r>
              <a:rPr lang="en-US" altLang="en-US" sz="1200" dirty="0">
                <a:ea typeface="Calibri" panose="020F0502020204030204" pitchFamily="34" charset="0"/>
                <a:cs typeface="Arial" panose="020B0604020202020204" pitchFamily="34" charset="0"/>
              </a:rPr>
              <a:t>Both the </a:t>
            </a:r>
            <a:r>
              <a:rPr lang="en-US" altLang="en-US" sz="1200" b="1" i="1" dirty="0">
                <a:ea typeface="Calibri" panose="020F0502020204030204" pitchFamily="34" charset="0"/>
                <a:cs typeface="Arial" panose="020B0604020202020204" pitchFamily="34" charset="0"/>
              </a:rPr>
              <a:t>statement </a:t>
            </a:r>
            <a:r>
              <a:rPr lang="en-US" altLang="en-US" sz="1200" dirty="0">
                <a:ea typeface="Calibri" panose="020F0502020204030204" pitchFamily="34" charset="0"/>
                <a:cs typeface="Arial" panose="020B0604020202020204" pitchFamily="34" charset="0"/>
              </a:rPr>
              <a:t>and the </a:t>
            </a:r>
            <a:r>
              <a:rPr lang="en-US" altLang="en-US" sz="1200" b="1" i="1" dirty="0">
                <a:ea typeface="Calibri" panose="020F0502020204030204" pitchFamily="34" charset="0"/>
                <a:cs typeface="Arial" panose="020B0604020202020204" pitchFamily="34" charset="0"/>
              </a:rPr>
              <a:t>reason </a:t>
            </a:r>
            <a:r>
              <a:rPr lang="en-US" altLang="en-US" sz="1200" dirty="0">
                <a:ea typeface="Calibri" panose="020F0502020204030204" pitchFamily="34" charset="0"/>
                <a:cs typeface="Arial" panose="020B0604020202020204" pitchFamily="34" charset="0"/>
              </a:rPr>
              <a:t>are incorrect.</a:t>
            </a:r>
            <a:endParaRPr lang="en-US" altLang="en-US" sz="1200" dirty="0">
              <a:cs typeface="Arial" panose="020B0604020202020204" pitchFamily="34" charset="0"/>
            </a:endParaRPr>
          </a:p>
          <a:p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…--   	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The </a:t>
            </a:r>
            <a:r>
              <a:rPr kumimoji="0" lang="en-US" altLang="en-US" sz="12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statement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is incorrect, but the </a:t>
            </a:r>
            <a:r>
              <a:rPr kumimoji="0" lang="en-US" altLang="en-US" sz="12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reason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is a fact or a principle. </a:t>
            </a:r>
          </a:p>
          <a:p>
            <a:endParaRPr lang="en-US" altLang="en-US" sz="1200" dirty="0">
              <a:solidFill>
                <a:srgbClr val="00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altLang="en-US" sz="12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		The </a:t>
            </a:r>
            <a:r>
              <a:rPr lang="en-US" altLang="en-US" sz="1200" b="1" i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statement </a:t>
            </a:r>
            <a:r>
              <a:rPr lang="en-US" altLang="en-US" sz="12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is correct, but the </a:t>
            </a:r>
            <a:r>
              <a:rPr lang="en-US" altLang="en-US" sz="1200" b="1" i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reason </a:t>
            </a:r>
            <a:r>
              <a:rPr lang="en-US" altLang="en-US" sz="12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is incorrect. </a:t>
            </a:r>
            <a:endParaRPr lang="en-US" altLang="en-US" sz="1200" dirty="0"/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Q1.   The sodium chloride solution on Side X will become more concentrated while Side Y </a:t>
            </a:r>
            <a:r>
              <a:rPr lang="en-US" alt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will become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less concentrated </a:t>
            </a:r>
            <a:r>
              <a:rPr kumimoji="0" lang="en-US" altLang="en-US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because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substance tends to diffuse from regions of lower concentration to regions of higher concentration of that substance.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Q2.   The concentrations of the glucose solutions on Sides X &amp; Y will remain unchanged </a:t>
            </a:r>
            <a:r>
              <a:rPr kumimoji="0" lang="en-US" altLang="en-US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because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membrane is impermeable to glucose and so glucose cannot diffuse from one side to the other.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Q3.  Water molecule will have a net movement from Side X to Side Y, </a:t>
            </a:r>
            <a:r>
              <a:rPr kumimoji="0" lang="en-US" altLang="en-US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because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water molecules move from regions of higher to regions of lower concentration.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Q4.  The fluid on Side X will rise </a:t>
            </a:r>
            <a:r>
              <a:rPr kumimoji="0" lang="en-US" altLang="en-US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because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solution in Side X had lower water concentration than the solution in Side Y.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E21BC28-4D0A-4F24-8952-6EC26B4EF4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65" y="475256"/>
            <a:ext cx="1108039" cy="24930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B2E98CD-5A68-44DD-808C-C93AF6E8AF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958" y="818573"/>
            <a:ext cx="825138" cy="2605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6CE00FD-9792-49A0-8974-F502A64139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6891" y="1121367"/>
            <a:ext cx="1263590" cy="31029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D8F8534-93E1-4BCD-90D1-FAB921F2CF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965" y="1498580"/>
            <a:ext cx="1134113" cy="194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8859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204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Kristine G. Warren</dc:creator>
  <cp:lastModifiedBy>Kristine G. Warren</cp:lastModifiedBy>
  <cp:revision>3</cp:revision>
  <dcterms:created xsi:type="dcterms:W3CDTF">2024-12-13T22:28:28Z</dcterms:created>
  <dcterms:modified xsi:type="dcterms:W3CDTF">2024-12-13T22:57:50Z</dcterms:modified>
</cp:coreProperties>
</file>