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y="10972800" cx="8229600"/>
  <p:notesSz cx="6858000" cy="9144000"/>
  <p:embeddedFontLst>
    <p:embeddedFont>
      <p:font typeface="Comfortaa"/>
      <p:regular r:id="rId22"/>
      <p:bold r:id="rId2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456">
          <p15:clr>
            <a:srgbClr val="A4A3A4"/>
          </p15:clr>
        </p15:guide>
        <p15:guide id="2" pos="259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5867B2B6-46B5-4B7C-A2D3-EB8902999E26}">
  <a:tblStyle styleId="{5867B2B6-46B5-4B7C-A2D3-EB8902999E2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456" orient="horz"/>
        <p:guide pos="2592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11" Type="http://schemas.openxmlformats.org/officeDocument/2006/relationships/slide" Target="slides/slide5.xml"/><Relationship Id="rId22" Type="http://schemas.openxmlformats.org/officeDocument/2006/relationships/font" Target="fonts/Comfortaa-regular.fntdata"/><Relationship Id="rId10" Type="http://schemas.openxmlformats.org/officeDocument/2006/relationships/slide" Target="slides/slide4.xml"/><Relationship Id="rId21" Type="http://schemas.openxmlformats.org/officeDocument/2006/relationships/slide" Target="slides/slide15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23" Type="http://schemas.openxmlformats.org/officeDocument/2006/relationships/font" Target="fonts/Comfortaa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1.xml"/><Relationship Id="rId19" Type="http://schemas.openxmlformats.org/officeDocument/2006/relationships/slide" Target="slides/slide13.xml"/><Relationship Id="rId6" Type="http://schemas.openxmlformats.org/officeDocument/2006/relationships/notesMaster" Target="notesMasters/notesMaster1.xml"/><Relationship Id="rId18" Type="http://schemas.openxmlformats.org/officeDocument/2006/relationships/slide" Target="slides/slide12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143447" y="685800"/>
            <a:ext cx="2571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143447" y="685800"/>
            <a:ext cx="2571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79a68286e8_0_0:notes"/>
          <p:cNvSpPr/>
          <p:nvPr>
            <p:ph idx="2" type="sldImg"/>
          </p:nvPr>
        </p:nvSpPr>
        <p:spPr>
          <a:xfrm>
            <a:off x="2143425" y="685800"/>
            <a:ext cx="2571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79a68286e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79a68286e8_0_19:notes"/>
          <p:cNvSpPr/>
          <p:nvPr>
            <p:ph idx="2" type="sldImg"/>
          </p:nvPr>
        </p:nvSpPr>
        <p:spPr>
          <a:xfrm>
            <a:off x="2143425" y="685800"/>
            <a:ext cx="2571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79a68286e8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79a68286e8_0_28:notes"/>
          <p:cNvSpPr/>
          <p:nvPr>
            <p:ph idx="2" type="sldImg"/>
          </p:nvPr>
        </p:nvSpPr>
        <p:spPr>
          <a:xfrm>
            <a:off x="2143425" y="685800"/>
            <a:ext cx="2571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79a68286e8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79a68286e8_0_37:notes"/>
          <p:cNvSpPr/>
          <p:nvPr>
            <p:ph idx="2" type="sldImg"/>
          </p:nvPr>
        </p:nvSpPr>
        <p:spPr>
          <a:xfrm>
            <a:off x="2143425" y="685800"/>
            <a:ext cx="2571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79a68286e8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79a68286e8_0_46:notes"/>
          <p:cNvSpPr/>
          <p:nvPr>
            <p:ph idx="2" type="sldImg"/>
          </p:nvPr>
        </p:nvSpPr>
        <p:spPr>
          <a:xfrm>
            <a:off x="2143425" y="685800"/>
            <a:ext cx="2571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79a68286e8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79a68286e8_0_139:notes"/>
          <p:cNvSpPr/>
          <p:nvPr>
            <p:ph idx="2" type="sldImg"/>
          </p:nvPr>
        </p:nvSpPr>
        <p:spPr>
          <a:xfrm>
            <a:off x="2143425" y="685800"/>
            <a:ext cx="2571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79a68286e8_0_1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79a68286e8_0_81:notes"/>
          <p:cNvSpPr/>
          <p:nvPr>
            <p:ph idx="2" type="sldImg"/>
          </p:nvPr>
        </p:nvSpPr>
        <p:spPr>
          <a:xfrm>
            <a:off x="2143425" y="685800"/>
            <a:ext cx="2571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79a68286e8_0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79a68286e8_0_95:notes"/>
          <p:cNvSpPr/>
          <p:nvPr>
            <p:ph idx="2" type="sldImg"/>
          </p:nvPr>
        </p:nvSpPr>
        <p:spPr>
          <a:xfrm>
            <a:off x="2143425" y="685800"/>
            <a:ext cx="2571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79a68286e8_0_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79a68286e8_0_107:notes"/>
          <p:cNvSpPr/>
          <p:nvPr>
            <p:ph idx="2" type="sldImg"/>
          </p:nvPr>
        </p:nvSpPr>
        <p:spPr>
          <a:xfrm>
            <a:off x="2143425" y="685800"/>
            <a:ext cx="2571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79a68286e8_0_1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79a68286e8_0_119:notes"/>
          <p:cNvSpPr/>
          <p:nvPr>
            <p:ph idx="2" type="sldImg"/>
          </p:nvPr>
        </p:nvSpPr>
        <p:spPr>
          <a:xfrm>
            <a:off x="2143425" y="685800"/>
            <a:ext cx="2571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79a68286e8_0_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79a68286e8_0_129:notes"/>
          <p:cNvSpPr/>
          <p:nvPr>
            <p:ph idx="2" type="sldImg"/>
          </p:nvPr>
        </p:nvSpPr>
        <p:spPr>
          <a:xfrm>
            <a:off x="2143425" y="685800"/>
            <a:ext cx="2571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79a68286e8_0_1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79a68286e8_0_192:notes"/>
          <p:cNvSpPr/>
          <p:nvPr>
            <p:ph idx="2" type="sldImg"/>
          </p:nvPr>
        </p:nvSpPr>
        <p:spPr>
          <a:xfrm>
            <a:off x="2143425" y="685800"/>
            <a:ext cx="2571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79a68286e8_0_1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79a68286e8_0_208:notes"/>
          <p:cNvSpPr/>
          <p:nvPr>
            <p:ph idx="2" type="sldImg"/>
          </p:nvPr>
        </p:nvSpPr>
        <p:spPr>
          <a:xfrm>
            <a:off x="2143425" y="685800"/>
            <a:ext cx="2571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79a68286e8_0_2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79a68286e8_0_176:notes"/>
          <p:cNvSpPr/>
          <p:nvPr>
            <p:ph idx="2" type="sldImg"/>
          </p:nvPr>
        </p:nvSpPr>
        <p:spPr>
          <a:xfrm>
            <a:off x="2143425" y="685800"/>
            <a:ext cx="2571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79a68286e8_0_1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80538" y="1588427"/>
            <a:ext cx="7668600" cy="437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80530" y="6046133"/>
            <a:ext cx="7668600" cy="169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625212" y="9948196"/>
            <a:ext cx="493800" cy="83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80530" y="4588480"/>
            <a:ext cx="7668600" cy="1795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625212" y="9948196"/>
            <a:ext cx="493800" cy="83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80530" y="949387"/>
            <a:ext cx="7668600" cy="122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80530" y="2458613"/>
            <a:ext cx="7668600" cy="728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625212" y="9948196"/>
            <a:ext cx="493800" cy="83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80530" y="949387"/>
            <a:ext cx="7668600" cy="122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80530" y="2458613"/>
            <a:ext cx="3600000" cy="728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349160" y="2458613"/>
            <a:ext cx="3600000" cy="728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625212" y="9948196"/>
            <a:ext cx="493800" cy="83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80530" y="949387"/>
            <a:ext cx="7668600" cy="122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625212" y="9948196"/>
            <a:ext cx="493800" cy="83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80530" y="1185280"/>
            <a:ext cx="2527200" cy="1612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80530" y="2964480"/>
            <a:ext cx="2527200" cy="678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625212" y="9948196"/>
            <a:ext cx="493800" cy="83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41225" y="960320"/>
            <a:ext cx="5730900" cy="872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625212" y="9948196"/>
            <a:ext cx="493800" cy="83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114800" y="-267"/>
            <a:ext cx="4114800" cy="10972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38950" y="2630773"/>
            <a:ext cx="3640800" cy="316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38950" y="5979893"/>
            <a:ext cx="3640800" cy="263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445550" y="1544693"/>
            <a:ext cx="3453300" cy="788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625212" y="9948196"/>
            <a:ext cx="493800" cy="83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80530" y="9025227"/>
            <a:ext cx="5398800" cy="129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625212" y="9948196"/>
            <a:ext cx="493800" cy="83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80530" y="2359733"/>
            <a:ext cx="7668600" cy="4188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80530" y="6724747"/>
            <a:ext cx="7668600" cy="277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625212" y="9948196"/>
            <a:ext cx="493800" cy="83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625212" y="9948196"/>
            <a:ext cx="493800" cy="83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80530" y="949387"/>
            <a:ext cx="7668600" cy="12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80530" y="2458613"/>
            <a:ext cx="7668600" cy="728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625212" y="9948196"/>
            <a:ext cx="493800" cy="839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8.jpg"/><Relationship Id="rId4" Type="http://schemas.openxmlformats.org/officeDocument/2006/relationships/image" Target="../media/image12.jpg"/><Relationship Id="rId9" Type="http://schemas.openxmlformats.org/officeDocument/2006/relationships/image" Target="../media/image1.png"/><Relationship Id="rId5" Type="http://schemas.openxmlformats.org/officeDocument/2006/relationships/image" Target="../media/image8.png"/><Relationship Id="rId6" Type="http://schemas.openxmlformats.org/officeDocument/2006/relationships/image" Target="../media/image2.png"/><Relationship Id="rId7" Type="http://schemas.openxmlformats.org/officeDocument/2006/relationships/image" Target="../media/image4.png"/><Relationship Id="rId8" Type="http://schemas.openxmlformats.org/officeDocument/2006/relationships/hyperlink" Target="http://drive.google.com/file/d/1eqWNsiA1fDu1Zssad4nqd80__TK964Zk/view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4.jpg"/><Relationship Id="rId4" Type="http://schemas.openxmlformats.org/officeDocument/2006/relationships/image" Target="../media/image12.jpg"/><Relationship Id="rId9" Type="http://schemas.openxmlformats.org/officeDocument/2006/relationships/image" Target="../media/image10.png"/><Relationship Id="rId5" Type="http://schemas.openxmlformats.org/officeDocument/2006/relationships/image" Target="../media/image17.png"/><Relationship Id="rId6" Type="http://schemas.openxmlformats.org/officeDocument/2006/relationships/image" Target="../media/image7.png"/><Relationship Id="rId7" Type="http://schemas.openxmlformats.org/officeDocument/2006/relationships/image" Target="../media/image3.png"/><Relationship Id="rId8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4.jpg"/><Relationship Id="rId4" Type="http://schemas.openxmlformats.org/officeDocument/2006/relationships/image" Target="../media/image12.jpg"/><Relationship Id="rId10" Type="http://schemas.openxmlformats.org/officeDocument/2006/relationships/image" Target="../media/image13.png"/><Relationship Id="rId9" Type="http://schemas.openxmlformats.org/officeDocument/2006/relationships/image" Target="../media/image16.png"/><Relationship Id="rId5" Type="http://schemas.openxmlformats.org/officeDocument/2006/relationships/image" Target="../media/image17.png"/><Relationship Id="rId6" Type="http://schemas.openxmlformats.org/officeDocument/2006/relationships/image" Target="../media/image7.png"/><Relationship Id="rId7" Type="http://schemas.openxmlformats.org/officeDocument/2006/relationships/image" Target="../media/image9.png"/><Relationship Id="rId8" Type="http://schemas.openxmlformats.org/officeDocument/2006/relationships/image" Target="../media/image1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4.jpg"/><Relationship Id="rId4" Type="http://schemas.openxmlformats.org/officeDocument/2006/relationships/image" Target="../media/image12.jpg"/><Relationship Id="rId10" Type="http://schemas.openxmlformats.org/officeDocument/2006/relationships/image" Target="../media/image18.png"/><Relationship Id="rId9" Type="http://schemas.openxmlformats.org/officeDocument/2006/relationships/image" Target="../media/image19.png"/><Relationship Id="rId5" Type="http://schemas.openxmlformats.org/officeDocument/2006/relationships/image" Target="../media/image17.png"/><Relationship Id="rId6" Type="http://schemas.openxmlformats.org/officeDocument/2006/relationships/image" Target="../media/image3.png"/><Relationship Id="rId7" Type="http://schemas.openxmlformats.org/officeDocument/2006/relationships/image" Target="../media/image23.png"/><Relationship Id="rId8" Type="http://schemas.openxmlformats.org/officeDocument/2006/relationships/image" Target="../media/image1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4.jpg"/><Relationship Id="rId4" Type="http://schemas.openxmlformats.org/officeDocument/2006/relationships/image" Target="../media/image12.jpg"/><Relationship Id="rId10" Type="http://schemas.openxmlformats.org/officeDocument/2006/relationships/image" Target="../media/image21.png"/><Relationship Id="rId9" Type="http://schemas.openxmlformats.org/officeDocument/2006/relationships/image" Target="../media/image11.png"/><Relationship Id="rId5" Type="http://schemas.openxmlformats.org/officeDocument/2006/relationships/image" Target="../media/image17.png"/><Relationship Id="rId6" Type="http://schemas.openxmlformats.org/officeDocument/2006/relationships/image" Target="../media/image7.png"/><Relationship Id="rId7" Type="http://schemas.openxmlformats.org/officeDocument/2006/relationships/image" Target="../media/image29.png"/><Relationship Id="rId8" Type="http://schemas.openxmlformats.org/officeDocument/2006/relationships/image" Target="../media/image1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4.jpg"/><Relationship Id="rId4" Type="http://schemas.openxmlformats.org/officeDocument/2006/relationships/image" Target="../media/image12.jpg"/><Relationship Id="rId10" Type="http://schemas.openxmlformats.org/officeDocument/2006/relationships/image" Target="../media/image34.png"/><Relationship Id="rId9" Type="http://schemas.openxmlformats.org/officeDocument/2006/relationships/image" Target="../media/image11.png"/><Relationship Id="rId5" Type="http://schemas.openxmlformats.org/officeDocument/2006/relationships/image" Target="../media/image17.png"/><Relationship Id="rId6" Type="http://schemas.openxmlformats.org/officeDocument/2006/relationships/image" Target="../media/image16.png"/><Relationship Id="rId7" Type="http://schemas.openxmlformats.org/officeDocument/2006/relationships/image" Target="../media/image29.png"/><Relationship Id="rId8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4.jpg"/><Relationship Id="rId4" Type="http://schemas.openxmlformats.org/officeDocument/2006/relationships/image" Target="../media/image12.jpg"/><Relationship Id="rId10" Type="http://schemas.openxmlformats.org/officeDocument/2006/relationships/image" Target="../media/image32.png"/><Relationship Id="rId9" Type="http://schemas.openxmlformats.org/officeDocument/2006/relationships/image" Target="../media/image29.png"/><Relationship Id="rId5" Type="http://schemas.openxmlformats.org/officeDocument/2006/relationships/image" Target="../media/image17.png"/><Relationship Id="rId6" Type="http://schemas.openxmlformats.org/officeDocument/2006/relationships/image" Target="../media/image7.png"/><Relationship Id="rId7" Type="http://schemas.openxmlformats.org/officeDocument/2006/relationships/image" Target="../media/image19.png"/><Relationship Id="rId8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4.jpg"/><Relationship Id="rId4" Type="http://schemas.openxmlformats.org/officeDocument/2006/relationships/image" Target="../media/image12.jpg"/><Relationship Id="rId10" Type="http://schemas.openxmlformats.org/officeDocument/2006/relationships/image" Target="../media/image24.png"/><Relationship Id="rId9" Type="http://schemas.openxmlformats.org/officeDocument/2006/relationships/image" Target="../media/image16.png"/><Relationship Id="rId5" Type="http://schemas.openxmlformats.org/officeDocument/2006/relationships/image" Target="../media/image17.png"/><Relationship Id="rId6" Type="http://schemas.openxmlformats.org/officeDocument/2006/relationships/image" Target="../media/image11.png"/><Relationship Id="rId7" Type="http://schemas.openxmlformats.org/officeDocument/2006/relationships/image" Target="../media/image7.png"/><Relationship Id="rId8" Type="http://schemas.openxmlformats.org/officeDocument/2006/relationships/image" Target="../media/image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4.jpg"/><Relationship Id="rId4" Type="http://schemas.openxmlformats.org/officeDocument/2006/relationships/image" Target="../media/image12.jpg"/><Relationship Id="rId10" Type="http://schemas.openxmlformats.org/officeDocument/2006/relationships/image" Target="../media/image27.png"/><Relationship Id="rId9" Type="http://schemas.openxmlformats.org/officeDocument/2006/relationships/image" Target="../media/image15.png"/><Relationship Id="rId5" Type="http://schemas.openxmlformats.org/officeDocument/2006/relationships/image" Target="../media/image17.png"/><Relationship Id="rId6" Type="http://schemas.openxmlformats.org/officeDocument/2006/relationships/image" Target="../media/image5.png"/><Relationship Id="rId7" Type="http://schemas.openxmlformats.org/officeDocument/2006/relationships/image" Target="../media/image16.png"/><Relationship Id="rId8" Type="http://schemas.openxmlformats.org/officeDocument/2006/relationships/image" Target="../media/image2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4.jpg"/><Relationship Id="rId4" Type="http://schemas.openxmlformats.org/officeDocument/2006/relationships/image" Target="../media/image12.jpg"/><Relationship Id="rId10" Type="http://schemas.openxmlformats.org/officeDocument/2006/relationships/image" Target="../media/image20.png"/><Relationship Id="rId9" Type="http://schemas.openxmlformats.org/officeDocument/2006/relationships/image" Target="../media/image25.png"/><Relationship Id="rId5" Type="http://schemas.openxmlformats.org/officeDocument/2006/relationships/image" Target="../media/image17.png"/><Relationship Id="rId6" Type="http://schemas.openxmlformats.org/officeDocument/2006/relationships/image" Target="../media/image16.png"/><Relationship Id="rId7" Type="http://schemas.openxmlformats.org/officeDocument/2006/relationships/image" Target="../media/image5.png"/><Relationship Id="rId8" Type="http://schemas.openxmlformats.org/officeDocument/2006/relationships/image" Target="../media/image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4.jpg"/><Relationship Id="rId4" Type="http://schemas.openxmlformats.org/officeDocument/2006/relationships/image" Target="../media/image12.jpg"/><Relationship Id="rId10" Type="http://schemas.openxmlformats.org/officeDocument/2006/relationships/image" Target="../media/image30.png"/><Relationship Id="rId9" Type="http://schemas.openxmlformats.org/officeDocument/2006/relationships/image" Target="../media/image19.png"/><Relationship Id="rId5" Type="http://schemas.openxmlformats.org/officeDocument/2006/relationships/image" Target="../media/image17.png"/><Relationship Id="rId6" Type="http://schemas.openxmlformats.org/officeDocument/2006/relationships/image" Target="../media/image3.png"/><Relationship Id="rId7" Type="http://schemas.openxmlformats.org/officeDocument/2006/relationships/image" Target="../media/image16.png"/><Relationship Id="rId8" Type="http://schemas.openxmlformats.org/officeDocument/2006/relationships/image" Target="../media/image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4.jpg"/><Relationship Id="rId4" Type="http://schemas.openxmlformats.org/officeDocument/2006/relationships/image" Target="../media/image12.jpg"/><Relationship Id="rId10" Type="http://schemas.openxmlformats.org/officeDocument/2006/relationships/image" Target="../media/image28.png"/><Relationship Id="rId9" Type="http://schemas.openxmlformats.org/officeDocument/2006/relationships/image" Target="../media/image29.png"/><Relationship Id="rId5" Type="http://schemas.openxmlformats.org/officeDocument/2006/relationships/image" Target="../media/image17.png"/><Relationship Id="rId6" Type="http://schemas.openxmlformats.org/officeDocument/2006/relationships/image" Target="../media/image5.png"/><Relationship Id="rId7" Type="http://schemas.openxmlformats.org/officeDocument/2006/relationships/image" Target="../media/image11.png"/><Relationship Id="rId8" Type="http://schemas.openxmlformats.org/officeDocument/2006/relationships/image" Target="../media/image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4.jpg"/><Relationship Id="rId4" Type="http://schemas.openxmlformats.org/officeDocument/2006/relationships/image" Target="../media/image12.jpg"/><Relationship Id="rId10" Type="http://schemas.openxmlformats.org/officeDocument/2006/relationships/image" Target="../media/image25.png"/><Relationship Id="rId9" Type="http://schemas.openxmlformats.org/officeDocument/2006/relationships/image" Target="../media/image15.png"/><Relationship Id="rId5" Type="http://schemas.openxmlformats.org/officeDocument/2006/relationships/image" Target="../media/image17.png"/><Relationship Id="rId6" Type="http://schemas.openxmlformats.org/officeDocument/2006/relationships/image" Target="../media/image7.png"/><Relationship Id="rId7" Type="http://schemas.openxmlformats.org/officeDocument/2006/relationships/image" Target="../media/image29.png"/><Relationship Id="rId8" Type="http://schemas.openxmlformats.org/officeDocument/2006/relationships/image" Target="../media/image3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4.jpg"/><Relationship Id="rId4" Type="http://schemas.openxmlformats.org/officeDocument/2006/relationships/image" Target="../media/image12.jpg"/><Relationship Id="rId5" Type="http://schemas.openxmlformats.org/officeDocument/2006/relationships/image" Target="../media/image17.png"/><Relationship Id="rId6" Type="http://schemas.openxmlformats.org/officeDocument/2006/relationships/image" Target="../media/image26.png"/><Relationship Id="rId7" Type="http://schemas.openxmlformats.org/officeDocument/2006/relationships/hyperlink" Target="http://www.youtube.com/watch?v=6pdpBEatep0" TargetMode="External"/><Relationship Id="rId8" Type="http://schemas.openxmlformats.org/officeDocument/2006/relationships/image" Target="../media/image33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4.jpg"/><Relationship Id="rId4" Type="http://schemas.openxmlformats.org/officeDocument/2006/relationships/image" Target="../media/image12.jpg"/><Relationship Id="rId10" Type="http://schemas.openxmlformats.org/officeDocument/2006/relationships/image" Target="../media/image1.png"/><Relationship Id="rId9" Type="http://schemas.openxmlformats.org/officeDocument/2006/relationships/hyperlink" Target="http://drive.google.com/file/d/1btxvV7vxQGBvYiemqEeDHj4VwN35qf7Z/view" TargetMode="External"/><Relationship Id="rId5" Type="http://schemas.openxmlformats.org/officeDocument/2006/relationships/image" Target="../media/image17.png"/><Relationship Id="rId6" Type="http://schemas.openxmlformats.org/officeDocument/2006/relationships/image" Target="../media/image35.png"/><Relationship Id="rId7" Type="http://schemas.openxmlformats.org/officeDocument/2006/relationships/image" Target="../media/image37.png"/><Relationship Id="rId8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4">
            <a:alphaModFix/>
          </a:blip>
          <a:srcRect b="0" l="0" r="0" t="61538"/>
          <a:stretch/>
        </p:blipFill>
        <p:spPr>
          <a:xfrm>
            <a:off x="0" y="8622585"/>
            <a:ext cx="8229600" cy="2350214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7325" y="808575"/>
            <a:ext cx="3093400" cy="9355649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 txBox="1"/>
          <p:nvPr/>
        </p:nvSpPr>
        <p:spPr>
          <a:xfrm>
            <a:off x="3660725" y="1625500"/>
            <a:ext cx="3964800" cy="4433100"/>
          </a:xfrm>
          <a:prstGeom prst="rect">
            <a:avLst/>
          </a:prstGeom>
          <a:solidFill>
            <a:srgbClr val="FFFFFF"/>
          </a:solidFill>
          <a:ln cap="flat" cmpd="sng" w="1143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latin typeface="Comfortaa"/>
                <a:ea typeface="Comfortaa"/>
                <a:cs typeface="Comfortaa"/>
                <a:sym typeface="Comfortaa"/>
              </a:rPr>
              <a:t>Happy Birthday, Dr. Seuss!</a:t>
            </a:r>
            <a:endParaRPr sz="6000"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Comfortaa"/>
                <a:ea typeface="Comfortaa"/>
                <a:cs typeface="Comfortaa"/>
                <a:sym typeface="Comfortaa"/>
              </a:rPr>
              <a:t>March 2, 2021</a:t>
            </a:r>
            <a:endParaRPr sz="3600"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548554">
            <a:off x="721350" y="-1133988"/>
            <a:ext cx="4684001" cy="7235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 rotWithShape="1">
          <a:blip r:embed="rId7">
            <a:alphaModFix/>
          </a:blip>
          <a:srcRect b="0" l="0" r="0" t="37946"/>
          <a:stretch/>
        </p:blipFill>
        <p:spPr>
          <a:xfrm>
            <a:off x="2912500" y="7766925"/>
            <a:ext cx="5317100" cy="2199600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3"/>
          <p:cNvSpPr txBox="1"/>
          <p:nvPr/>
        </p:nvSpPr>
        <p:spPr>
          <a:xfrm>
            <a:off x="3962975" y="6427900"/>
            <a:ext cx="3360300" cy="554100"/>
          </a:xfrm>
          <a:prstGeom prst="rect">
            <a:avLst/>
          </a:prstGeom>
          <a:solidFill>
            <a:srgbClr val="FFFFFF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omfortaa"/>
                <a:ea typeface="Comfortaa"/>
                <a:cs typeface="Comfortaa"/>
                <a:sym typeface="Comfortaa"/>
              </a:rPr>
              <a:t>Mixed </a:t>
            </a:r>
            <a:r>
              <a:rPr lang="en" sz="2400">
                <a:latin typeface="Comfortaa"/>
                <a:ea typeface="Comfortaa"/>
                <a:cs typeface="Comfortaa"/>
                <a:sym typeface="Comfortaa"/>
              </a:rPr>
              <a:t>CVC Rhyming</a:t>
            </a:r>
            <a:endParaRPr sz="2400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1400250" y="10164225"/>
            <a:ext cx="5429100" cy="554100"/>
          </a:xfrm>
          <a:prstGeom prst="rect">
            <a:avLst/>
          </a:prstGeom>
          <a:solidFill>
            <a:srgbClr val="FFFFFF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omfortaa"/>
                <a:ea typeface="Comfortaa"/>
                <a:cs typeface="Comfortaa"/>
                <a:sym typeface="Comfortaa"/>
              </a:rPr>
              <a:t>Sharon E. Peabody, MA, CCC-SLP</a:t>
            </a:r>
            <a:endParaRPr sz="2400"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61" name="Google Shape;61;p13" title="Minion Happy Birthday.mp3">
            <a:hlinkClick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777925" y="152400"/>
            <a:ext cx="299275" cy="299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Google Shape;66;p14"/>
          <p:cNvPicPr preferRelativeResize="0"/>
          <p:nvPr/>
        </p:nvPicPr>
        <p:blipFill rotWithShape="1">
          <a:blip r:embed="rId4">
            <a:alphaModFix/>
          </a:blip>
          <a:srcRect b="0" l="0" r="0" t="61538"/>
          <a:stretch/>
        </p:blipFill>
        <p:spPr>
          <a:xfrm>
            <a:off x="0" y="8485124"/>
            <a:ext cx="8229600" cy="2487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6200" y="221125"/>
            <a:ext cx="8077200" cy="55847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68" name="Google Shape;68;p14"/>
          <p:cNvGraphicFramePr/>
          <p:nvPr/>
        </p:nvGraphicFramePr>
        <p:xfrm>
          <a:off x="952500" y="92080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{5867B2B6-46B5-4B7C-A2D3-EB8902999E26}</a:tableStyleId>
              </a:tblPr>
              <a:tblGrid>
                <a:gridCol w="2108200"/>
                <a:gridCol w="2108200"/>
                <a:gridCol w="2108200"/>
              </a:tblGrid>
              <a:tr h="21039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6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6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a</a:t>
                      </a:r>
                      <a:endParaRPr sz="96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6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t</a:t>
                      </a:r>
                      <a:endParaRPr sz="96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039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6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6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a</a:t>
                      </a:r>
                      <a:endParaRPr sz="96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6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t</a:t>
                      </a:r>
                      <a:endParaRPr sz="96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69" name="Google Shape;69;p14"/>
          <p:cNvPicPr preferRelativeResize="0"/>
          <p:nvPr/>
        </p:nvPicPr>
        <p:blipFill rotWithShape="1">
          <a:blip r:embed="rId6">
            <a:alphaModFix/>
          </a:blip>
          <a:srcRect b="0" l="36005" r="32947" t="0"/>
          <a:stretch/>
        </p:blipFill>
        <p:spPr>
          <a:xfrm rot="-451546">
            <a:off x="5317081" y="8708663"/>
            <a:ext cx="905594" cy="2040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4"/>
          <p:cNvPicPr preferRelativeResize="0"/>
          <p:nvPr/>
        </p:nvPicPr>
        <p:blipFill rotWithShape="1">
          <a:blip r:embed="rId6">
            <a:alphaModFix/>
          </a:blip>
          <a:srcRect b="0" l="69173" r="0" t="38781"/>
          <a:stretch/>
        </p:blipFill>
        <p:spPr>
          <a:xfrm rot="-186586">
            <a:off x="1510300" y="1317500"/>
            <a:ext cx="1046224" cy="1453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4"/>
          <p:cNvPicPr preferRelativeResize="0"/>
          <p:nvPr/>
        </p:nvPicPr>
        <p:blipFill rotWithShape="1">
          <a:blip r:embed="rId7">
            <a:alphaModFix/>
          </a:blip>
          <a:srcRect b="0" l="18461" r="19795" t="0"/>
          <a:stretch/>
        </p:blipFill>
        <p:spPr>
          <a:xfrm rot="-585032">
            <a:off x="1110150" y="8708662"/>
            <a:ext cx="1259937" cy="2040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4"/>
          <p:cNvPicPr preferRelativeResize="0"/>
          <p:nvPr/>
        </p:nvPicPr>
        <p:blipFill rotWithShape="1">
          <a:blip r:embed="rId8">
            <a:alphaModFix/>
          </a:blip>
          <a:srcRect b="11903" l="16180" r="19688" t="11497"/>
          <a:stretch/>
        </p:blipFill>
        <p:spPr>
          <a:xfrm rot="945021">
            <a:off x="3173338" y="9043950"/>
            <a:ext cx="1374450" cy="1641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4"/>
          <p:cNvPicPr preferRelativeResize="0"/>
          <p:nvPr/>
        </p:nvPicPr>
        <p:blipFill rotWithShape="1">
          <a:blip r:embed="rId9">
            <a:alphaModFix/>
          </a:blip>
          <a:srcRect b="0" l="12988" r="31123" t="0"/>
          <a:stretch/>
        </p:blipFill>
        <p:spPr>
          <a:xfrm>
            <a:off x="2776350" y="6219775"/>
            <a:ext cx="2392551" cy="32125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5"/>
          <p:cNvPicPr preferRelativeResize="0"/>
          <p:nvPr/>
        </p:nvPicPr>
        <p:blipFill rotWithShape="1">
          <a:blip r:embed="rId4">
            <a:alphaModFix/>
          </a:blip>
          <a:srcRect b="0" l="0" r="0" t="61538"/>
          <a:stretch/>
        </p:blipFill>
        <p:spPr>
          <a:xfrm>
            <a:off x="0" y="8485124"/>
            <a:ext cx="8229600" cy="2487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6200" y="221125"/>
            <a:ext cx="8077200" cy="55847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80" name="Google Shape;80;p15"/>
          <p:cNvGraphicFramePr/>
          <p:nvPr/>
        </p:nvGraphicFramePr>
        <p:xfrm>
          <a:off x="952500" y="92080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{5867B2B6-46B5-4B7C-A2D3-EB8902999E26}</a:tableStyleId>
              </a:tblPr>
              <a:tblGrid>
                <a:gridCol w="2108200"/>
                <a:gridCol w="2108200"/>
                <a:gridCol w="2108200"/>
              </a:tblGrid>
              <a:tr h="21039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6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6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i</a:t>
                      </a:r>
                      <a:endParaRPr sz="96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6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n</a:t>
                      </a:r>
                      <a:endParaRPr sz="96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039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6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6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i</a:t>
                      </a:r>
                      <a:endParaRPr sz="96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6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n</a:t>
                      </a:r>
                      <a:endParaRPr sz="96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81" name="Google Shape;81;p15"/>
          <p:cNvPicPr preferRelativeResize="0"/>
          <p:nvPr/>
        </p:nvPicPr>
        <p:blipFill rotWithShape="1">
          <a:blip r:embed="rId6">
            <a:alphaModFix/>
          </a:blip>
          <a:srcRect b="0" l="36005" r="32947" t="0"/>
          <a:stretch/>
        </p:blipFill>
        <p:spPr>
          <a:xfrm>
            <a:off x="1556106" y="920800"/>
            <a:ext cx="905594" cy="2040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5"/>
          <p:cNvPicPr preferRelativeResize="0"/>
          <p:nvPr/>
        </p:nvPicPr>
        <p:blipFill rotWithShape="1">
          <a:blip r:embed="rId7">
            <a:alphaModFix/>
          </a:blip>
          <a:srcRect b="11492" l="16987" r="18761" t="18557"/>
          <a:stretch/>
        </p:blipFill>
        <p:spPr>
          <a:xfrm rot="1049235">
            <a:off x="682425" y="8374750"/>
            <a:ext cx="1294060" cy="2113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-585686">
            <a:off x="5471150" y="8244112"/>
            <a:ext cx="2374500" cy="237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5"/>
          <p:cNvPicPr preferRelativeResize="0"/>
          <p:nvPr/>
        </p:nvPicPr>
        <p:blipFill rotWithShape="1">
          <a:blip r:embed="rId9">
            <a:alphaModFix/>
          </a:blip>
          <a:srcRect b="10213" l="22433" r="11236" t="11157"/>
          <a:stretch/>
        </p:blipFill>
        <p:spPr>
          <a:xfrm rot="605383">
            <a:off x="3016562" y="8874575"/>
            <a:ext cx="1518000" cy="220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473110" y="6010047"/>
            <a:ext cx="3283375" cy="3283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16"/>
          <p:cNvPicPr preferRelativeResize="0"/>
          <p:nvPr/>
        </p:nvPicPr>
        <p:blipFill rotWithShape="1">
          <a:blip r:embed="rId4">
            <a:alphaModFix/>
          </a:blip>
          <a:srcRect b="0" l="0" r="0" t="61538"/>
          <a:stretch/>
        </p:blipFill>
        <p:spPr>
          <a:xfrm>
            <a:off x="0" y="8485124"/>
            <a:ext cx="8229600" cy="2487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6200" y="221125"/>
            <a:ext cx="8077200" cy="55847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92" name="Google Shape;92;p16"/>
          <p:cNvGraphicFramePr/>
          <p:nvPr/>
        </p:nvGraphicFramePr>
        <p:xfrm>
          <a:off x="952500" y="92080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{5867B2B6-46B5-4B7C-A2D3-EB8902999E26}</a:tableStyleId>
              </a:tblPr>
              <a:tblGrid>
                <a:gridCol w="2108200"/>
                <a:gridCol w="2108200"/>
                <a:gridCol w="2108200"/>
              </a:tblGrid>
              <a:tr h="21039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6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6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o</a:t>
                      </a:r>
                      <a:endParaRPr sz="96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6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g</a:t>
                      </a:r>
                      <a:endParaRPr sz="96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03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6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6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o</a:t>
                      </a:r>
                      <a:endParaRPr sz="96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6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g</a:t>
                      </a:r>
                      <a:endParaRPr sz="96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93" name="Google Shape;93;p16"/>
          <p:cNvPicPr preferRelativeResize="0"/>
          <p:nvPr/>
        </p:nvPicPr>
        <p:blipFill rotWithShape="1">
          <a:blip r:embed="rId6">
            <a:alphaModFix/>
          </a:blip>
          <a:srcRect b="0" l="18461" r="19795" t="0"/>
          <a:stretch/>
        </p:blipFill>
        <p:spPr>
          <a:xfrm>
            <a:off x="1418650" y="984100"/>
            <a:ext cx="1259936" cy="2040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-392379">
            <a:off x="5651416" y="8059999"/>
            <a:ext cx="2374500" cy="237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6"/>
          <p:cNvPicPr preferRelativeResize="0"/>
          <p:nvPr/>
        </p:nvPicPr>
        <p:blipFill rotWithShape="1">
          <a:blip r:embed="rId8">
            <a:alphaModFix/>
          </a:blip>
          <a:srcRect b="0" l="28114" r="27506" t="0"/>
          <a:stretch/>
        </p:blipFill>
        <p:spPr>
          <a:xfrm rot="841403">
            <a:off x="888600" y="8541725"/>
            <a:ext cx="1053750" cy="237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060698" y="8967902"/>
            <a:ext cx="2040600" cy="2040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6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580300" y="7126525"/>
            <a:ext cx="3298038" cy="22113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17"/>
          <p:cNvPicPr preferRelativeResize="0"/>
          <p:nvPr/>
        </p:nvPicPr>
        <p:blipFill rotWithShape="1">
          <a:blip r:embed="rId4">
            <a:alphaModFix/>
          </a:blip>
          <a:srcRect b="0" l="0" r="0" t="61538"/>
          <a:stretch/>
        </p:blipFill>
        <p:spPr>
          <a:xfrm>
            <a:off x="0" y="8485124"/>
            <a:ext cx="8229600" cy="2487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6200" y="221125"/>
            <a:ext cx="8077200" cy="55847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04" name="Google Shape;104;p17"/>
          <p:cNvGraphicFramePr/>
          <p:nvPr/>
        </p:nvGraphicFramePr>
        <p:xfrm>
          <a:off x="952500" y="92080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{5867B2B6-46B5-4B7C-A2D3-EB8902999E26}</a:tableStyleId>
              </a:tblPr>
              <a:tblGrid>
                <a:gridCol w="2108200"/>
                <a:gridCol w="2108200"/>
                <a:gridCol w="2108200"/>
              </a:tblGrid>
              <a:tr h="21039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6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6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e</a:t>
                      </a:r>
                      <a:endParaRPr sz="96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6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d</a:t>
                      </a:r>
                      <a:endParaRPr sz="96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039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6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6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e</a:t>
                      </a:r>
                      <a:endParaRPr sz="96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6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d</a:t>
                      </a:r>
                      <a:endParaRPr sz="96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105" name="Google Shape;105;p17"/>
          <p:cNvPicPr preferRelativeResize="0"/>
          <p:nvPr/>
        </p:nvPicPr>
        <p:blipFill rotWithShape="1">
          <a:blip r:embed="rId6">
            <a:alphaModFix/>
          </a:blip>
          <a:srcRect b="0" l="36005" r="32947" t="0"/>
          <a:stretch/>
        </p:blipFill>
        <p:spPr>
          <a:xfrm rot="-1217035">
            <a:off x="1366231" y="8708662"/>
            <a:ext cx="905595" cy="2040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7"/>
          <p:cNvPicPr preferRelativeResize="0"/>
          <p:nvPr/>
        </p:nvPicPr>
        <p:blipFill rotWithShape="1">
          <a:blip r:embed="rId7">
            <a:alphaModFix/>
          </a:blip>
          <a:srcRect b="14059" l="23570" r="18444" t="14059"/>
          <a:stretch/>
        </p:blipFill>
        <p:spPr>
          <a:xfrm>
            <a:off x="1366225" y="1206600"/>
            <a:ext cx="1286300" cy="170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7"/>
          <p:cNvPicPr preferRelativeResize="0"/>
          <p:nvPr/>
        </p:nvPicPr>
        <p:blipFill rotWithShape="1">
          <a:blip r:embed="rId8">
            <a:alphaModFix/>
          </a:blip>
          <a:srcRect b="0" l="28114" r="27506" t="0"/>
          <a:stretch/>
        </p:blipFill>
        <p:spPr>
          <a:xfrm rot="586409">
            <a:off x="3776375" y="8541713"/>
            <a:ext cx="1053750" cy="237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rot="2700000">
            <a:off x="5515800" y="8390025"/>
            <a:ext cx="2374500" cy="237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7"/>
          <p:cNvPicPr preferRelativeResize="0"/>
          <p:nvPr/>
        </p:nvPicPr>
        <p:blipFill rotWithShape="1">
          <a:blip r:embed="rId10">
            <a:alphaModFix/>
          </a:blip>
          <a:srcRect b="0" l="28615" r="32937" t="0"/>
          <a:stretch/>
        </p:blipFill>
        <p:spPr>
          <a:xfrm>
            <a:off x="2296175" y="5977960"/>
            <a:ext cx="1286299" cy="30455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18"/>
          <p:cNvPicPr preferRelativeResize="0"/>
          <p:nvPr/>
        </p:nvPicPr>
        <p:blipFill rotWithShape="1">
          <a:blip r:embed="rId4">
            <a:alphaModFix/>
          </a:blip>
          <a:srcRect b="0" l="0" r="0" t="61538"/>
          <a:stretch/>
        </p:blipFill>
        <p:spPr>
          <a:xfrm>
            <a:off x="0" y="8485124"/>
            <a:ext cx="8229600" cy="2487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6200" y="221125"/>
            <a:ext cx="8077200" cy="55847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16" name="Google Shape;116;p18"/>
          <p:cNvGraphicFramePr/>
          <p:nvPr/>
        </p:nvGraphicFramePr>
        <p:xfrm>
          <a:off x="952500" y="92080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{5867B2B6-46B5-4B7C-A2D3-EB8902999E26}</a:tableStyleId>
              </a:tblPr>
              <a:tblGrid>
                <a:gridCol w="2108200"/>
                <a:gridCol w="2108200"/>
                <a:gridCol w="2108200"/>
              </a:tblGrid>
              <a:tr h="21039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6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6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a</a:t>
                      </a:r>
                      <a:endParaRPr sz="96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6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n</a:t>
                      </a:r>
                      <a:endParaRPr sz="96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039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6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6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a</a:t>
                      </a:r>
                      <a:endParaRPr sz="96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6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n</a:t>
                      </a:r>
                      <a:endParaRPr sz="96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117" name="Google Shape;117;p18"/>
          <p:cNvPicPr preferRelativeResize="0"/>
          <p:nvPr/>
        </p:nvPicPr>
        <p:blipFill rotWithShape="1">
          <a:blip r:embed="rId6">
            <a:alphaModFix/>
          </a:blip>
          <a:srcRect b="9746" l="18102" r="10824" t="4907"/>
          <a:stretch/>
        </p:blipFill>
        <p:spPr>
          <a:xfrm>
            <a:off x="1186425" y="920800"/>
            <a:ext cx="1626450" cy="2389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8"/>
          <p:cNvPicPr preferRelativeResize="0"/>
          <p:nvPr/>
        </p:nvPicPr>
        <p:blipFill rotWithShape="1">
          <a:blip r:embed="rId7">
            <a:alphaModFix/>
          </a:blip>
          <a:srcRect b="14059" l="23570" r="18444" t="14059"/>
          <a:stretch/>
        </p:blipFill>
        <p:spPr>
          <a:xfrm rot="-1375791">
            <a:off x="1356500" y="9167312"/>
            <a:ext cx="1286300" cy="170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8"/>
          <p:cNvPicPr preferRelativeResize="0"/>
          <p:nvPr/>
        </p:nvPicPr>
        <p:blipFill rotWithShape="1">
          <a:blip r:embed="rId8">
            <a:alphaModFix/>
          </a:blip>
          <a:srcRect b="0" l="69173" r="0" t="38781"/>
          <a:stretch/>
        </p:blipFill>
        <p:spPr>
          <a:xfrm rot="480737">
            <a:off x="3888012" y="9537713"/>
            <a:ext cx="1046225" cy="1453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8"/>
          <p:cNvPicPr preferRelativeResize="0"/>
          <p:nvPr/>
        </p:nvPicPr>
        <p:blipFill rotWithShape="1">
          <a:blip r:embed="rId9">
            <a:alphaModFix/>
          </a:blip>
          <a:srcRect b="0" l="21476" r="26358" t="0"/>
          <a:stretch/>
        </p:blipFill>
        <p:spPr>
          <a:xfrm rot="-1214544">
            <a:off x="6087075" y="8541713"/>
            <a:ext cx="1238625" cy="237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8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394913" y="7286875"/>
            <a:ext cx="5439764" cy="2374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Google Shape;126;p19"/>
          <p:cNvPicPr preferRelativeResize="0"/>
          <p:nvPr/>
        </p:nvPicPr>
        <p:blipFill rotWithShape="1">
          <a:blip r:embed="rId4">
            <a:alphaModFix/>
          </a:blip>
          <a:srcRect b="0" l="0" r="0" t="61538"/>
          <a:stretch/>
        </p:blipFill>
        <p:spPr>
          <a:xfrm>
            <a:off x="0" y="8485124"/>
            <a:ext cx="8229600" cy="2487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6200" y="221125"/>
            <a:ext cx="8077200" cy="55847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28" name="Google Shape;128;p19"/>
          <p:cNvGraphicFramePr/>
          <p:nvPr/>
        </p:nvGraphicFramePr>
        <p:xfrm>
          <a:off x="952500" y="92080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{5867B2B6-46B5-4B7C-A2D3-EB8902999E26}</a:tableStyleId>
              </a:tblPr>
              <a:tblGrid>
                <a:gridCol w="2108200"/>
                <a:gridCol w="2108200"/>
                <a:gridCol w="2108200"/>
              </a:tblGrid>
              <a:tr h="21039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6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6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u</a:t>
                      </a:r>
                      <a:endParaRPr sz="96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6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t</a:t>
                      </a:r>
                      <a:endParaRPr sz="96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039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6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6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u</a:t>
                      </a:r>
                      <a:endParaRPr sz="96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6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t</a:t>
                      </a:r>
                      <a:endParaRPr sz="96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129" name="Google Shape;129;p19"/>
          <p:cNvPicPr preferRelativeResize="0"/>
          <p:nvPr/>
        </p:nvPicPr>
        <p:blipFill rotWithShape="1">
          <a:blip r:embed="rId6">
            <a:alphaModFix/>
          </a:blip>
          <a:srcRect b="0" l="69173" r="0" t="38781"/>
          <a:stretch/>
        </p:blipFill>
        <p:spPr>
          <a:xfrm rot="-394048">
            <a:off x="2060975" y="9200976"/>
            <a:ext cx="1046224" cy="1453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12403" y="920812"/>
            <a:ext cx="2374500" cy="237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9"/>
          <p:cNvPicPr preferRelativeResize="0"/>
          <p:nvPr/>
        </p:nvPicPr>
        <p:blipFill rotWithShape="1">
          <a:blip r:embed="rId8">
            <a:alphaModFix/>
          </a:blip>
          <a:srcRect b="0" l="18461" r="19795" t="0"/>
          <a:stretch/>
        </p:blipFill>
        <p:spPr>
          <a:xfrm rot="-585032">
            <a:off x="6142087" y="8577087"/>
            <a:ext cx="1259937" cy="2040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9"/>
          <p:cNvPicPr preferRelativeResize="0"/>
          <p:nvPr/>
        </p:nvPicPr>
        <p:blipFill rotWithShape="1">
          <a:blip r:embed="rId9">
            <a:alphaModFix/>
          </a:blip>
          <a:srcRect b="14059" l="23570" r="18444" t="14059"/>
          <a:stretch/>
        </p:blipFill>
        <p:spPr>
          <a:xfrm rot="-1375791">
            <a:off x="806700" y="8875612"/>
            <a:ext cx="1286300" cy="170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1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816512" y="7928325"/>
            <a:ext cx="3558681" cy="2374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Google Shape;138;p20"/>
          <p:cNvPicPr preferRelativeResize="0"/>
          <p:nvPr/>
        </p:nvPicPr>
        <p:blipFill rotWithShape="1">
          <a:blip r:embed="rId4">
            <a:alphaModFix/>
          </a:blip>
          <a:srcRect b="0" l="0" r="0" t="61538"/>
          <a:stretch/>
        </p:blipFill>
        <p:spPr>
          <a:xfrm>
            <a:off x="0" y="8485124"/>
            <a:ext cx="8229600" cy="2487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6200" y="221125"/>
            <a:ext cx="8077200" cy="55847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40" name="Google Shape;140;p20"/>
          <p:cNvGraphicFramePr/>
          <p:nvPr/>
        </p:nvGraphicFramePr>
        <p:xfrm>
          <a:off x="952500" y="92080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{5867B2B6-46B5-4B7C-A2D3-EB8902999E26}</a:tableStyleId>
              </a:tblPr>
              <a:tblGrid>
                <a:gridCol w="2108200"/>
                <a:gridCol w="2108200"/>
                <a:gridCol w="2108200"/>
              </a:tblGrid>
              <a:tr h="21039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6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6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o</a:t>
                      </a:r>
                      <a:endParaRPr sz="96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6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x</a:t>
                      </a:r>
                      <a:endParaRPr sz="96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039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6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6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o</a:t>
                      </a:r>
                      <a:endParaRPr sz="96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6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x</a:t>
                      </a:r>
                      <a:endParaRPr sz="96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141" name="Google Shape;141;p20"/>
          <p:cNvPicPr preferRelativeResize="0"/>
          <p:nvPr/>
        </p:nvPicPr>
        <p:blipFill rotWithShape="1">
          <a:blip r:embed="rId6">
            <a:alphaModFix/>
          </a:blip>
          <a:srcRect b="0" l="21476" r="26358" t="0"/>
          <a:stretch/>
        </p:blipFill>
        <p:spPr>
          <a:xfrm rot="3">
            <a:off x="1380338" y="778075"/>
            <a:ext cx="1238625" cy="237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20"/>
          <p:cNvPicPr preferRelativeResize="0"/>
          <p:nvPr/>
        </p:nvPicPr>
        <p:blipFill rotWithShape="1">
          <a:blip r:embed="rId7">
            <a:alphaModFix/>
          </a:blip>
          <a:srcRect b="0" l="36005" r="32947" t="0"/>
          <a:stretch/>
        </p:blipFill>
        <p:spPr>
          <a:xfrm rot="-1217035">
            <a:off x="1366231" y="8708662"/>
            <a:ext cx="905595" cy="2040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20"/>
          <p:cNvPicPr preferRelativeResize="0"/>
          <p:nvPr/>
        </p:nvPicPr>
        <p:blipFill rotWithShape="1">
          <a:blip r:embed="rId8">
            <a:alphaModFix/>
          </a:blip>
          <a:srcRect b="11903" l="16180" r="19688" t="11497"/>
          <a:stretch/>
        </p:blipFill>
        <p:spPr>
          <a:xfrm rot="945021">
            <a:off x="3175013" y="8798725"/>
            <a:ext cx="1374450" cy="1641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20"/>
          <p:cNvPicPr preferRelativeResize="0"/>
          <p:nvPr/>
        </p:nvPicPr>
        <p:blipFill rotWithShape="1">
          <a:blip r:embed="rId9">
            <a:alphaModFix/>
          </a:blip>
          <a:srcRect b="9746" l="18102" r="10824" t="4907"/>
          <a:stretch/>
        </p:blipFill>
        <p:spPr>
          <a:xfrm rot="1052391">
            <a:off x="5355625" y="8534125"/>
            <a:ext cx="1626450" cy="2389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20"/>
          <p:cNvPicPr preferRelativeResize="0"/>
          <p:nvPr/>
        </p:nvPicPr>
        <p:blipFill rotWithShape="1">
          <a:blip r:embed="rId10">
            <a:alphaModFix/>
          </a:blip>
          <a:srcRect b="0" l="0" r="42136" t="0"/>
          <a:stretch/>
        </p:blipFill>
        <p:spPr>
          <a:xfrm>
            <a:off x="1040600" y="5949057"/>
            <a:ext cx="2734449" cy="33687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Google Shape;150;p21"/>
          <p:cNvPicPr preferRelativeResize="0"/>
          <p:nvPr/>
        </p:nvPicPr>
        <p:blipFill rotWithShape="1">
          <a:blip r:embed="rId4">
            <a:alphaModFix/>
          </a:blip>
          <a:srcRect b="0" l="0" r="0" t="61538"/>
          <a:stretch/>
        </p:blipFill>
        <p:spPr>
          <a:xfrm>
            <a:off x="0" y="8485124"/>
            <a:ext cx="8229600" cy="2487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6200" y="221125"/>
            <a:ext cx="8077200" cy="55847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52" name="Google Shape;152;p21"/>
          <p:cNvGraphicFramePr/>
          <p:nvPr/>
        </p:nvGraphicFramePr>
        <p:xfrm>
          <a:off x="952500" y="92080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{5867B2B6-46B5-4B7C-A2D3-EB8902999E26}</a:tableStyleId>
              </a:tblPr>
              <a:tblGrid>
                <a:gridCol w="2108200"/>
                <a:gridCol w="2108200"/>
                <a:gridCol w="2108200"/>
              </a:tblGrid>
              <a:tr h="21039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6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6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a</a:t>
                      </a:r>
                      <a:endParaRPr sz="96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6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d</a:t>
                      </a:r>
                      <a:endParaRPr sz="96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039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6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6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a</a:t>
                      </a:r>
                      <a:endParaRPr sz="96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6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d</a:t>
                      </a:r>
                      <a:endParaRPr sz="96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153" name="Google Shape;153;p21"/>
          <p:cNvPicPr preferRelativeResize="0"/>
          <p:nvPr/>
        </p:nvPicPr>
        <p:blipFill rotWithShape="1">
          <a:blip r:embed="rId6">
            <a:alphaModFix/>
          </a:blip>
          <a:srcRect b="11903" l="16180" r="19688" t="11497"/>
          <a:stretch/>
        </p:blipFill>
        <p:spPr>
          <a:xfrm>
            <a:off x="1342413" y="1227425"/>
            <a:ext cx="1374450" cy="1641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21"/>
          <p:cNvPicPr preferRelativeResize="0"/>
          <p:nvPr/>
        </p:nvPicPr>
        <p:blipFill rotWithShape="1">
          <a:blip r:embed="rId7">
            <a:alphaModFix/>
          </a:blip>
          <a:srcRect b="9746" l="18102" r="10824" t="4907"/>
          <a:stretch/>
        </p:blipFill>
        <p:spPr>
          <a:xfrm rot="1052391">
            <a:off x="5878625" y="8534125"/>
            <a:ext cx="1626450" cy="2389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21"/>
          <p:cNvPicPr preferRelativeResize="0"/>
          <p:nvPr/>
        </p:nvPicPr>
        <p:blipFill rotWithShape="1">
          <a:blip r:embed="rId8">
            <a:alphaModFix/>
          </a:blip>
          <a:srcRect b="10447" l="12676" r="16895" t="8118"/>
          <a:stretch/>
        </p:blipFill>
        <p:spPr>
          <a:xfrm>
            <a:off x="774075" y="8485125"/>
            <a:ext cx="1672275" cy="1933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21"/>
          <p:cNvPicPr preferRelativeResize="0"/>
          <p:nvPr/>
        </p:nvPicPr>
        <p:blipFill rotWithShape="1">
          <a:blip r:embed="rId9">
            <a:alphaModFix/>
          </a:blip>
          <a:srcRect b="0" l="28114" r="27506" t="0"/>
          <a:stretch/>
        </p:blipFill>
        <p:spPr>
          <a:xfrm rot="586409">
            <a:off x="4423225" y="8416800"/>
            <a:ext cx="1053750" cy="237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21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171450" y="6774950"/>
            <a:ext cx="2511302" cy="2374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Google Shape;162;p22"/>
          <p:cNvPicPr preferRelativeResize="0"/>
          <p:nvPr/>
        </p:nvPicPr>
        <p:blipFill rotWithShape="1">
          <a:blip r:embed="rId4">
            <a:alphaModFix/>
          </a:blip>
          <a:srcRect b="0" l="0" r="0" t="61538"/>
          <a:stretch/>
        </p:blipFill>
        <p:spPr>
          <a:xfrm>
            <a:off x="0" y="8485124"/>
            <a:ext cx="8229600" cy="2487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6200" y="221125"/>
            <a:ext cx="8077200" cy="55847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64" name="Google Shape;164;p22"/>
          <p:cNvGraphicFramePr/>
          <p:nvPr/>
        </p:nvGraphicFramePr>
        <p:xfrm>
          <a:off x="952500" y="92080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{5867B2B6-46B5-4B7C-A2D3-EB8902999E26}</a:tableStyleId>
              </a:tblPr>
              <a:tblGrid>
                <a:gridCol w="2108200"/>
                <a:gridCol w="2108200"/>
                <a:gridCol w="2108200"/>
              </a:tblGrid>
              <a:tr h="21039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6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6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i</a:t>
                      </a:r>
                      <a:endParaRPr sz="96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6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tt</a:t>
                      </a:r>
                      <a:endParaRPr sz="96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039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6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6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i</a:t>
                      </a:r>
                      <a:endParaRPr sz="96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6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t</a:t>
                      </a:r>
                      <a:endParaRPr sz="96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165" name="Google Shape;165;p22"/>
          <p:cNvPicPr preferRelativeResize="0"/>
          <p:nvPr/>
        </p:nvPicPr>
        <p:blipFill rotWithShape="1">
          <a:blip r:embed="rId6">
            <a:alphaModFix/>
          </a:blip>
          <a:srcRect b="9746" l="18102" r="10824" t="4907"/>
          <a:stretch/>
        </p:blipFill>
        <p:spPr>
          <a:xfrm rot="1052391">
            <a:off x="2715075" y="8534125"/>
            <a:ext cx="1626450" cy="2389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22"/>
          <p:cNvPicPr preferRelativeResize="0"/>
          <p:nvPr/>
        </p:nvPicPr>
        <p:blipFill rotWithShape="1">
          <a:blip r:embed="rId7">
            <a:alphaModFix/>
          </a:blip>
          <a:srcRect b="11903" l="16180" r="19688" t="11497"/>
          <a:stretch/>
        </p:blipFill>
        <p:spPr>
          <a:xfrm>
            <a:off x="767363" y="8672800"/>
            <a:ext cx="1374450" cy="1641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22"/>
          <p:cNvPicPr preferRelativeResize="0"/>
          <p:nvPr/>
        </p:nvPicPr>
        <p:blipFill rotWithShape="1">
          <a:blip r:embed="rId8">
            <a:alphaModFix/>
          </a:blip>
          <a:srcRect b="0" l="18461" r="19795" t="0"/>
          <a:stretch/>
        </p:blipFill>
        <p:spPr>
          <a:xfrm rot="-585032">
            <a:off x="6429287" y="8577075"/>
            <a:ext cx="1259937" cy="2040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2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952500" y="826900"/>
            <a:ext cx="2218343" cy="237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22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 rot="4657154">
            <a:off x="3813699" y="7230246"/>
            <a:ext cx="2447103" cy="24470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Google Shape;174;p23"/>
          <p:cNvPicPr preferRelativeResize="0"/>
          <p:nvPr/>
        </p:nvPicPr>
        <p:blipFill rotWithShape="1">
          <a:blip r:embed="rId4">
            <a:alphaModFix/>
          </a:blip>
          <a:srcRect b="0" l="0" r="0" t="61538"/>
          <a:stretch/>
        </p:blipFill>
        <p:spPr>
          <a:xfrm>
            <a:off x="0" y="8485124"/>
            <a:ext cx="8229600" cy="2487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6200" y="221125"/>
            <a:ext cx="8077200" cy="55847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76" name="Google Shape;176;p23"/>
          <p:cNvGraphicFramePr/>
          <p:nvPr/>
        </p:nvGraphicFramePr>
        <p:xfrm>
          <a:off x="952500" y="92080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{5867B2B6-46B5-4B7C-A2D3-EB8902999E26}</a:tableStyleId>
              </a:tblPr>
              <a:tblGrid>
                <a:gridCol w="2108200"/>
                <a:gridCol w="2108200"/>
                <a:gridCol w="2108200"/>
              </a:tblGrid>
              <a:tr h="21039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6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6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o</a:t>
                      </a:r>
                      <a:endParaRPr sz="96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6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t</a:t>
                      </a:r>
                      <a:endParaRPr sz="96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039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6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6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o</a:t>
                      </a:r>
                      <a:endParaRPr sz="96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6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t</a:t>
                      </a:r>
                      <a:endParaRPr sz="96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177" name="Google Shape;177;p23"/>
          <p:cNvPicPr preferRelativeResize="0"/>
          <p:nvPr/>
        </p:nvPicPr>
        <p:blipFill rotWithShape="1">
          <a:blip r:embed="rId6">
            <a:alphaModFix/>
          </a:blip>
          <a:srcRect b="0" l="18461" r="19795" t="0"/>
          <a:stretch/>
        </p:blipFill>
        <p:spPr>
          <a:xfrm rot="-585032">
            <a:off x="850437" y="8250512"/>
            <a:ext cx="1259937" cy="2040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23"/>
          <p:cNvPicPr preferRelativeResize="0"/>
          <p:nvPr/>
        </p:nvPicPr>
        <p:blipFill rotWithShape="1">
          <a:blip r:embed="rId7">
            <a:alphaModFix/>
          </a:blip>
          <a:srcRect b="9746" l="18102" r="10824" t="4907"/>
          <a:stretch/>
        </p:blipFill>
        <p:spPr>
          <a:xfrm>
            <a:off x="1089650" y="1110325"/>
            <a:ext cx="1626450" cy="2389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23"/>
          <p:cNvPicPr preferRelativeResize="0"/>
          <p:nvPr/>
        </p:nvPicPr>
        <p:blipFill rotWithShape="1">
          <a:blip r:embed="rId8">
            <a:alphaModFix/>
          </a:blip>
          <a:srcRect b="0" l="69173" r="0" t="38781"/>
          <a:stretch/>
        </p:blipFill>
        <p:spPr>
          <a:xfrm rot="-186586">
            <a:off x="3274175" y="9263525"/>
            <a:ext cx="1046224" cy="1453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2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168890" y="8485125"/>
            <a:ext cx="2374500" cy="237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2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426471" y="7286875"/>
            <a:ext cx="3679513" cy="2338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Google Shape;186;p24"/>
          <p:cNvPicPr preferRelativeResize="0"/>
          <p:nvPr/>
        </p:nvPicPr>
        <p:blipFill rotWithShape="1">
          <a:blip r:embed="rId4">
            <a:alphaModFix/>
          </a:blip>
          <a:srcRect b="0" l="0" r="0" t="61538"/>
          <a:stretch/>
        </p:blipFill>
        <p:spPr>
          <a:xfrm>
            <a:off x="0" y="8485124"/>
            <a:ext cx="8229600" cy="2487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6200" y="221125"/>
            <a:ext cx="8077200" cy="55847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88" name="Google Shape;188;p24"/>
          <p:cNvGraphicFramePr/>
          <p:nvPr/>
        </p:nvGraphicFramePr>
        <p:xfrm>
          <a:off x="952500" y="92080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{5867B2B6-46B5-4B7C-A2D3-EB8902999E26}</a:tableStyleId>
              </a:tblPr>
              <a:tblGrid>
                <a:gridCol w="2108200"/>
                <a:gridCol w="2108200"/>
                <a:gridCol w="2108200"/>
              </a:tblGrid>
              <a:tr h="21039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6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6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u</a:t>
                      </a:r>
                      <a:endParaRPr sz="96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6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n</a:t>
                      </a:r>
                      <a:endParaRPr sz="96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039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6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6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u</a:t>
                      </a:r>
                      <a:endParaRPr sz="96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6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n</a:t>
                      </a:r>
                      <a:endParaRPr sz="96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189" name="Google Shape;189;p24"/>
          <p:cNvPicPr preferRelativeResize="0"/>
          <p:nvPr/>
        </p:nvPicPr>
        <p:blipFill rotWithShape="1">
          <a:blip r:embed="rId6">
            <a:alphaModFix/>
          </a:blip>
          <a:srcRect b="11903" l="16180" r="19688" t="11497"/>
          <a:stretch/>
        </p:blipFill>
        <p:spPr>
          <a:xfrm>
            <a:off x="767363" y="8672800"/>
            <a:ext cx="1374450" cy="1641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24"/>
          <p:cNvPicPr preferRelativeResize="0"/>
          <p:nvPr/>
        </p:nvPicPr>
        <p:blipFill rotWithShape="1">
          <a:blip r:embed="rId7">
            <a:alphaModFix/>
          </a:blip>
          <a:srcRect b="0" l="21476" r="26358" t="0"/>
          <a:stretch/>
        </p:blipFill>
        <p:spPr>
          <a:xfrm rot="3">
            <a:off x="4663313" y="8054325"/>
            <a:ext cx="1238625" cy="237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24"/>
          <p:cNvPicPr preferRelativeResize="0"/>
          <p:nvPr/>
        </p:nvPicPr>
        <p:blipFill rotWithShape="1">
          <a:blip r:embed="rId8">
            <a:alphaModFix/>
          </a:blip>
          <a:srcRect b="0" l="36005" r="32947" t="0"/>
          <a:stretch/>
        </p:blipFill>
        <p:spPr>
          <a:xfrm>
            <a:off x="1416256" y="785412"/>
            <a:ext cx="905594" cy="2040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24"/>
          <p:cNvPicPr preferRelativeResize="0"/>
          <p:nvPr/>
        </p:nvPicPr>
        <p:blipFill rotWithShape="1">
          <a:blip r:embed="rId9">
            <a:alphaModFix/>
          </a:blip>
          <a:srcRect b="14059" l="23570" r="18444" t="14059"/>
          <a:stretch/>
        </p:blipFill>
        <p:spPr>
          <a:xfrm rot="1303142">
            <a:off x="6281650" y="8875612"/>
            <a:ext cx="1286300" cy="170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24"/>
          <p:cNvPicPr preferRelativeResize="0"/>
          <p:nvPr/>
        </p:nvPicPr>
        <p:blipFill rotWithShape="1">
          <a:blip r:embed="rId10">
            <a:alphaModFix/>
          </a:blip>
          <a:srcRect b="0" l="22247" r="21270" t="0"/>
          <a:stretch/>
        </p:blipFill>
        <p:spPr>
          <a:xfrm>
            <a:off x="2321850" y="7538850"/>
            <a:ext cx="2401500" cy="2195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" name="Google Shape;198;p25"/>
          <p:cNvPicPr preferRelativeResize="0"/>
          <p:nvPr/>
        </p:nvPicPr>
        <p:blipFill rotWithShape="1">
          <a:blip r:embed="rId4">
            <a:alphaModFix/>
          </a:blip>
          <a:srcRect b="0" l="0" r="0" t="61538"/>
          <a:stretch/>
        </p:blipFill>
        <p:spPr>
          <a:xfrm>
            <a:off x="0" y="8485124"/>
            <a:ext cx="8229600" cy="2487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6200" y="221125"/>
            <a:ext cx="8077200" cy="55847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00" name="Google Shape;200;p25"/>
          <p:cNvGraphicFramePr/>
          <p:nvPr/>
        </p:nvGraphicFramePr>
        <p:xfrm>
          <a:off x="952500" y="92080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{5867B2B6-46B5-4B7C-A2D3-EB8902999E26}</a:tableStyleId>
              </a:tblPr>
              <a:tblGrid>
                <a:gridCol w="2108200"/>
                <a:gridCol w="2108200"/>
                <a:gridCol w="2108200"/>
              </a:tblGrid>
              <a:tr h="21039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6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6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a</a:t>
                      </a:r>
                      <a:endParaRPr sz="96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6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g</a:t>
                      </a:r>
                      <a:endParaRPr sz="96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039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6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6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a</a:t>
                      </a:r>
                      <a:endParaRPr sz="96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6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g</a:t>
                      </a:r>
                      <a:endParaRPr sz="96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201" name="Google Shape;201;p25"/>
          <p:cNvPicPr preferRelativeResize="0"/>
          <p:nvPr/>
        </p:nvPicPr>
        <p:blipFill rotWithShape="1">
          <a:blip r:embed="rId6">
            <a:alphaModFix/>
          </a:blip>
          <a:srcRect b="0" l="36005" r="32947" t="0"/>
          <a:stretch/>
        </p:blipFill>
        <p:spPr>
          <a:xfrm>
            <a:off x="1416256" y="785412"/>
            <a:ext cx="905594" cy="2040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25"/>
          <p:cNvPicPr preferRelativeResize="0"/>
          <p:nvPr/>
        </p:nvPicPr>
        <p:blipFill rotWithShape="1">
          <a:blip r:embed="rId7">
            <a:alphaModFix/>
          </a:blip>
          <a:srcRect b="14059" l="23570" r="18444" t="14059"/>
          <a:stretch/>
        </p:blipFill>
        <p:spPr>
          <a:xfrm rot="1303142">
            <a:off x="6281650" y="8875612"/>
            <a:ext cx="1286300" cy="170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25"/>
          <p:cNvPicPr preferRelativeResize="0"/>
          <p:nvPr/>
        </p:nvPicPr>
        <p:blipFill rotWithShape="1">
          <a:blip r:embed="rId8">
            <a:alphaModFix/>
          </a:blip>
          <a:srcRect b="20492" l="0" r="0" t="6032"/>
          <a:stretch/>
        </p:blipFill>
        <p:spPr>
          <a:xfrm>
            <a:off x="2114588" y="5805825"/>
            <a:ext cx="4000425" cy="3809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25"/>
          <p:cNvPicPr preferRelativeResize="0"/>
          <p:nvPr/>
        </p:nvPicPr>
        <p:blipFill rotWithShape="1">
          <a:blip r:embed="rId9">
            <a:alphaModFix/>
          </a:blip>
          <a:srcRect b="0" l="28114" r="27506" t="0"/>
          <a:stretch/>
        </p:blipFill>
        <p:spPr>
          <a:xfrm rot="-1087969">
            <a:off x="1146400" y="8096100"/>
            <a:ext cx="1053749" cy="237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2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168325" y="8844600"/>
            <a:ext cx="2218343" cy="2374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" name="Google Shape;210;p26"/>
          <p:cNvPicPr preferRelativeResize="0"/>
          <p:nvPr/>
        </p:nvPicPr>
        <p:blipFill rotWithShape="1">
          <a:blip r:embed="rId4">
            <a:alphaModFix/>
          </a:blip>
          <a:srcRect b="0" l="0" r="0" t="61538"/>
          <a:stretch/>
        </p:blipFill>
        <p:spPr>
          <a:xfrm>
            <a:off x="0" y="8485124"/>
            <a:ext cx="8229600" cy="2487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6200" y="0"/>
            <a:ext cx="8077200" cy="81440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212" name="Google Shape;212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070450" y="6884100"/>
            <a:ext cx="4088700" cy="4088700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26"/>
          <p:cNvSpPr txBox="1"/>
          <p:nvPr/>
        </p:nvSpPr>
        <p:spPr>
          <a:xfrm>
            <a:off x="1572000" y="521025"/>
            <a:ext cx="50856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Comfortaa"/>
                <a:ea typeface="Comfortaa"/>
                <a:cs typeface="Comfortaa"/>
                <a:sym typeface="Comfortaa"/>
              </a:rPr>
              <a:t>Willaby Wallaby Woo</a:t>
            </a:r>
            <a:endParaRPr sz="3600"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214" name="Google Shape;214;p26" title="Willoughby Wallaby Woo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64100" y="1408988"/>
            <a:ext cx="7101400" cy="5326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Google Shape;219;p27"/>
          <p:cNvPicPr preferRelativeResize="0"/>
          <p:nvPr/>
        </p:nvPicPr>
        <p:blipFill rotWithShape="1">
          <a:blip r:embed="rId4">
            <a:alphaModFix/>
          </a:blip>
          <a:srcRect b="0" l="0" r="0" t="61538"/>
          <a:stretch/>
        </p:blipFill>
        <p:spPr>
          <a:xfrm>
            <a:off x="0" y="8485124"/>
            <a:ext cx="8229600" cy="2487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6200" y="0"/>
            <a:ext cx="8077200" cy="8144025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27"/>
          <p:cNvSpPr txBox="1"/>
          <p:nvPr/>
        </p:nvSpPr>
        <p:spPr>
          <a:xfrm>
            <a:off x="586950" y="378300"/>
            <a:ext cx="7055700" cy="369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latin typeface="Comfortaa"/>
                <a:ea typeface="Comfortaa"/>
                <a:cs typeface="Comfortaa"/>
                <a:sym typeface="Comfortaa"/>
              </a:rPr>
              <a:t>When is your birthday? </a:t>
            </a:r>
            <a:endParaRPr sz="4800"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Comfortaa"/>
                <a:ea typeface="Comfortaa"/>
                <a:cs typeface="Comfortaa"/>
                <a:sym typeface="Comfortaa"/>
              </a:rPr>
              <a:t>Let’s rhyme with your name.</a:t>
            </a:r>
            <a:endParaRPr sz="3600"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latin typeface="Comfortaa"/>
                <a:ea typeface="Comfortaa"/>
                <a:cs typeface="Comfortaa"/>
                <a:sym typeface="Comfortaa"/>
              </a:rPr>
              <a:t>________________________</a:t>
            </a:r>
            <a:endParaRPr sz="4800"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222" name="Google Shape;222;p27"/>
          <p:cNvPicPr preferRelativeResize="0"/>
          <p:nvPr/>
        </p:nvPicPr>
        <p:blipFill rotWithShape="1">
          <a:blip r:embed="rId6">
            <a:alphaModFix/>
          </a:blip>
          <a:srcRect b="9729" l="9206" r="12170" t="9729"/>
          <a:stretch/>
        </p:blipFill>
        <p:spPr>
          <a:xfrm>
            <a:off x="2208100" y="3887700"/>
            <a:ext cx="3628600" cy="371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2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0" y="8532100"/>
            <a:ext cx="8229600" cy="23937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aving" id="224" name="Google Shape;224;p27"/>
          <p:cNvPicPr preferRelativeResize="0"/>
          <p:nvPr/>
        </p:nvPicPr>
        <p:blipFill rotWithShape="1">
          <a:blip r:embed="rId8">
            <a:alphaModFix/>
          </a:blip>
          <a:srcRect b="0" l="22360" r="22043" t="11629"/>
          <a:stretch/>
        </p:blipFill>
        <p:spPr>
          <a:xfrm>
            <a:off x="4998250" y="3241749"/>
            <a:ext cx="3628600" cy="5768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27" title="Happy Birthday to You - piano instrumental with lyrics.mp3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505625" y="241025"/>
            <a:ext cx="4572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