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Black And White Picture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4" Type="http://schemas.openxmlformats.org/officeDocument/2006/relationships/font" Target="fonts/BlackAndWhitePictur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12e7605f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12e7605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0f6a722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0f6a722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c12e7605f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c12e7605f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12e7605fa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12e7605f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12e7605f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c12e7605f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c12e7605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c12e7605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c12e7605f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c12e7605f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22" Type="http://schemas.openxmlformats.org/officeDocument/2006/relationships/image" Target="../media/image15.png"/><Relationship Id="rId21" Type="http://schemas.openxmlformats.org/officeDocument/2006/relationships/image" Target="../media/image29.png"/><Relationship Id="rId24" Type="http://schemas.openxmlformats.org/officeDocument/2006/relationships/image" Target="../media/image16.png"/><Relationship Id="rId23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3.png"/><Relationship Id="rId9" Type="http://schemas.openxmlformats.org/officeDocument/2006/relationships/image" Target="../media/image9.png"/><Relationship Id="rId26" Type="http://schemas.openxmlformats.org/officeDocument/2006/relationships/image" Target="../media/image25.png"/><Relationship Id="rId25" Type="http://schemas.openxmlformats.org/officeDocument/2006/relationships/image" Target="../media/image34.png"/><Relationship Id="rId28" Type="http://schemas.openxmlformats.org/officeDocument/2006/relationships/slide" Target="/ppt/slides/slide3.xml"/><Relationship Id="rId27" Type="http://schemas.openxmlformats.org/officeDocument/2006/relationships/image" Target="../media/image24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29" Type="http://schemas.openxmlformats.org/officeDocument/2006/relationships/slide" Target="/ppt/slides/slide4.xml"/><Relationship Id="rId7" Type="http://schemas.openxmlformats.org/officeDocument/2006/relationships/image" Target="../media/image6.png"/><Relationship Id="rId8" Type="http://schemas.openxmlformats.org/officeDocument/2006/relationships/image" Target="../media/image3.png"/><Relationship Id="rId31" Type="http://schemas.openxmlformats.org/officeDocument/2006/relationships/slide" Target="/ppt/slides/slide6.xml"/><Relationship Id="rId30" Type="http://schemas.openxmlformats.org/officeDocument/2006/relationships/slide" Target="/ppt/slides/slide5.xml"/><Relationship Id="rId11" Type="http://schemas.openxmlformats.org/officeDocument/2006/relationships/image" Target="../media/image58.png"/><Relationship Id="rId33" Type="http://schemas.openxmlformats.org/officeDocument/2006/relationships/image" Target="../media/image18.png"/><Relationship Id="rId10" Type="http://schemas.openxmlformats.org/officeDocument/2006/relationships/image" Target="../media/image4.png"/><Relationship Id="rId32" Type="http://schemas.openxmlformats.org/officeDocument/2006/relationships/image" Target="../media/image22.png"/><Relationship Id="rId13" Type="http://schemas.openxmlformats.org/officeDocument/2006/relationships/image" Target="../media/image11.png"/><Relationship Id="rId35" Type="http://schemas.openxmlformats.org/officeDocument/2006/relationships/image" Target="../media/image27.png"/><Relationship Id="rId12" Type="http://schemas.openxmlformats.org/officeDocument/2006/relationships/image" Target="../media/image8.png"/><Relationship Id="rId34" Type="http://schemas.openxmlformats.org/officeDocument/2006/relationships/image" Target="../media/image21.png"/><Relationship Id="rId15" Type="http://schemas.openxmlformats.org/officeDocument/2006/relationships/image" Target="../media/image14.png"/><Relationship Id="rId14" Type="http://schemas.openxmlformats.org/officeDocument/2006/relationships/image" Target="../media/image7.png"/><Relationship Id="rId17" Type="http://schemas.openxmlformats.org/officeDocument/2006/relationships/image" Target="../media/image10.png"/><Relationship Id="rId16" Type="http://schemas.openxmlformats.org/officeDocument/2006/relationships/image" Target="../media/image13.png"/><Relationship Id="rId19" Type="http://schemas.openxmlformats.org/officeDocument/2006/relationships/image" Target="../media/image17.png"/><Relationship Id="rId1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22" Type="http://schemas.openxmlformats.org/officeDocument/2006/relationships/image" Target="../media/image11.png"/><Relationship Id="rId21" Type="http://schemas.openxmlformats.org/officeDocument/2006/relationships/image" Target="../media/image29.png"/><Relationship Id="rId24" Type="http://schemas.openxmlformats.org/officeDocument/2006/relationships/image" Target="../media/image15.png"/><Relationship Id="rId23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g"/><Relationship Id="rId4" Type="http://schemas.openxmlformats.org/officeDocument/2006/relationships/image" Target="../media/image32.png"/><Relationship Id="rId9" Type="http://schemas.openxmlformats.org/officeDocument/2006/relationships/image" Target="../media/image20.png"/><Relationship Id="rId26" Type="http://schemas.openxmlformats.org/officeDocument/2006/relationships/image" Target="../media/image22.png"/><Relationship Id="rId25" Type="http://schemas.openxmlformats.org/officeDocument/2006/relationships/image" Target="../media/image23.png"/><Relationship Id="rId28" Type="http://schemas.openxmlformats.org/officeDocument/2006/relationships/image" Target="../media/image31.png"/><Relationship Id="rId27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3.png"/><Relationship Id="rId11" Type="http://schemas.openxmlformats.org/officeDocument/2006/relationships/image" Target="../media/image3.png"/><Relationship Id="rId10" Type="http://schemas.openxmlformats.org/officeDocument/2006/relationships/image" Target="../media/image10.png"/><Relationship Id="rId13" Type="http://schemas.openxmlformats.org/officeDocument/2006/relationships/image" Target="../media/image7.png"/><Relationship Id="rId12" Type="http://schemas.openxmlformats.org/officeDocument/2006/relationships/image" Target="../media/image13.png"/><Relationship Id="rId15" Type="http://schemas.openxmlformats.org/officeDocument/2006/relationships/image" Target="../media/image4.png"/><Relationship Id="rId14" Type="http://schemas.openxmlformats.org/officeDocument/2006/relationships/image" Target="../media/image17.png"/><Relationship Id="rId17" Type="http://schemas.openxmlformats.org/officeDocument/2006/relationships/image" Target="../media/image34.png"/><Relationship Id="rId16" Type="http://schemas.openxmlformats.org/officeDocument/2006/relationships/image" Target="../media/image9.png"/><Relationship Id="rId19" Type="http://schemas.openxmlformats.org/officeDocument/2006/relationships/image" Target="../media/image25.png"/><Relationship Id="rId1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41.png"/><Relationship Id="rId22" Type="http://schemas.openxmlformats.org/officeDocument/2006/relationships/image" Target="../media/image7.png"/><Relationship Id="rId21" Type="http://schemas.openxmlformats.org/officeDocument/2006/relationships/image" Target="../media/image29.png"/><Relationship Id="rId24" Type="http://schemas.openxmlformats.org/officeDocument/2006/relationships/image" Target="../media/image31.png"/><Relationship Id="rId23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jpg"/><Relationship Id="rId4" Type="http://schemas.openxmlformats.org/officeDocument/2006/relationships/image" Target="../media/image98.png"/><Relationship Id="rId9" Type="http://schemas.openxmlformats.org/officeDocument/2006/relationships/image" Target="../media/image35.png"/><Relationship Id="rId5" Type="http://schemas.openxmlformats.org/officeDocument/2006/relationships/image" Target="../media/image33.png"/><Relationship Id="rId6" Type="http://schemas.openxmlformats.org/officeDocument/2006/relationships/image" Target="../media/image6.png"/><Relationship Id="rId7" Type="http://schemas.openxmlformats.org/officeDocument/2006/relationships/image" Target="../media/image46.png"/><Relationship Id="rId8" Type="http://schemas.openxmlformats.org/officeDocument/2006/relationships/image" Target="../media/image88.png"/><Relationship Id="rId11" Type="http://schemas.openxmlformats.org/officeDocument/2006/relationships/image" Target="../media/image24.png"/><Relationship Id="rId10" Type="http://schemas.openxmlformats.org/officeDocument/2006/relationships/image" Target="../media/image11.png"/><Relationship Id="rId13" Type="http://schemas.openxmlformats.org/officeDocument/2006/relationships/image" Target="../media/image30.png"/><Relationship Id="rId12" Type="http://schemas.openxmlformats.org/officeDocument/2006/relationships/image" Target="../media/image54.png"/><Relationship Id="rId15" Type="http://schemas.openxmlformats.org/officeDocument/2006/relationships/image" Target="../media/image4.png"/><Relationship Id="rId14" Type="http://schemas.openxmlformats.org/officeDocument/2006/relationships/image" Target="../media/image15.png"/><Relationship Id="rId17" Type="http://schemas.openxmlformats.org/officeDocument/2006/relationships/image" Target="../media/image67.png"/><Relationship Id="rId16" Type="http://schemas.openxmlformats.org/officeDocument/2006/relationships/image" Target="../media/image36.png"/><Relationship Id="rId19" Type="http://schemas.openxmlformats.org/officeDocument/2006/relationships/image" Target="../media/image39.png"/><Relationship Id="rId18" Type="http://schemas.openxmlformats.org/officeDocument/2006/relationships/image" Target="../media/image37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67.png"/><Relationship Id="rId21" Type="http://schemas.openxmlformats.org/officeDocument/2006/relationships/image" Target="../media/image49.png"/><Relationship Id="rId24" Type="http://schemas.openxmlformats.org/officeDocument/2006/relationships/image" Target="../media/image16.png"/><Relationship Id="rId23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93.png"/><Relationship Id="rId9" Type="http://schemas.openxmlformats.org/officeDocument/2006/relationships/image" Target="../media/image88.png"/><Relationship Id="rId26" Type="http://schemas.openxmlformats.org/officeDocument/2006/relationships/image" Target="../media/image22.png"/><Relationship Id="rId25" Type="http://schemas.openxmlformats.org/officeDocument/2006/relationships/image" Target="../media/image4.png"/><Relationship Id="rId27" Type="http://schemas.openxmlformats.org/officeDocument/2006/relationships/image" Target="../media/image31.png"/><Relationship Id="rId5" Type="http://schemas.openxmlformats.org/officeDocument/2006/relationships/image" Target="../media/image47.png"/><Relationship Id="rId6" Type="http://schemas.openxmlformats.org/officeDocument/2006/relationships/image" Target="../media/image6.png"/><Relationship Id="rId7" Type="http://schemas.openxmlformats.org/officeDocument/2006/relationships/image" Target="../media/image57.png"/><Relationship Id="rId8" Type="http://schemas.openxmlformats.org/officeDocument/2006/relationships/image" Target="../media/image18.png"/><Relationship Id="rId11" Type="http://schemas.openxmlformats.org/officeDocument/2006/relationships/image" Target="../media/image90.png"/><Relationship Id="rId10" Type="http://schemas.openxmlformats.org/officeDocument/2006/relationships/image" Target="../media/image39.png"/><Relationship Id="rId13" Type="http://schemas.openxmlformats.org/officeDocument/2006/relationships/image" Target="../media/image48.png"/><Relationship Id="rId12" Type="http://schemas.openxmlformats.org/officeDocument/2006/relationships/image" Target="../media/image11.png"/><Relationship Id="rId15" Type="http://schemas.openxmlformats.org/officeDocument/2006/relationships/image" Target="../media/image7.png"/><Relationship Id="rId14" Type="http://schemas.openxmlformats.org/officeDocument/2006/relationships/image" Target="../media/image30.png"/><Relationship Id="rId17" Type="http://schemas.openxmlformats.org/officeDocument/2006/relationships/image" Target="../media/image29.png"/><Relationship Id="rId16" Type="http://schemas.openxmlformats.org/officeDocument/2006/relationships/image" Target="../media/image15.png"/><Relationship Id="rId19" Type="http://schemas.openxmlformats.org/officeDocument/2006/relationships/image" Target="../media/image37.png"/><Relationship Id="rId1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1.png"/><Relationship Id="rId22" Type="http://schemas.openxmlformats.org/officeDocument/2006/relationships/image" Target="../media/image7.png"/><Relationship Id="rId21" Type="http://schemas.openxmlformats.org/officeDocument/2006/relationships/image" Target="../media/image15.png"/><Relationship Id="rId24" Type="http://schemas.openxmlformats.org/officeDocument/2006/relationships/image" Target="../media/image31.png"/><Relationship Id="rId23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jpg"/><Relationship Id="rId4" Type="http://schemas.openxmlformats.org/officeDocument/2006/relationships/image" Target="../media/image52.png"/><Relationship Id="rId9" Type="http://schemas.openxmlformats.org/officeDocument/2006/relationships/image" Target="../media/image87.png"/><Relationship Id="rId5" Type="http://schemas.openxmlformats.org/officeDocument/2006/relationships/image" Target="../media/image103.png"/><Relationship Id="rId6" Type="http://schemas.openxmlformats.org/officeDocument/2006/relationships/image" Target="../media/image6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11" Type="http://schemas.openxmlformats.org/officeDocument/2006/relationships/image" Target="../media/image24.png"/><Relationship Id="rId10" Type="http://schemas.openxmlformats.org/officeDocument/2006/relationships/image" Target="../media/image75.png"/><Relationship Id="rId13" Type="http://schemas.openxmlformats.org/officeDocument/2006/relationships/image" Target="../media/image30.png"/><Relationship Id="rId12" Type="http://schemas.openxmlformats.org/officeDocument/2006/relationships/image" Target="../media/image56.png"/><Relationship Id="rId15" Type="http://schemas.openxmlformats.org/officeDocument/2006/relationships/image" Target="../media/image36.png"/><Relationship Id="rId14" Type="http://schemas.openxmlformats.org/officeDocument/2006/relationships/image" Target="../media/image59.png"/><Relationship Id="rId17" Type="http://schemas.openxmlformats.org/officeDocument/2006/relationships/image" Target="../media/image18.png"/><Relationship Id="rId16" Type="http://schemas.openxmlformats.org/officeDocument/2006/relationships/image" Target="../media/image60.png"/><Relationship Id="rId19" Type="http://schemas.openxmlformats.org/officeDocument/2006/relationships/image" Target="../media/image61.png"/><Relationship Id="rId18" Type="http://schemas.openxmlformats.org/officeDocument/2006/relationships/image" Target="../media/image38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38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4" Type="http://schemas.openxmlformats.org/officeDocument/2006/relationships/image" Target="../media/image34.png"/><Relationship Id="rId23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2.jpg"/><Relationship Id="rId4" Type="http://schemas.openxmlformats.org/officeDocument/2006/relationships/image" Target="../media/image102.png"/><Relationship Id="rId9" Type="http://schemas.openxmlformats.org/officeDocument/2006/relationships/image" Target="../media/image52.png"/><Relationship Id="rId26" Type="http://schemas.openxmlformats.org/officeDocument/2006/relationships/image" Target="../media/image18.png"/><Relationship Id="rId25" Type="http://schemas.openxmlformats.org/officeDocument/2006/relationships/image" Target="../media/image59.png"/><Relationship Id="rId28" Type="http://schemas.openxmlformats.org/officeDocument/2006/relationships/image" Target="../media/image31.png"/><Relationship Id="rId27" Type="http://schemas.openxmlformats.org/officeDocument/2006/relationships/image" Target="../media/image27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5.png"/><Relationship Id="rId11" Type="http://schemas.openxmlformats.org/officeDocument/2006/relationships/image" Target="../media/image64.png"/><Relationship Id="rId10" Type="http://schemas.openxmlformats.org/officeDocument/2006/relationships/image" Target="../media/image84.png"/><Relationship Id="rId13" Type="http://schemas.openxmlformats.org/officeDocument/2006/relationships/image" Target="../media/image29.png"/><Relationship Id="rId12" Type="http://schemas.openxmlformats.org/officeDocument/2006/relationships/image" Target="../media/image30.png"/><Relationship Id="rId15" Type="http://schemas.openxmlformats.org/officeDocument/2006/relationships/image" Target="../media/image66.png"/><Relationship Id="rId14" Type="http://schemas.openxmlformats.org/officeDocument/2006/relationships/image" Target="../media/image65.png"/><Relationship Id="rId17" Type="http://schemas.openxmlformats.org/officeDocument/2006/relationships/image" Target="../media/image7.png"/><Relationship Id="rId16" Type="http://schemas.openxmlformats.org/officeDocument/2006/relationships/image" Target="../media/image68.png"/><Relationship Id="rId19" Type="http://schemas.openxmlformats.org/officeDocument/2006/relationships/image" Target="../media/image15.png"/><Relationship Id="rId18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34.png"/><Relationship Id="rId22" Type="http://schemas.openxmlformats.org/officeDocument/2006/relationships/image" Target="../media/image10.png"/><Relationship Id="rId21" Type="http://schemas.openxmlformats.org/officeDocument/2006/relationships/image" Target="../media/image41.png"/><Relationship Id="rId24" Type="http://schemas.openxmlformats.org/officeDocument/2006/relationships/image" Target="../media/image11.png"/><Relationship Id="rId23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7.jpg"/><Relationship Id="rId4" Type="http://schemas.openxmlformats.org/officeDocument/2006/relationships/image" Target="../media/image69.jpg"/><Relationship Id="rId9" Type="http://schemas.openxmlformats.org/officeDocument/2006/relationships/image" Target="../media/image22.png"/><Relationship Id="rId25" Type="http://schemas.openxmlformats.org/officeDocument/2006/relationships/image" Target="../media/image31.png"/><Relationship Id="rId5" Type="http://schemas.openxmlformats.org/officeDocument/2006/relationships/image" Target="../media/image6.png"/><Relationship Id="rId6" Type="http://schemas.openxmlformats.org/officeDocument/2006/relationships/image" Target="../media/image74.png"/><Relationship Id="rId7" Type="http://schemas.openxmlformats.org/officeDocument/2006/relationships/image" Target="../media/image5.png"/><Relationship Id="rId8" Type="http://schemas.openxmlformats.org/officeDocument/2006/relationships/image" Target="../media/image95.png"/><Relationship Id="rId11" Type="http://schemas.openxmlformats.org/officeDocument/2006/relationships/image" Target="../media/image99.png"/><Relationship Id="rId10" Type="http://schemas.openxmlformats.org/officeDocument/2006/relationships/image" Target="../media/image38.png"/><Relationship Id="rId13" Type="http://schemas.openxmlformats.org/officeDocument/2006/relationships/image" Target="../media/image15.png"/><Relationship Id="rId12" Type="http://schemas.openxmlformats.org/officeDocument/2006/relationships/image" Target="../media/image7.png"/><Relationship Id="rId15" Type="http://schemas.openxmlformats.org/officeDocument/2006/relationships/image" Target="../media/image78.png"/><Relationship Id="rId14" Type="http://schemas.openxmlformats.org/officeDocument/2006/relationships/image" Target="../media/image29.png"/><Relationship Id="rId17" Type="http://schemas.openxmlformats.org/officeDocument/2006/relationships/image" Target="../media/image92.png"/><Relationship Id="rId16" Type="http://schemas.openxmlformats.org/officeDocument/2006/relationships/image" Target="../media/image18.png"/><Relationship Id="rId19" Type="http://schemas.openxmlformats.org/officeDocument/2006/relationships/image" Target="../media/image59.png"/><Relationship Id="rId18" Type="http://schemas.openxmlformats.org/officeDocument/2006/relationships/image" Target="../media/image87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97.png"/><Relationship Id="rId22" Type="http://schemas.openxmlformats.org/officeDocument/2006/relationships/image" Target="../media/image100.png"/><Relationship Id="rId21" Type="http://schemas.openxmlformats.org/officeDocument/2006/relationships/image" Target="../media/image101.png"/><Relationship Id="rId24" Type="http://schemas.openxmlformats.org/officeDocument/2006/relationships/image" Target="../media/image13.png"/><Relationship Id="rId23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9.jpg"/><Relationship Id="rId4" Type="http://schemas.openxmlformats.org/officeDocument/2006/relationships/image" Target="../media/image104.png"/><Relationship Id="rId9" Type="http://schemas.openxmlformats.org/officeDocument/2006/relationships/image" Target="../media/image82.png"/><Relationship Id="rId26" Type="http://schemas.openxmlformats.org/officeDocument/2006/relationships/image" Target="../media/image18.png"/><Relationship Id="rId25" Type="http://schemas.openxmlformats.org/officeDocument/2006/relationships/image" Target="../media/image14.png"/><Relationship Id="rId28" Type="http://schemas.openxmlformats.org/officeDocument/2006/relationships/image" Target="../media/image94.png"/><Relationship Id="rId27" Type="http://schemas.openxmlformats.org/officeDocument/2006/relationships/image" Target="../media/image36.png"/><Relationship Id="rId5" Type="http://schemas.openxmlformats.org/officeDocument/2006/relationships/image" Target="../media/image86.png"/><Relationship Id="rId6" Type="http://schemas.openxmlformats.org/officeDocument/2006/relationships/image" Target="../media/image81.png"/><Relationship Id="rId29" Type="http://schemas.openxmlformats.org/officeDocument/2006/relationships/image" Target="../media/image31.png"/><Relationship Id="rId7" Type="http://schemas.openxmlformats.org/officeDocument/2006/relationships/image" Target="../media/image6.png"/><Relationship Id="rId8" Type="http://schemas.openxmlformats.org/officeDocument/2006/relationships/image" Target="../media/image71.png"/><Relationship Id="rId11" Type="http://schemas.openxmlformats.org/officeDocument/2006/relationships/image" Target="../media/image11.png"/><Relationship Id="rId10" Type="http://schemas.openxmlformats.org/officeDocument/2006/relationships/image" Target="../media/image96.png"/><Relationship Id="rId13" Type="http://schemas.openxmlformats.org/officeDocument/2006/relationships/image" Target="../media/image38.png"/><Relationship Id="rId12" Type="http://schemas.openxmlformats.org/officeDocument/2006/relationships/image" Target="../media/image27.png"/><Relationship Id="rId15" Type="http://schemas.openxmlformats.org/officeDocument/2006/relationships/image" Target="../media/image30.png"/><Relationship Id="rId14" Type="http://schemas.openxmlformats.org/officeDocument/2006/relationships/image" Target="../media/image85.png"/><Relationship Id="rId17" Type="http://schemas.openxmlformats.org/officeDocument/2006/relationships/image" Target="../media/image24.png"/><Relationship Id="rId16" Type="http://schemas.openxmlformats.org/officeDocument/2006/relationships/image" Target="../media/image89.png"/><Relationship Id="rId19" Type="http://schemas.openxmlformats.org/officeDocument/2006/relationships/image" Target="../media/image15.png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44700"/>
            <a:ext cx="9144000" cy="16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7313" y="4140363"/>
            <a:ext cx="5733325" cy="14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27020" l="0" r="0" t="23672"/>
          <a:stretch/>
        </p:blipFill>
        <p:spPr>
          <a:xfrm>
            <a:off x="2842749" y="2480825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19365" l="5495" r="6862" t="28508"/>
          <a:stretch/>
        </p:blipFill>
        <p:spPr>
          <a:xfrm>
            <a:off x="2842750" y="40503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12513" y="470850"/>
            <a:ext cx="1647788" cy="22083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620375" y="3216852"/>
            <a:ext cx="2339936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0" l="19209" r="26557" t="0"/>
          <a:stretch/>
        </p:blipFill>
        <p:spPr>
          <a:xfrm>
            <a:off x="1871262" y="-81075"/>
            <a:ext cx="1311075" cy="39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1">
            <a:alphaModFix/>
          </a:blip>
          <a:srcRect b="13098" l="19821" r="5378" t="6047"/>
          <a:stretch/>
        </p:blipFill>
        <p:spPr>
          <a:xfrm>
            <a:off x="906725" y="2941306"/>
            <a:ext cx="2616824" cy="2340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123862" y="3492400"/>
            <a:ext cx="1788900" cy="17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31134" y="2571757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90325" y="2571738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755174">
            <a:off x="7061387" y="3181950"/>
            <a:ext cx="939950" cy="972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rot="1018994">
            <a:off x="2166901" y="3082793"/>
            <a:ext cx="719799" cy="71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-670909">
            <a:off x="2438383" y="3350333"/>
            <a:ext cx="749837" cy="72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88575" y="288580"/>
            <a:ext cx="1788900" cy="257294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69" name="Google Shape;69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flipH="1">
            <a:off x="424200" y="1568100"/>
            <a:ext cx="3229075" cy="32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20">
            <a:alphaModFix/>
          </a:blip>
          <a:srcRect b="0" l="4427" r="26611" t="0"/>
          <a:stretch/>
        </p:blipFill>
        <p:spPr>
          <a:xfrm rot="366029">
            <a:off x="-58632" y="2538348"/>
            <a:ext cx="1151238" cy="1288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21">
            <a:alphaModFix/>
          </a:blip>
          <a:srcRect b="3887" l="10631" r="11365" t="16456"/>
          <a:stretch/>
        </p:blipFill>
        <p:spPr>
          <a:xfrm rot="10411653">
            <a:off x="4416984" y="907418"/>
            <a:ext cx="1062556" cy="126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22">
            <a:alphaModFix/>
          </a:blip>
          <a:srcRect b="6265" l="13342" r="13670" t="5737"/>
          <a:stretch/>
        </p:blipFill>
        <p:spPr>
          <a:xfrm flipH="1">
            <a:off x="3116937" y="26284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402120" y="0"/>
            <a:ext cx="1129275" cy="11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00075" y="2043154"/>
            <a:ext cx="1462125" cy="1977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-668946">
            <a:off x="7606325" y="3299312"/>
            <a:ext cx="118517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rot="-739053">
            <a:off x="7101743" y="3721957"/>
            <a:ext cx="859239" cy="92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flipH="1" rot="2223846">
            <a:off x="3008568" y="221512"/>
            <a:ext cx="1339037" cy="99913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>
            <a:hlinkClick action="ppaction://hlinkshowjump?jump=nextslide"/>
          </p:cNvPr>
          <p:cNvSpPr/>
          <p:nvPr/>
        </p:nvSpPr>
        <p:spPr>
          <a:xfrm>
            <a:off x="3275425" y="1272750"/>
            <a:ext cx="524700" cy="537600"/>
          </a:xfrm>
          <a:prstGeom prst="ellipse">
            <a:avLst/>
          </a:prstGeom>
          <a:solidFill>
            <a:srgbClr val="FC040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>
            <a:hlinkClick action="ppaction://hlinksldjump" r:id="rId28"/>
          </p:cNvPr>
          <p:cNvSpPr/>
          <p:nvPr/>
        </p:nvSpPr>
        <p:spPr>
          <a:xfrm>
            <a:off x="3721200" y="1876775"/>
            <a:ext cx="524700" cy="537600"/>
          </a:xfrm>
          <a:prstGeom prst="ellipse">
            <a:avLst/>
          </a:prstGeom>
          <a:solidFill>
            <a:srgbClr val="FF860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>
            <a:hlinkClick action="ppaction://hlinksldjump" r:id="rId29"/>
          </p:cNvPr>
          <p:cNvSpPr/>
          <p:nvPr/>
        </p:nvSpPr>
        <p:spPr>
          <a:xfrm>
            <a:off x="5125925" y="1893538"/>
            <a:ext cx="524700" cy="537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>
            <a:hlinkClick action="ppaction://hlinkshowjump?jump=lastslide"/>
          </p:cNvPr>
          <p:cNvSpPr/>
          <p:nvPr/>
        </p:nvSpPr>
        <p:spPr>
          <a:xfrm>
            <a:off x="6336575" y="1843850"/>
            <a:ext cx="524700" cy="537600"/>
          </a:xfrm>
          <a:prstGeom prst="ellipse">
            <a:avLst/>
          </a:prstGeom>
          <a:solidFill>
            <a:srgbClr val="EA48F5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>
            <a:hlinkClick action="ppaction://hlinksldjump" r:id="rId30"/>
          </p:cNvPr>
          <p:cNvSpPr/>
          <p:nvPr/>
        </p:nvSpPr>
        <p:spPr>
          <a:xfrm>
            <a:off x="5650625" y="1306238"/>
            <a:ext cx="524700" cy="5376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>
            <a:hlinkClick action="ppaction://hlinksldjump" r:id="rId31"/>
          </p:cNvPr>
          <p:cNvSpPr/>
          <p:nvPr/>
        </p:nvSpPr>
        <p:spPr>
          <a:xfrm>
            <a:off x="6336575" y="735150"/>
            <a:ext cx="524700" cy="537600"/>
          </a:xfrm>
          <a:prstGeom prst="ellipse">
            <a:avLst/>
          </a:prstGeom>
          <a:solidFill>
            <a:srgbClr val="0A67F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416000" y="3892052"/>
            <a:ext cx="1391975" cy="139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22">
            <a:alphaModFix/>
          </a:blip>
          <a:srcRect b="6265" l="13342" r="13670" t="5737"/>
          <a:stretch/>
        </p:blipFill>
        <p:spPr>
          <a:xfrm flipH="1">
            <a:off x="4163150" y="34149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22">
            <a:alphaModFix/>
          </a:blip>
          <a:srcRect b="6265" l="13342" r="13670" t="5737"/>
          <a:stretch/>
        </p:blipFill>
        <p:spPr>
          <a:xfrm flipH="1">
            <a:off x="5160837" y="2647375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944425" y="3195435"/>
            <a:ext cx="1036500" cy="117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22">
            <a:alphaModFix/>
          </a:blip>
          <a:srcRect b="6265" l="13342" r="13670" t="5737"/>
          <a:stretch/>
        </p:blipFill>
        <p:spPr>
          <a:xfrm flipH="1">
            <a:off x="6125050" y="34149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34">
            <a:alphaModFix/>
          </a:blip>
          <a:srcRect b="4209" l="-8610" r="8609" t="-4210"/>
          <a:stretch/>
        </p:blipFill>
        <p:spPr>
          <a:xfrm flipH="1">
            <a:off x="718287" y="4020422"/>
            <a:ext cx="439538" cy="8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-797259">
            <a:off x="3197057" y="2886550"/>
            <a:ext cx="1395988" cy="111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34">
            <a:alphaModFix/>
          </a:blip>
          <a:srcRect b="4209" l="-8610" r="8609" t="-4210"/>
          <a:stretch/>
        </p:blipFill>
        <p:spPr>
          <a:xfrm flipH="1">
            <a:off x="467187" y="4020422"/>
            <a:ext cx="439538" cy="8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685800" y="4394000"/>
            <a:ext cx="277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Reading Rooms</a:t>
            </a:r>
            <a:endParaRPr sz="36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7775" y="13928"/>
            <a:ext cx="4608426" cy="3833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9475" y="0"/>
            <a:ext cx="4684524" cy="38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6300" y="3731450"/>
            <a:ext cx="5733325" cy="14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6">
            <a:alphaModFix/>
          </a:blip>
          <a:srcRect b="19365" l="5495" r="6862" t="28508"/>
          <a:stretch/>
        </p:blipFill>
        <p:spPr>
          <a:xfrm>
            <a:off x="405525" y="110050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7">
            <a:alphaModFix/>
          </a:blip>
          <a:srcRect b="27020" l="0" r="0" t="23672"/>
          <a:stretch/>
        </p:blipFill>
        <p:spPr>
          <a:xfrm>
            <a:off x="405524" y="2184062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8">
            <a:alphaModFix/>
          </a:blip>
          <a:srcRect b="13098" l="19821" r="5378" t="6047"/>
          <a:stretch/>
        </p:blipFill>
        <p:spPr>
          <a:xfrm flipH="1">
            <a:off x="5461425" y="2745644"/>
            <a:ext cx="2616824" cy="2340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355088" y="3443450"/>
            <a:ext cx="1788900" cy="17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670909">
            <a:off x="5987633" y="3086833"/>
            <a:ext cx="749837" cy="72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24900" y="537275"/>
            <a:ext cx="1647788" cy="22083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1018994">
            <a:off x="5922313" y="3357118"/>
            <a:ext cx="719799" cy="71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97850" y="2291075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" name="Google Shape;108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87200" y="1458575"/>
            <a:ext cx="3229075" cy="32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15">
            <a:alphaModFix/>
          </a:blip>
          <a:srcRect b="0" l="19209" r="26557" t="0"/>
          <a:stretch/>
        </p:blipFill>
        <p:spPr>
          <a:xfrm>
            <a:off x="288487" y="110050"/>
            <a:ext cx="1311075" cy="39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35525" y="2892352"/>
            <a:ext cx="2339936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-668946">
            <a:off x="164825" y="3124449"/>
            <a:ext cx="118517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rot="755174">
            <a:off x="961587" y="3061450"/>
            <a:ext cx="939950" cy="972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739053">
            <a:off x="829155" y="3600532"/>
            <a:ext cx="859239" cy="92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20">
            <a:alphaModFix/>
          </a:blip>
          <a:srcRect b="0" l="4427" r="26611" t="0"/>
          <a:stretch/>
        </p:blipFill>
        <p:spPr>
          <a:xfrm rot="-33">
            <a:off x="7510700" y="2571757"/>
            <a:ext cx="1036500" cy="1160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21">
            <a:alphaModFix/>
          </a:blip>
          <a:srcRect b="3887" l="10631" r="11365" t="16456"/>
          <a:stretch/>
        </p:blipFill>
        <p:spPr>
          <a:xfrm rot="2079997">
            <a:off x="6315157" y="45023"/>
            <a:ext cx="909361" cy="108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777022" y="2291082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836225" y="3986527"/>
            <a:ext cx="662100" cy="13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24">
            <a:alphaModFix/>
          </a:blip>
          <a:srcRect b="6265" l="13342" r="13670" t="5737"/>
          <a:stretch/>
        </p:blipFill>
        <p:spPr>
          <a:xfrm flipH="1">
            <a:off x="3693412" y="304398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653600" y="493800"/>
            <a:ext cx="2077950" cy="207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260175" y="964402"/>
            <a:ext cx="1391975" cy="139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 rotWithShape="1">
          <a:blip r:embed="rId24">
            <a:alphaModFix/>
          </a:blip>
          <a:srcRect b="6265" l="13342" r="13670" t="5737"/>
          <a:stretch/>
        </p:blipFill>
        <p:spPr>
          <a:xfrm flipH="1">
            <a:off x="2684400" y="234778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08770" y="2907281"/>
            <a:ext cx="1129275" cy="1280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3" name="Google Shape;123;p14">
            <a:hlinkClick action="ppaction://hlinkshowjump?jump=firstslide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74525"/>
            <a:ext cx="9144000" cy="228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925" y="393338"/>
            <a:ext cx="1302250" cy="19871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6">
            <a:alphaModFix/>
          </a:blip>
          <a:srcRect b="19365" l="5495" r="6862" t="28508"/>
          <a:stretch/>
        </p:blipFill>
        <p:spPr>
          <a:xfrm>
            <a:off x="2337113" y="39333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7">
            <a:alphaModFix/>
          </a:blip>
          <a:srcRect b="27020" l="0" r="0" t="23672"/>
          <a:stretch/>
        </p:blipFill>
        <p:spPr>
          <a:xfrm>
            <a:off x="2337124" y="2350800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13675" y="3449725"/>
            <a:ext cx="1829226" cy="18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584256" y="1119013"/>
            <a:ext cx="2883025" cy="33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61559" y="3297907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2700000">
            <a:off x="5246241" y="118183"/>
            <a:ext cx="1977821" cy="147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422712" y="20085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06925" y="238825"/>
            <a:ext cx="2059900" cy="12344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5"/>
          <p:cNvPicPr preferRelativeResize="0"/>
          <p:nvPr/>
        </p:nvPicPr>
        <p:blipFill rotWithShape="1">
          <a:blip r:embed="rId14">
            <a:alphaModFix/>
          </a:blip>
          <a:srcRect b="6265" l="13342" r="13670" t="5737"/>
          <a:stretch/>
        </p:blipFill>
        <p:spPr>
          <a:xfrm flipH="1">
            <a:off x="4572000" y="254738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 rotWithShape="1">
          <a:blip r:embed="rId15">
            <a:alphaModFix/>
          </a:blip>
          <a:srcRect b="0" l="19209" r="26557" t="0"/>
          <a:stretch/>
        </p:blipFill>
        <p:spPr>
          <a:xfrm>
            <a:off x="7673862" y="1199975"/>
            <a:ext cx="1311075" cy="396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/>
          <p:nvPr/>
        </p:nvSpPr>
        <p:spPr>
          <a:xfrm>
            <a:off x="4055525" y="-91162"/>
            <a:ext cx="1139400" cy="1234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55587" y="-66825"/>
            <a:ext cx="1139263" cy="11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14">
            <a:alphaModFix/>
          </a:blip>
          <a:srcRect b="6265" l="13342" r="13670" t="5737"/>
          <a:stretch/>
        </p:blipFill>
        <p:spPr>
          <a:xfrm flipH="1">
            <a:off x="3666200" y="329791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14">
            <a:alphaModFix/>
          </a:blip>
          <a:srcRect b="6265" l="13342" r="13670" t="5737"/>
          <a:stretch/>
        </p:blipFill>
        <p:spPr>
          <a:xfrm flipH="1">
            <a:off x="2688237" y="324121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 rotWithShape="1">
          <a:blip r:embed="rId14">
            <a:alphaModFix/>
          </a:blip>
          <a:srcRect b="6265" l="13342" r="13670" t="5737"/>
          <a:stretch/>
        </p:blipFill>
        <p:spPr>
          <a:xfrm flipH="1">
            <a:off x="2688237" y="250788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17">
            <a:alphaModFix/>
          </a:blip>
          <a:srcRect b="13098" l="19821" r="5378" t="6047"/>
          <a:stretch/>
        </p:blipFill>
        <p:spPr>
          <a:xfrm>
            <a:off x="782050" y="2733362"/>
            <a:ext cx="2956027" cy="2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rot="1451065">
            <a:off x="2167912" y="2798897"/>
            <a:ext cx="1012925" cy="1008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0" y="3853650"/>
            <a:ext cx="1425350" cy="1425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8" name="Google Shape;148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0" y="998813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 rotWithShape="1">
          <a:blip r:embed="rId21">
            <a:alphaModFix/>
          </a:blip>
          <a:srcRect b="3887" l="10631" r="11365" t="16456"/>
          <a:stretch/>
        </p:blipFill>
        <p:spPr>
          <a:xfrm flipH="1" rot="-10330156">
            <a:off x="4121746" y="929217"/>
            <a:ext cx="1062556" cy="126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654601" y="1122677"/>
            <a:ext cx="1425350" cy="138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628325" y="2447128"/>
            <a:ext cx="735600" cy="14712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" name="Google Shape;152;p15">
            <a:hlinkClick action="ppaction://hlinkshowjump?jump=firstslide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46600"/>
            <a:ext cx="9144000" cy="203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401" y="257600"/>
            <a:ext cx="1909825" cy="27232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16"/>
          <p:cNvPicPr preferRelativeResize="0"/>
          <p:nvPr/>
        </p:nvPicPr>
        <p:blipFill rotWithShape="1">
          <a:blip r:embed="rId6">
            <a:alphaModFix/>
          </a:blip>
          <a:srcRect b="19365" l="5495" r="6862" t="28508"/>
          <a:stretch/>
        </p:blipFill>
        <p:spPr>
          <a:xfrm>
            <a:off x="4376825" y="54998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 rotWithShape="1">
          <a:blip r:embed="rId7">
            <a:alphaModFix/>
          </a:blip>
          <a:srcRect b="27020" l="0" r="0" t="23672"/>
          <a:stretch/>
        </p:blipFill>
        <p:spPr>
          <a:xfrm>
            <a:off x="4376824" y="2455212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52887" y="1574767"/>
            <a:ext cx="832800" cy="94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76796" y="3378970"/>
            <a:ext cx="1139076" cy="113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475" y="3718150"/>
            <a:ext cx="1425350" cy="142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4083774" y="662963"/>
            <a:ext cx="2080601" cy="19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81054" y="713236"/>
            <a:ext cx="2080601" cy="1912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56284" y="3375232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62736" y="2266288"/>
            <a:ext cx="1695773" cy="169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438900" y="995800"/>
            <a:ext cx="2080600" cy="124688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764275" y="2571750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16">
            <a:alphaModFix/>
          </a:blip>
          <a:srcRect b="6265" l="13342" r="13670" t="5737"/>
          <a:stretch/>
        </p:blipFill>
        <p:spPr>
          <a:xfrm flipH="1">
            <a:off x="5759837" y="33118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 rotWithShape="1">
          <a:blip r:embed="rId17">
            <a:alphaModFix/>
          </a:blip>
          <a:srcRect b="3887" l="10631" r="11365" t="16456"/>
          <a:stretch/>
        </p:blipFill>
        <p:spPr>
          <a:xfrm rot="-1338064">
            <a:off x="7586584" y="2547968"/>
            <a:ext cx="1062556" cy="126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rot="-739053">
            <a:off x="2389630" y="3006394"/>
            <a:ext cx="859239" cy="92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2195512">
            <a:off x="2637125" y="3292564"/>
            <a:ext cx="735600" cy="73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19350" y="160750"/>
            <a:ext cx="1139075" cy="113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137500" y="4129250"/>
            <a:ext cx="6469800" cy="11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 rotWithShape="1">
          <a:blip r:embed="rId22">
            <a:alphaModFix/>
          </a:blip>
          <a:srcRect b="13098" l="19821" r="5378" t="6047"/>
          <a:stretch/>
        </p:blipFill>
        <p:spPr>
          <a:xfrm>
            <a:off x="969325" y="2393800"/>
            <a:ext cx="2956027" cy="264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77" name="Google Shape;177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3388" y="921438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16">
            <a:alphaModFix/>
          </a:blip>
          <a:srcRect b="6265" l="13342" r="13670" t="5737"/>
          <a:stretch/>
        </p:blipFill>
        <p:spPr>
          <a:xfrm flipH="1">
            <a:off x="4662462" y="26284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 rotWithShape="1">
          <a:blip r:embed="rId16">
            <a:alphaModFix/>
          </a:blip>
          <a:srcRect b="6265" l="13342" r="13670" t="5737"/>
          <a:stretch/>
        </p:blipFill>
        <p:spPr>
          <a:xfrm flipH="1">
            <a:off x="6684775" y="2568650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flipH="1">
            <a:off x="5554013" y="1477884"/>
            <a:ext cx="841700" cy="1138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/>
          <p:cNvPicPr preferRelativeResize="0"/>
          <p:nvPr/>
        </p:nvPicPr>
        <p:blipFill rotWithShape="1">
          <a:blip r:embed="rId25">
            <a:alphaModFix/>
          </a:blip>
          <a:srcRect b="0" l="19209" r="26557" t="0"/>
          <a:stretch/>
        </p:blipFill>
        <p:spPr>
          <a:xfrm flipH="1">
            <a:off x="3687500" y="849126"/>
            <a:ext cx="1139075" cy="3445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68300" y="3311853"/>
            <a:ext cx="841700" cy="841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3" name="Google Shape;183;p16">
            <a:hlinkClick action="ppaction://hlinkshowjump?jump=firstslide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425" y="330650"/>
            <a:ext cx="1926075" cy="9905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939450"/>
            <a:ext cx="9144000" cy="21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 rotWithShape="1">
          <a:blip r:embed="rId6">
            <a:alphaModFix/>
          </a:blip>
          <a:srcRect b="19365" l="5495" r="6862" t="28508"/>
          <a:stretch/>
        </p:blipFill>
        <p:spPr>
          <a:xfrm>
            <a:off x="4376450" y="33063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-1">
            <a:off x="910601" y="2470551"/>
            <a:ext cx="3135502" cy="300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 rotWithShape="1">
          <a:blip r:embed="rId8">
            <a:alphaModFix/>
          </a:blip>
          <a:srcRect b="27020" l="0" r="0" t="23672"/>
          <a:stretch/>
        </p:blipFill>
        <p:spPr>
          <a:xfrm>
            <a:off x="4376449" y="2365587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-957149" y="1329475"/>
            <a:ext cx="3578174" cy="37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3731598"/>
            <a:ext cx="1663875" cy="16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405215">
            <a:off x="158687" y="3105538"/>
            <a:ext cx="1481775" cy="1105625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descr="Bitmoji Image" id="196" name="Google Shape;196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608045">
            <a:off x="7100950" y="1073200"/>
            <a:ext cx="3135500" cy="313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03163" y="1304277"/>
            <a:ext cx="1573300" cy="94288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15253" y="1565265"/>
            <a:ext cx="1772344" cy="289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06837" y="0"/>
            <a:ext cx="1139263" cy="11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03688" y="2247150"/>
            <a:ext cx="4671824" cy="42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93550" y="3189362"/>
            <a:ext cx="1383250" cy="156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473837" y="2461903"/>
            <a:ext cx="735600" cy="147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7"/>
          <p:cNvPicPr preferRelativeResize="0"/>
          <p:nvPr/>
        </p:nvPicPr>
        <p:blipFill rotWithShape="1">
          <a:blip r:embed="rId19">
            <a:alphaModFix/>
          </a:blip>
          <a:srcRect b="5130" l="0" r="0" t="-5130"/>
          <a:stretch/>
        </p:blipFill>
        <p:spPr>
          <a:xfrm>
            <a:off x="5761088" y="969586"/>
            <a:ext cx="1219200" cy="1523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7"/>
          <p:cNvPicPr preferRelativeResize="0"/>
          <p:nvPr/>
        </p:nvPicPr>
        <p:blipFill rotWithShape="1">
          <a:blip r:embed="rId20">
            <a:alphaModFix/>
          </a:blip>
          <a:srcRect b="4209" l="-8610" r="8609" t="-4210"/>
          <a:stretch/>
        </p:blipFill>
        <p:spPr>
          <a:xfrm>
            <a:off x="6760232" y="702538"/>
            <a:ext cx="914225" cy="186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/>
          <p:cNvPicPr preferRelativeResize="0"/>
          <p:nvPr/>
        </p:nvPicPr>
        <p:blipFill rotWithShape="1">
          <a:blip r:embed="rId21">
            <a:alphaModFix/>
          </a:blip>
          <a:srcRect b="6265" l="13342" r="13670" t="5737"/>
          <a:stretch/>
        </p:blipFill>
        <p:spPr>
          <a:xfrm flipH="1">
            <a:off x="4762337" y="24963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7"/>
          <p:cNvPicPr preferRelativeResize="0"/>
          <p:nvPr/>
        </p:nvPicPr>
        <p:blipFill rotWithShape="1">
          <a:blip r:embed="rId21">
            <a:alphaModFix/>
          </a:blip>
          <a:srcRect b="6265" l="13342" r="13670" t="5737"/>
          <a:stretch/>
        </p:blipFill>
        <p:spPr>
          <a:xfrm flipH="1">
            <a:off x="5692337" y="32460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646662" y="2439625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749334" y="3189345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/>
          <p:cNvPicPr preferRelativeResize="0"/>
          <p:nvPr/>
        </p:nvPicPr>
        <p:blipFill rotWithShape="1">
          <a:blip r:embed="rId21">
            <a:alphaModFix/>
          </a:blip>
          <a:srcRect b="6265" l="13342" r="13670" t="5737"/>
          <a:stretch/>
        </p:blipFill>
        <p:spPr>
          <a:xfrm flipH="1">
            <a:off x="6678762" y="25717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7"/>
          <p:cNvPicPr preferRelativeResize="0"/>
          <p:nvPr/>
        </p:nvPicPr>
        <p:blipFill rotWithShape="1">
          <a:blip r:embed="rId21">
            <a:alphaModFix/>
          </a:blip>
          <a:srcRect b="6265" l="13342" r="13670" t="5737"/>
          <a:stretch/>
        </p:blipFill>
        <p:spPr>
          <a:xfrm flipH="1">
            <a:off x="7665187" y="32460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11" name="Google Shape;211;p17">
            <a:hlinkClick action="ppaction://hlinkshowjump?jump=firstslide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321575"/>
            <a:ext cx="9144000" cy="204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3875" y="3834375"/>
            <a:ext cx="5733325" cy="15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8"/>
          <p:cNvPicPr preferRelativeResize="0"/>
          <p:nvPr/>
        </p:nvPicPr>
        <p:blipFill rotWithShape="1">
          <a:blip r:embed="rId6">
            <a:alphaModFix/>
          </a:blip>
          <a:srcRect b="19365" l="5495" r="6862" t="28508"/>
          <a:stretch/>
        </p:blipFill>
        <p:spPr>
          <a:xfrm>
            <a:off x="5733949" y="0"/>
            <a:ext cx="2135550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8"/>
          <p:cNvPicPr preferRelativeResize="0"/>
          <p:nvPr/>
        </p:nvPicPr>
        <p:blipFill rotWithShape="1">
          <a:blip r:embed="rId7">
            <a:alphaModFix/>
          </a:blip>
          <a:srcRect b="27020" l="0" r="0" t="23672"/>
          <a:stretch/>
        </p:blipFill>
        <p:spPr>
          <a:xfrm>
            <a:off x="4571999" y="2088512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17126" y="3714651"/>
            <a:ext cx="1772349" cy="177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55100" y="305775"/>
            <a:ext cx="1989650" cy="10232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2" name="Google Shape;222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-1532449" y="1"/>
            <a:ext cx="4469774" cy="50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70075" y="187300"/>
            <a:ext cx="1477675" cy="15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37328" y="1548495"/>
            <a:ext cx="1707435" cy="102325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5" name="Google Shape;225;p18"/>
          <p:cNvPicPr preferRelativeResize="0"/>
          <p:nvPr/>
        </p:nvPicPr>
        <p:blipFill rotWithShape="1">
          <a:blip r:embed="rId13">
            <a:alphaModFix/>
          </a:blip>
          <a:srcRect b="3887" l="10631" r="11365" t="16456"/>
          <a:stretch/>
        </p:blipFill>
        <p:spPr>
          <a:xfrm rot="-1338064">
            <a:off x="858634" y="459943"/>
            <a:ext cx="1062556" cy="126826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8"/>
          <p:cNvSpPr/>
          <p:nvPr/>
        </p:nvSpPr>
        <p:spPr>
          <a:xfrm>
            <a:off x="7966950" y="448175"/>
            <a:ext cx="1009200" cy="1291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51262" y="473788"/>
            <a:ext cx="1240574" cy="124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8"/>
          <p:cNvPicPr preferRelativeResize="0"/>
          <p:nvPr/>
        </p:nvPicPr>
        <p:blipFill rotWithShape="1">
          <a:blip r:embed="rId15">
            <a:alphaModFix/>
          </a:blip>
          <a:srcRect b="0" l="20189" r="20931" t="22148"/>
          <a:stretch/>
        </p:blipFill>
        <p:spPr>
          <a:xfrm>
            <a:off x="616950" y="1413388"/>
            <a:ext cx="2279600" cy="3014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29" name="Google Shape;229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2513" y="14532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91650" y="2791237"/>
            <a:ext cx="1240575" cy="1202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887209" y="2945157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8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6887200" y="2224850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889325" y="2184828"/>
            <a:ext cx="735600" cy="147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8"/>
          <p:cNvPicPr preferRelativeResize="0"/>
          <p:nvPr/>
        </p:nvPicPr>
        <p:blipFill rotWithShape="1">
          <a:blip r:embed="rId21">
            <a:alphaModFix/>
          </a:blip>
          <a:srcRect b="4209" l="-8610" r="8609" t="-4210"/>
          <a:stretch/>
        </p:blipFill>
        <p:spPr>
          <a:xfrm>
            <a:off x="4937182" y="473788"/>
            <a:ext cx="914225" cy="186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887200" y="925403"/>
            <a:ext cx="1392000" cy="139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rot="-934657">
            <a:off x="1447160" y="2168641"/>
            <a:ext cx="1069752" cy="109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544744">
            <a:off x="1625301" y="2520824"/>
            <a:ext cx="118517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164991" y="1270965"/>
            <a:ext cx="1772345" cy="289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8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5889337" y="30018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8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4962187" y="2224850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85075" y="2140675"/>
            <a:ext cx="71177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8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7778975" y="30018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rot="-797249">
            <a:off x="7169118" y="3829986"/>
            <a:ext cx="1668413" cy="13293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4" name="Google Shape;244;p18">
            <a:hlinkClick action="ppaction://hlinkshowjump?jump=firstslide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67700"/>
            <a:ext cx="9144000" cy="214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9"/>
          <p:cNvPicPr preferRelativeResize="0"/>
          <p:nvPr/>
        </p:nvPicPr>
        <p:blipFill rotWithShape="1">
          <a:blip r:embed="rId5">
            <a:alphaModFix/>
          </a:blip>
          <a:srcRect b="19365" l="5495" r="6862" t="28508"/>
          <a:stretch/>
        </p:blipFill>
        <p:spPr>
          <a:xfrm>
            <a:off x="2941325" y="16178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875" y="246338"/>
            <a:ext cx="1795550" cy="1806712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2" name="Google Shape;252;p19"/>
          <p:cNvPicPr preferRelativeResize="0"/>
          <p:nvPr/>
        </p:nvPicPr>
        <p:blipFill rotWithShape="1">
          <a:blip r:embed="rId7">
            <a:alphaModFix/>
          </a:blip>
          <a:srcRect b="27020" l="0" r="0" t="23672"/>
          <a:stretch/>
        </p:blipFill>
        <p:spPr>
          <a:xfrm>
            <a:off x="2892999" y="2203837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9"/>
          <p:cNvPicPr preferRelativeResize="0"/>
          <p:nvPr/>
        </p:nvPicPr>
        <p:blipFill rotWithShape="1">
          <a:blip r:embed="rId8">
            <a:alphaModFix/>
          </a:blip>
          <a:srcRect b="42788" l="27969" r="25211" t="43451"/>
          <a:stretch/>
        </p:blipFill>
        <p:spPr>
          <a:xfrm rot="370">
            <a:off x="2337275" y="3868000"/>
            <a:ext cx="5581200" cy="12753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67938" y="42412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13925" y="2203828"/>
            <a:ext cx="735600" cy="147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61338" y="3607876"/>
            <a:ext cx="1795550" cy="17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155775" y="3053163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9"/>
          <p:cNvPicPr preferRelativeResize="0"/>
          <p:nvPr/>
        </p:nvPicPr>
        <p:blipFill rotWithShape="1">
          <a:blip r:embed="rId13">
            <a:alphaModFix/>
          </a:blip>
          <a:srcRect b="6265" l="13342" r="13670" t="5737"/>
          <a:stretch/>
        </p:blipFill>
        <p:spPr>
          <a:xfrm flipH="1">
            <a:off x="5151750" y="30500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9"/>
          <p:cNvPicPr preferRelativeResize="0"/>
          <p:nvPr/>
        </p:nvPicPr>
        <p:blipFill rotWithShape="1">
          <a:blip r:embed="rId14">
            <a:alphaModFix/>
          </a:blip>
          <a:srcRect b="3887" l="10631" r="11365" t="16456"/>
          <a:stretch/>
        </p:blipFill>
        <p:spPr>
          <a:xfrm flipH="1" rot="2700011">
            <a:off x="6286209" y="436293"/>
            <a:ext cx="1062556" cy="126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89488" y="2447550"/>
            <a:ext cx="3025900" cy="30259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261" name="Google Shape;261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38702" y="2245375"/>
            <a:ext cx="799875" cy="90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6218026" y="3673725"/>
            <a:ext cx="3327749" cy="166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863200" y="0"/>
            <a:ext cx="3790949" cy="404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flipH="1">
            <a:off x="7114753" y="1963240"/>
            <a:ext cx="1772345" cy="289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334349">
            <a:off x="995451" y="3983562"/>
            <a:ext cx="118517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6" name="Google Shape;266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253825" y="1374338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rot="-1697540">
            <a:off x="1573058" y="4349258"/>
            <a:ext cx="749838" cy="72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394651" y="161800"/>
            <a:ext cx="1212550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9"/>
          <p:cNvPicPr preferRelativeResize="0"/>
          <p:nvPr/>
        </p:nvPicPr>
        <p:blipFill rotWithShape="1">
          <a:blip r:embed="rId13">
            <a:alphaModFix/>
          </a:blip>
          <a:srcRect b="6265" l="13342" r="13670" t="5737"/>
          <a:stretch/>
        </p:blipFill>
        <p:spPr>
          <a:xfrm flipH="1">
            <a:off x="6134200" y="23520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218034" y="2993332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9"/>
          <p:cNvPicPr preferRelativeResize="0"/>
          <p:nvPr/>
        </p:nvPicPr>
        <p:blipFill rotWithShape="1">
          <a:blip r:embed="rId13">
            <a:alphaModFix/>
          </a:blip>
          <a:srcRect b="6265" l="13342" r="13670" t="5737"/>
          <a:stretch/>
        </p:blipFill>
        <p:spPr>
          <a:xfrm flipH="1">
            <a:off x="4186237" y="2352037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9"/>
          <p:cNvPicPr preferRelativeResize="0"/>
          <p:nvPr/>
        </p:nvPicPr>
        <p:blipFill rotWithShape="1">
          <a:blip r:embed="rId13">
            <a:alphaModFix/>
          </a:blip>
          <a:srcRect b="6265" l="13342" r="13670" t="5737"/>
          <a:stretch/>
        </p:blipFill>
        <p:spPr>
          <a:xfrm flipH="1">
            <a:off x="3258537" y="306376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3" name="Google Shape;273;p19">
            <a:hlinkClick action="ppaction://hlinkshowjump?jump=firstslide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39450"/>
            <a:ext cx="9144000" cy="20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5605050" y="2324725"/>
            <a:ext cx="1283125" cy="45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9250" y="298500"/>
            <a:ext cx="2548175" cy="1821725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20"/>
          <p:cNvPicPr preferRelativeResize="0"/>
          <p:nvPr/>
        </p:nvPicPr>
        <p:blipFill rotWithShape="1">
          <a:blip r:embed="rId7">
            <a:alphaModFix/>
          </a:blip>
          <a:srcRect b="19365" l="5495" r="6862" t="28508"/>
          <a:stretch/>
        </p:blipFill>
        <p:spPr>
          <a:xfrm>
            <a:off x="4011725" y="298488"/>
            <a:ext cx="4469775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/>
          <p:cNvPicPr preferRelativeResize="0"/>
          <p:nvPr/>
        </p:nvPicPr>
        <p:blipFill rotWithShape="1">
          <a:blip r:embed="rId8">
            <a:alphaModFix/>
          </a:blip>
          <a:srcRect b="27020" l="0" r="0" t="23672"/>
          <a:stretch/>
        </p:blipFill>
        <p:spPr>
          <a:xfrm>
            <a:off x="4011724" y="2384275"/>
            <a:ext cx="4469774" cy="166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0"/>
          <p:cNvPicPr preferRelativeResize="0"/>
          <p:nvPr/>
        </p:nvPicPr>
        <p:blipFill rotWithShape="1">
          <a:blip r:embed="rId9">
            <a:alphaModFix/>
          </a:blip>
          <a:srcRect b="4853" l="22384" r="22631" t="5096"/>
          <a:stretch/>
        </p:blipFill>
        <p:spPr>
          <a:xfrm>
            <a:off x="-2" y="3810776"/>
            <a:ext cx="912875" cy="1495015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id="284" name="Google Shape;284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84523" y="430025"/>
            <a:ext cx="2259477" cy="207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54634" y="3338007"/>
            <a:ext cx="735591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82382" y="1347713"/>
            <a:ext cx="1383250" cy="110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23022" y="2480625"/>
            <a:ext cx="735600" cy="14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596437" y="190501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82738" y="2509626"/>
            <a:ext cx="912875" cy="68777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290" name="Google Shape;290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27636" y="722000"/>
            <a:ext cx="3342362" cy="334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1713401">
            <a:off x="3416650" y="374000"/>
            <a:ext cx="247650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300637" y="3257125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0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6279200" y="3257125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0"/>
          <p:cNvPicPr preferRelativeResize="0"/>
          <p:nvPr/>
        </p:nvPicPr>
        <p:blipFill rotWithShape="1">
          <a:blip r:embed="rId20">
            <a:alphaModFix/>
          </a:blip>
          <a:srcRect b="3887" l="10631" r="11365" t="16456"/>
          <a:stretch/>
        </p:blipFill>
        <p:spPr>
          <a:xfrm flipH="1" rot="3548587">
            <a:off x="7799609" y="-164882"/>
            <a:ext cx="1062556" cy="126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627150" y="3916738"/>
            <a:ext cx="1139076" cy="12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0"/>
          <p:cNvPicPr preferRelativeResize="0"/>
          <p:nvPr/>
        </p:nvPicPr>
        <p:blipFill rotWithShape="1">
          <a:blip r:embed="rId22">
            <a:alphaModFix/>
          </a:blip>
          <a:srcRect b="13098" l="19821" r="5378" t="6047"/>
          <a:stretch/>
        </p:blipFill>
        <p:spPr>
          <a:xfrm>
            <a:off x="476250" y="2701369"/>
            <a:ext cx="2616824" cy="2340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flipH="1">
            <a:off x="2403328" y="1788965"/>
            <a:ext cx="1772345" cy="289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1019059">
            <a:off x="2047818" y="2885279"/>
            <a:ext cx="828960" cy="95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-1483283">
            <a:off x="983362" y="2601887"/>
            <a:ext cx="939950" cy="972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>
            <a:off x="1327613" y="2357950"/>
            <a:ext cx="1383250" cy="156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849325" y="0"/>
            <a:ext cx="912875" cy="95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338529" y="3236217"/>
            <a:ext cx="735600" cy="7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0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7293150" y="2547050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0"/>
          <p:cNvPicPr preferRelativeResize="0"/>
          <p:nvPr/>
        </p:nvPicPr>
        <p:blipFill rotWithShape="1">
          <a:blip r:embed="rId19">
            <a:alphaModFix/>
          </a:blip>
          <a:srcRect b="6265" l="13342" r="13670" t="5737"/>
          <a:stretch/>
        </p:blipFill>
        <p:spPr>
          <a:xfrm flipH="1">
            <a:off x="5285325" y="2506612"/>
            <a:ext cx="841675" cy="693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05" name="Google Shape;305;p20">
            <a:hlinkClick action="ppaction://hlinkshowjump?jump=firstslide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416276" y="4244838"/>
            <a:ext cx="898650" cy="8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