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Mouse Memoirs"/>
      <p:regular r:id="rId33"/>
    </p:embeddedFont>
    <p:embeddedFont>
      <p:font typeface="Cherry Cream Soda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useMemoirs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CherryCreamSoda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477493f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6477493f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e36d717e0_1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e36d717e0_1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e36d717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e36d717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e36d717e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e36d717e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e36d717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ae36d717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e36d717e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e36d717e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e36d717e0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ae36d717e0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e36d717e0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e36d717e0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e36d717e0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ae36d717e0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e36d717e0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e36d717e0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e36d717e0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ae36d717e0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e36d717e0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e36d717e0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ae36d717e0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ae36d717e0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ae36d717e0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ae36d717e0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ae36d717e0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ae36d717e0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e36d717e0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ae36d717e0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e36d717e0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ae36d717e0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ae36d717e0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ae36d717e0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ae36d717e0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ae36d717e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e36d717e0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ae36d717e0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e36d717e0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e36d717e0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e36d717e0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ae36d717e0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ae36d717e0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ae36d717e0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ae36d717e0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ae36d717e0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ae36d717e0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ae36d717e0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ae36d717e0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ae36d717e0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jpg"/><Relationship Id="rId4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jpg"/><Relationship Id="rId4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20" Type="http://schemas.openxmlformats.org/officeDocument/2006/relationships/image" Target="../media/image39.png"/><Relationship Id="rId11" Type="http://schemas.openxmlformats.org/officeDocument/2006/relationships/hyperlink" Target="https://video.link/w/j9NGb" TargetMode="External"/><Relationship Id="rId10" Type="http://schemas.openxmlformats.org/officeDocument/2006/relationships/image" Target="../media/image50.png"/><Relationship Id="rId13" Type="http://schemas.openxmlformats.org/officeDocument/2006/relationships/hyperlink" Target="https://video.link/w/TCNGb" TargetMode="External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9" Type="http://schemas.openxmlformats.org/officeDocument/2006/relationships/hyperlink" Target="https://www.youtube.com/watch?v=4yueKtgDC24" TargetMode="External"/><Relationship Id="rId15" Type="http://schemas.openxmlformats.org/officeDocument/2006/relationships/hyperlink" Target="https://video.link/w/DENGb" TargetMode="External"/><Relationship Id="rId14" Type="http://schemas.openxmlformats.org/officeDocument/2006/relationships/image" Target="../media/image48.png"/><Relationship Id="rId17" Type="http://schemas.openxmlformats.org/officeDocument/2006/relationships/hyperlink" Target="https://video.link/w/wGNGb" TargetMode="External"/><Relationship Id="rId16" Type="http://schemas.openxmlformats.org/officeDocument/2006/relationships/image" Target="../media/image42.png"/><Relationship Id="rId5" Type="http://schemas.openxmlformats.org/officeDocument/2006/relationships/hyperlink" Target="https://video.link/w/01NGb" TargetMode="External"/><Relationship Id="rId19" Type="http://schemas.openxmlformats.org/officeDocument/2006/relationships/hyperlink" Target="https://video.link/w/RHNGb" TargetMode="External"/><Relationship Id="rId6" Type="http://schemas.openxmlformats.org/officeDocument/2006/relationships/image" Target="../media/image24.png"/><Relationship Id="rId18" Type="http://schemas.openxmlformats.org/officeDocument/2006/relationships/image" Target="../media/image47.png"/><Relationship Id="rId7" Type="http://schemas.openxmlformats.org/officeDocument/2006/relationships/hyperlink" Target="https://video.link/w/84NGb" TargetMode="External"/><Relationship Id="rId8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20" Type="http://schemas.openxmlformats.org/officeDocument/2006/relationships/image" Target="../media/image36.png"/><Relationship Id="rId22" Type="http://schemas.openxmlformats.org/officeDocument/2006/relationships/image" Target="../media/image38.png"/><Relationship Id="rId21" Type="http://schemas.openxmlformats.org/officeDocument/2006/relationships/hyperlink" Target="https://video.link/w/V2zDb" TargetMode="External"/><Relationship Id="rId24" Type="http://schemas.openxmlformats.org/officeDocument/2006/relationships/image" Target="../media/image43.png"/><Relationship Id="rId23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starfall.com/h/holiday/hundredthday/?sn=main" TargetMode="External"/><Relationship Id="rId4" Type="http://schemas.openxmlformats.org/officeDocument/2006/relationships/image" Target="../media/image35.png"/><Relationship Id="rId9" Type="http://schemas.openxmlformats.org/officeDocument/2006/relationships/hyperlink" Target="https://video.link/w/LuzDb" TargetMode="External"/><Relationship Id="rId26" Type="http://schemas.openxmlformats.org/officeDocument/2006/relationships/image" Target="../media/image49.png"/><Relationship Id="rId25" Type="http://schemas.openxmlformats.org/officeDocument/2006/relationships/image" Target="../media/image46.png"/><Relationship Id="rId5" Type="http://schemas.openxmlformats.org/officeDocument/2006/relationships/hyperlink" Target="https://www.abcya.com/games/number_bubble_counting" TargetMode="External"/><Relationship Id="rId6" Type="http://schemas.openxmlformats.org/officeDocument/2006/relationships/image" Target="../media/image37.png"/><Relationship Id="rId7" Type="http://schemas.openxmlformats.org/officeDocument/2006/relationships/image" Target="../media/image30.png"/><Relationship Id="rId8" Type="http://schemas.openxmlformats.org/officeDocument/2006/relationships/image" Target="../media/image29.png"/><Relationship Id="rId11" Type="http://schemas.openxmlformats.org/officeDocument/2006/relationships/hyperlink" Target="https://video.link/w/yyzDb" TargetMode="External"/><Relationship Id="rId10" Type="http://schemas.openxmlformats.org/officeDocument/2006/relationships/image" Target="../media/image27.png"/><Relationship Id="rId13" Type="http://schemas.openxmlformats.org/officeDocument/2006/relationships/hyperlink" Target="https://video.link/w/t3zDb" TargetMode="External"/><Relationship Id="rId12" Type="http://schemas.openxmlformats.org/officeDocument/2006/relationships/image" Target="../media/image28.png"/><Relationship Id="rId15" Type="http://schemas.openxmlformats.org/officeDocument/2006/relationships/hyperlink" Target="https://video.link/w/B1zDb" TargetMode="External"/><Relationship Id="rId14" Type="http://schemas.openxmlformats.org/officeDocument/2006/relationships/image" Target="../media/image33.png"/><Relationship Id="rId17" Type="http://schemas.openxmlformats.org/officeDocument/2006/relationships/hyperlink" Target="https://video.link/w/Z30Db" TargetMode="External"/><Relationship Id="rId16" Type="http://schemas.openxmlformats.org/officeDocument/2006/relationships/image" Target="../media/image41.png"/><Relationship Id="rId19" Type="http://schemas.openxmlformats.org/officeDocument/2006/relationships/hyperlink" Target="https://video.link/w/hwzDb" TargetMode="External"/><Relationship Id="rId18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971" l="4964" r="15213" t="12072"/>
          <a:stretch/>
        </p:blipFill>
        <p:spPr>
          <a:xfrm rot="5400000">
            <a:off x="2068825" y="-1879087"/>
            <a:ext cx="5006350" cy="8901675"/>
          </a:xfrm>
          <a:prstGeom prst="rect">
            <a:avLst/>
          </a:prstGeom>
          <a:noFill/>
          <a:ln cap="flat" cmpd="sng" w="1143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745350" y="3963925"/>
            <a:ext cx="765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00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100th Day Mystery</a:t>
            </a:r>
            <a:endParaRPr sz="4800">
              <a:solidFill>
                <a:srgbClr val="FF0000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p door"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2350" y="2913300"/>
            <a:ext cx="2093025" cy="209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>
            <a:hlinkClick action="ppaction://hlinkshowjump?jump=nextslide"/>
          </p:cNvPr>
          <p:cNvSpPr txBox="1"/>
          <p:nvPr/>
        </p:nvSpPr>
        <p:spPr>
          <a:xfrm>
            <a:off x="6368800" y="7544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4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2188475" y="38984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5646425" y="36804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37375" y="41421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2098550" y="214900"/>
            <a:ext cx="1193400" cy="4617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20 + 20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10817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>
            <a:hlinkClick action="ppaction://hlinkshowjump?jump=nextslide"/>
          </p:cNvPr>
          <p:cNvSpPr txBox="1"/>
          <p:nvPr/>
        </p:nvSpPr>
        <p:spPr>
          <a:xfrm>
            <a:off x="6025900" y="8504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r>
              <a:rPr lang="en" sz="1800"/>
              <a:t>0</a:t>
            </a:r>
            <a:endParaRPr sz="1800"/>
          </a:p>
        </p:txBody>
      </p:sp>
      <p:sp>
        <p:nvSpPr>
          <p:cNvPr id="78" name="Google Shape;78;p16"/>
          <p:cNvSpPr txBox="1"/>
          <p:nvPr/>
        </p:nvSpPr>
        <p:spPr>
          <a:xfrm>
            <a:off x="8057400" y="27462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6111250" y="27462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3081550" y="39959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+ 40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5114550" y="4369325"/>
            <a:ext cx="71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59" y="-123450"/>
            <a:ext cx="91457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 + 70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89" name="Google Shape;89;p17">
            <a:hlinkClick action="ppaction://hlinkshowjump?jump=nextslide"/>
          </p:cNvPr>
          <p:cNvSpPr txBox="1"/>
          <p:nvPr/>
        </p:nvSpPr>
        <p:spPr>
          <a:xfrm>
            <a:off x="7168150" y="687275"/>
            <a:ext cx="74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5894850" y="38740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4895125" y="1187200"/>
            <a:ext cx="74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287" y="0"/>
            <a:ext cx="921257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230125" y="35342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3081550" y="13243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8627375" y="20117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</a:t>
            </a:r>
            <a:r>
              <a:rPr lang="en" sz="1800" u="sng">
                <a:solidFill>
                  <a:srgbClr val="FFFFFF"/>
                </a:solidFill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+ 40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2135150" y="26655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07" name="Google Shape;107;p19">
            <a:hlinkClick action="ppaction://hlinkshowjump?jump=nextslide"/>
          </p:cNvPr>
          <p:cNvSpPr txBox="1"/>
          <p:nvPr/>
        </p:nvSpPr>
        <p:spPr>
          <a:xfrm>
            <a:off x="5277625" y="3339125"/>
            <a:ext cx="74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7679450" y="46063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r>
              <a:rPr lang="en" sz="1800"/>
              <a:t>0</a:t>
            </a:r>
            <a:endParaRPr sz="1800"/>
          </a:p>
        </p:txBody>
      </p:sp>
      <p:sp>
        <p:nvSpPr>
          <p:cNvPr id="109" name="Google Shape;109;p19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+ 90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>
            <a:hlinkClick action="ppaction://hlinkshowjump?jump=nextslide"/>
          </p:cNvPr>
          <p:cNvSpPr txBox="1"/>
          <p:nvPr/>
        </p:nvSpPr>
        <p:spPr>
          <a:xfrm>
            <a:off x="4796050" y="18288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321325" y="16246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190525" y="762025"/>
            <a:ext cx="81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4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>
            <a:hlinkClick action="ppaction://hlinkshowjump?jump=nextslide"/>
          </p:cNvPr>
          <p:cNvSpPr txBox="1"/>
          <p:nvPr/>
        </p:nvSpPr>
        <p:spPr>
          <a:xfrm>
            <a:off x="1161325" y="19934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5099325" y="18181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3166900" y="18181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4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+ 10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2"/>
          <p:cNvPicPr preferRelativeResize="0"/>
          <p:nvPr/>
        </p:nvPicPr>
        <p:blipFill rotWithShape="1">
          <a:blip r:embed="rId3">
            <a:alphaModFix/>
          </a:blip>
          <a:srcRect b="0" l="0" r="15333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5742450" y="2571750"/>
            <a:ext cx="73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34" name="Google Shape;134;p22"/>
          <p:cNvSpPr txBox="1"/>
          <p:nvPr/>
        </p:nvSpPr>
        <p:spPr>
          <a:xfrm>
            <a:off x="8542025" y="18715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35" name="Google Shape;135;p22">
            <a:hlinkClick action="ppaction://hlinkshowjump?jump=nextslide"/>
          </p:cNvPr>
          <p:cNvSpPr txBox="1"/>
          <p:nvPr/>
        </p:nvSpPr>
        <p:spPr>
          <a:xfrm>
            <a:off x="2385075" y="18044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B45F0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+ 60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50" y="0"/>
            <a:ext cx="91524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 txBox="1"/>
          <p:nvPr/>
        </p:nvSpPr>
        <p:spPr>
          <a:xfrm>
            <a:off x="6414525" y="35021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7965975" y="37917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44" name="Google Shape;144;p23">
            <a:hlinkClick action="ppaction://hlinkshowjump?jump=nextslide"/>
          </p:cNvPr>
          <p:cNvSpPr txBox="1"/>
          <p:nvPr/>
        </p:nvSpPr>
        <p:spPr>
          <a:xfrm>
            <a:off x="2398800" y="12009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+ 50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>
            <a:hlinkClick action="ppaction://hlinkshowjump?jump=nextslide"/>
          </p:cNvPr>
          <p:cNvSpPr txBox="1"/>
          <p:nvPr/>
        </p:nvSpPr>
        <p:spPr>
          <a:xfrm>
            <a:off x="8238775" y="32690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7033300" y="11445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4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2069625" y="1434100"/>
            <a:ext cx="61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+ 80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875" y="0"/>
            <a:ext cx="91988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>
            <a:hlinkClick action="ppaction://hlinkshowjump?jump=nextslide"/>
          </p:cNvPr>
          <p:cNvSpPr txBox="1"/>
          <p:nvPr/>
        </p:nvSpPr>
        <p:spPr>
          <a:xfrm>
            <a:off x="5001775" y="24049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874800" y="33116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8420125" y="29703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+ 50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/>
        </p:nvSpPr>
        <p:spPr>
          <a:xfrm>
            <a:off x="5687575" y="21100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r>
              <a:rPr lang="en" sz="1800"/>
              <a:t>0</a:t>
            </a:r>
            <a:endParaRPr sz="1800"/>
          </a:p>
        </p:txBody>
      </p:sp>
      <p:sp>
        <p:nvSpPr>
          <p:cNvPr id="170" name="Google Shape;170;p26">
            <a:hlinkClick action="ppaction://hlinkshowjump?jump=nextslide"/>
          </p:cNvPr>
          <p:cNvSpPr txBox="1"/>
          <p:nvPr/>
        </p:nvSpPr>
        <p:spPr>
          <a:xfrm>
            <a:off x="1423450" y="37567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71" name="Google Shape;171;p26"/>
          <p:cNvSpPr txBox="1"/>
          <p:nvPr/>
        </p:nvSpPr>
        <p:spPr>
          <a:xfrm>
            <a:off x="7117100" y="42184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 txBox="1"/>
          <p:nvPr/>
        </p:nvSpPr>
        <p:spPr>
          <a:xfrm>
            <a:off x="233175" y="198150"/>
            <a:ext cx="1398900" cy="461700"/>
          </a:xfrm>
          <a:prstGeom prst="rect">
            <a:avLst/>
          </a:prstGeom>
          <a:solidFill>
            <a:srgbClr val="45818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+ 45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3864900" y="3078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8063525" y="16261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81" name="Google Shape;181;p27">
            <a:hlinkClick action="ppaction://hlinkshowjump?jump=nextslide"/>
          </p:cNvPr>
          <p:cNvSpPr txBox="1"/>
          <p:nvPr/>
        </p:nvSpPr>
        <p:spPr>
          <a:xfrm>
            <a:off x="4471425" y="300237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8"/>
          <p:cNvPicPr preferRelativeResize="0"/>
          <p:nvPr/>
        </p:nvPicPr>
        <p:blipFill rotWithShape="1">
          <a:blip r:embed="rId3">
            <a:alphaModFix/>
          </a:blip>
          <a:srcRect b="12663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8">
            <a:hlinkClick action="ppaction://hlinkshowjump?jump=nextslide"/>
          </p:cNvPr>
          <p:cNvSpPr txBox="1"/>
          <p:nvPr/>
        </p:nvSpPr>
        <p:spPr>
          <a:xfrm>
            <a:off x="3081550" y="39959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106700" y="31059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7377725" y="425960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+ 25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80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/>
          <p:nvPr/>
        </p:nvSpPr>
        <p:spPr>
          <a:xfrm>
            <a:off x="8325600" y="7726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97" name="Google Shape;197;p29">
            <a:hlinkClick action="ppaction://hlinkshowjump?jump=nextslide"/>
          </p:cNvPr>
          <p:cNvSpPr txBox="1"/>
          <p:nvPr/>
        </p:nvSpPr>
        <p:spPr>
          <a:xfrm>
            <a:off x="477025" y="2680725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45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7377725" y="3258350"/>
            <a:ext cx="43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</a:t>
            </a:r>
            <a:r>
              <a:rPr lang="en" sz="1800">
                <a:solidFill>
                  <a:srgbClr val="FFFFFF"/>
                </a:solidFill>
              </a:rPr>
              <a:t>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+ 35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0">
            <a:hlinkClick action="ppaction://hlinkshowjump?jump=nextslide"/>
          </p:cNvPr>
          <p:cNvSpPr txBox="1"/>
          <p:nvPr/>
        </p:nvSpPr>
        <p:spPr>
          <a:xfrm>
            <a:off x="6158450" y="8655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2319500" y="4038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4803625" y="39166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1"/>
          <p:cNvSpPr txBox="1"/>
          <p:nvPr/>
        </p:nvSpPr>
        <p:spPr>
          <a:xfrm>
            <a:off x="7488925" y="40919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15" name="Google Shape;215;p31">
            <a:hlinkClick action="ppaction://hlinkshowjump?jump=nextslide"/>
          </p:cNvPr>
          <p:cNvSpPr txBox="1"/>
          <p:nvPr/>
        </p:nvSpPr>
        <p:spPr>
          <a:xfrm>
            <a:off x="7161250" y="28453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75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3212575" y="198275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741B4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+ 65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2"/>
          <p:cNvSpPr txBox="1"/>
          <p:nvPr/>
        </p:nvSpPr>
        <p:spPr>
          <a:xfrm>
            <a:off x="7200900" y="12116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1825750" y="30099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5" name="Google Shape;225;p32">
            <a:hlinkClick action="ppaction://hlinkshowjump?jump=nextslide"/>
          </p:cNvPr>
          <p:cNvSpPr txBox="1"/>
          <p:nvPr/>
        </p:nvSpPr>
        <p:spPr>
          <a:xfrm>
            <a:off x="5914625" y="28331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+ 55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050"/>
            <a:ext cx="9144001" cy="515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>
            <a:hlinkClick action="ppaction://hlinkshowjump?jump=nextslide"/>
          </p:cNvPr>
          <p:cNvSpPr txBox="1"/>
          <p:nvPr/>
        </p:nvSpPr>
        <p:spPr>
          <a:xfrm>
            <a:off x="7475200" y="28026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1018000" y="24353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+ 75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5474200" y="18715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35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4">
            <a:hlinkClick action="ppaction://hlinkshowjump?jump=nextslide"/>
          </p:cNvPr>
          <p:cNvSpPr txBox="1"/>
          <p:nvPr/>
        </p:nvSpPr>
        <p:spPr>
          <a:xfrm>
            <a:off x="2304275" y="17739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989075" y="40660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7217650" y="299772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+ 73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>
            <a:hlinkClick action="ppaction://hlinkshowjump?jump=nextslide"/>
          </p:cNvPr>
          <p:cNvSpPr txBox="1"/>
          <p:nvPr/>
        </p:nvSpPr>
        <p:spPr>
          <a:xfrm>
            <a:off x="1357875" y="27614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46</a:t>
            </a:r>
            <a:endParaRPr sz="1800"/>
          </a:p>
        </p:txBody>
      </p:sp>
      <p:sp>
        <p:nvSpPr>
          <p:cNvPr id="251" name="Google Shape;251;p35"/>
          <p:cNvSpPr txBox="1"/>
          <p:nvPr/>
        </p:nvSpPr>
        <p:spPr>
          <a:xfrm>
            <a:off x="5830825" y="288645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26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7162775" y="3109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86</a:t>
            </a:r>
            <a:endParaRPr sz="1800"/>
          </a:p>
        </p:txBody>
      </p:sp>
      <p:sp>
        <p:nvSpPr>
          <p:cNvPr id="253" name="Google Shape;253;p35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+ 36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>
            <a:hlinkClick action="ppaction://hlinkshowjump?jump=nextslide"/>
          </p:cNvPr>
          <p:cNvSpPr txBox="1"/>
          <p:nvPr/>
        </p:nvSpPr>
        <p:spPr>
          <a:xfrm>
            <a:off x="8325600" y="7726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83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3238500" y="10348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4817350" y="23409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23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+ 73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descr="Bitmoji Image" id="263" name="Google Shape;26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1875" y="1579575"/>
            <a:ext cx="3404600" cy="34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3972900" y="30221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22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70" name="Google Shape;270;p37"/>
          <p:cNvSpPr txBox="1"/>
          <p:nvPr/>
        </p:nvSpPr>
        <p:spPr>
          <a:xfrm>
            <a:off x="6379450" y="3846575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92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71" name="Google Shape;271;p37">
            <a:hlinkClick action="ppaction://hlinkshowjump?jump=nextslide"/>
          </p:cNvPr>
          <p:cNvSpPr txBox="1"/>
          <p:nvPr/>
        </p:nvSpPr>
        <p:spPr>
          <a:xfrm>
            <a:off x="757425" y="3483800"/>
            <a:ext cx="5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62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493775" y="225575"/>
            <a:ext cx="1398900" cy="4617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10 + 52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descr="Bitmoji Image" id="273" name="Google Shape;27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49425" y="2901100"/>
            <a:ext cx="1952875" cy="19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p door" id="279" name="Google Shape;27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2350" y="2913300"/>
            <a:ext cx="2093025" cy="20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6250" y="2930137"/>
            <a:ext cx="541900" cy="432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39550" y="2852496"/>
            <a:ext cx="393500" cy="507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18475" y="2917525"/>
            <a:ext cx="457950" cy="4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7156405" y="2122475"/>
            <a:ext cx="393484" cy="5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8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514276" y="2280875"/>
            <a:ext cx="371220" cy="4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8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9502" l="0" r="0" t="0"/>
          <a:stretch/>
        </p:blipFill>
        <p:spPr>
          <a:xfrm>
            <a:off x="3541325" y="1733761"/>
            <a:ext cx="541900" cy="35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8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922773" y="1252600"/>
            <a:ext cx="649225" cy="4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8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61746" y="2145087"/>
            <a:ext cx="628065" cy="3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600" y="208150"/>
            <a:ext cx="905256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0950" y="2407600"/>
            <a:ext cx="905256" cy="2496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4" name="Google Shape;294;p39"/>
          <p:cNvGrpSpPr/>
          <p:nvPr/>
        </p:nvGrpSpPr>
        <p:grpSpPr>
          <a:xfrm>
            <a:off x="3034130" y="746125"/>
            <a:ext cx="2656605" cy="4195230"/>
            <a:chOff x="2438597" y="760250"/>
            <a:chExt cx="3004529" cy="4481126"/>
          </a:xfrm>
        </p:grpSpPr>
        <p:pic>
          <p:nvPicPr>
            <p:cNvPr id="295" name="Google Shape;295;p3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438597" y="760250"/>
              <a:ext cx="3004529" cy="448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3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435300" y="1208700"/>
              <a:ext cx="1136700" cy="805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7" name="Google Shape;297;p3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300369"/>
            <a:ext cx="902400" cy="249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9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87730" y="1728085"/>
            <a:ext cx="902400" cy="2496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39"/>
          <p:cNvGrpSpPr/>
          <p:nvPr/>
        </p:nvGrpSpPr>
        <p:grpSpPr>
          <a:xfrm>
            <a:off x="-23600" y="-90450"/>
            <a:ext cx="9224700" cy="328625"/>
            <a:chOff x="-23600" y="-90450"/>
            <a:chExt cx="9224700" cy="328625"/>
          </a:xfrm>
        </p:grpSpPr>
        <p:grpSp>
          <p:nvGrpSpPr>
            <p:cNvPr id="300" name="Google Shape;300;p39"/>
            <p:cNvGrpSpPr/>
            <p:nvPr/>
          </p:nvGrpSpPr>
          <p:grpSpPr>
            <a:xfrm>
              <a:off x="225" y="-25"/>
              <a:ext cx="9143892" cy="238200"/>
              <a:chOff x="225" y="-30"/>
              <a:chExt cx="9936853" cy="238200"/>
            </a:xfrm>
          </p:grpSpPr>
          <p:grpSp>
            <p:nvGrpSpPr>
              <p:cNvPr id="301" name="Google Shape;301;p39"/>
              <p:cNvGrpSpPr/>
              <p:nvPr/>
            </p:nvGrpSpPr>
            <p:grpSpPr>
              <a:xfrm>
                <a:off x="225" y="0"/>
                <a:ext cx="1192542" cy="238133"/>
                <a:chOff x="223" y="0"/>
                <a:chExt cx="1359953" cy="228600"/>
              </a:xfrm>
            </p:grpSpPr>
            <p:sp>
              <p:nvSpPr>
                <p:cNvPr id="302" name="Google Shape;302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" name="Google Shape;303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4" name="Google Shape;304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5" name="Google Shape;305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6" name="Google Shape;306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7" name="Google Shape;307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8" name="Google Shape;308;p39"/>
              <p:cNvGrpSpPr/>
              <p:nvPr/>
            </p:nvGrpSpPr>
            <p:grpSpPr>
              <a:xfrm>
                <a:off x="1192686" y="0"/>
                <a:ext cx="1192542" cy="238133"/>
                <a:chOff x="223" y="0"/>
                <a:chExt cx="1359953" cy="228600"/>
              </a:xfrm>
            </p:grpSpPr>
            <p:sp>
              <p:nvSpPr>
                <p:cNvPr id="309" name="Google Shape;309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0" name="Google Shape;310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1" name="Google Shape;311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2" name="Google Shape;312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15" name="Google Shape;315;p39"/>
              <p:cNvGrpSpPr/>
              <p:nvPr/>
            </p:nvGrpSpPr>
            <p:grpSpPr>
              <a:xfrm>
                <a:off x="2385146" y="0"/>
                <a:ext cx="1192542" cy="238133"/>
                <a:chOff x="223" y="0"/>
                <a:chExt cx="1359953" cy="228600"/>
              </a:xfrm>
            </p:grpSpPr>
            <p:sp>
              <p:nvSpPr>
                <p:cNvPr id="316" name="Google Shape;316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7" name="Google Shape;317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" name="Google Shape;318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9" name="Google Shape;319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0" name="Google Shape;320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1" name="Google Shape;321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2" name="Google Shape;322;p39"/>
              <p:cNvGrpSpPr/>
              <p:nvPr/>
            </p:nvGrpSpPr>
            <p:grpSpPr>
              <a:xfrm>
                <a:off x="3577607" y="0"/>
                <a:ext cx="1192542" cy="238133"/>
                <a:chOff x="223" y="0"/>
                <a:chExt cx="1359953" cy="228600"/>
              </a:xfrm>
            </p:grpSpPr>
            <p:sp>
              <p:nvSpPr>
                <p:cNvPr id="323" name="Google Shape;323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4" name="Google Shape;324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5" name="Google Shape;325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" name="Google Shape;326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" name="Google Shape;327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8" name="Google Shape;328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9" name="Google Shape;329;p39"/>
              <p:cNvGrpSpPr/>
              <p:nvPr/>
            </p:nvGrpSpPr>
            <p:grpSpPr>
              <a:xfrm>
                <a:off x="4770067" y="0"/>
                <a:ext cx="1192542" cy="238133"/>
                <a:chOff x="223" y="0"/>
                <a:chExt cx="1359953" cy="228600"/>
              </a:xfrm>
            </p:grpSpPr>
            <p:sp>
              <p:nvSpPr>
                <p:cNvPr id="330" name="Google Shape;330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" name="Google Shape;331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2" name="Google Shape;332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3" name="Google Shape;333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4" name="Google Shape;334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" name="Google Shape;335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36" name="Google Shape;336;p39"/>
              <p:cNvGrpSpPr/>
              <p:nvPr/>
            </p:nvGrpSpPr>
            <p:grpSpPr>
              <a:xfrm>
                <a:off x="5962517" y="0"/>
                <a:ext cx="1192542" cy="238133"/>
                <a:chOff x="223" y="0"/>
                <a:chExt cx="1359953" cy="228600"/>
              </a:xfrm>
            </p:grpSpPr>
            <p:sp>
              <p:nvSpPr>
                <p:cNvPr id="337" name="Google Shape;337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8" name="Google Shape;338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9" name="Google Shape;339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" name="Google Shape;340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1" name="Google Shape;341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2" name="Google Shape;342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43" name="Google Shape;343;p39"/>
              <p:cNvGrpSpPr/>
              <p:nvPr/>
            </p:nvGrpSpPr>
            <p:grpSpPr>
              <a:xfrm>
                <a:off x="7154967" y="0"/>
                <a:ext cx="1192542" cy="238133"/>
                <a:chOff x="223" y="0"/>
                <a:chExt cx="1359953" cy="228600"/>
              </a:xfrm>
            </p:grpSpPr>
            <p:sp>
              <p:nvSpPr>
                <p:cNvPr id="344" name="Google Shape;344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5" name="Google Shape;345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" name="Google Shape;347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8" name="Google Shape;348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9" name="Google Shape;349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0" name="Google Shape;350;p39"/>
              <p:cNvGrpSpPr/>
              <p:nvPr/>
            </p:nvGrpSpPr>
            <p:grpSpPr>
              <a:xfrm>
                <a:off x="8347417" y="0"/>
                <a:ext cx="1192542" cy="238133"/>
                <a:chOff x="223" y="0"/>
                <a:chExt cx="1359953" cy="228600"/>
              </a:xfrm>
            </p:grpSpPr>
            <p:sp>
              <p:nvSpPr>
                <p:cNvPr id="351" name="Google Shape;351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" name="Google Shape;352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3" name="Google Shape;353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" name="Google Shape;355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" name="Google Shape;356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57" name="Google Shape;357;p39"/>
              <p:cNvSpPr/>
              <p:nvPr/>
            </p:nvSpPr>
            <p:spPr>
              <a:xfrm rot="10800000">
                <a:off x="953986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39"/>
              <p:cNvSpPr/>
              <p:nvPr/>
            </p:nvSpPr>
            <p:spPr>
              <a:xfrm rot="10800000">
                <a:off x="973847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99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9" name="Google Shape;359;p39"/>
            <p:cNvSpPr txBox="1"/>
            <p:nvPr/>
          </p:nvSpPr>
          <p:spPr>
            <a:xfrm>
              <a:off x="-23600" y="-90450"/>
              <a:ext cx="9224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latin typeface="Comic Sans MS"/>
                  <a:ea typeface="Comic Sans MS"/>
                  <a:cs typeface="Comic Sans MS"/>
                  <a:sym typeface="Comic Sans MS"/>
                </a:rPr>
                <a:t>1       2      3      4      5      6      7      8      9     10     11     12    13    14     15    16     17    18     19    20    21    22    23    24    25    26    27    28    29    30    31    32    33    34    35    36    37    38    39    40    41    42    43    44    45    46    47    48    49    50   </a:t>
              </a:r>
              <a:endParaRPr sz="600"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360" name="Google Shape;360;p39"/>
          <p:cNvGrpSpPr/>
          <p:nvPr/>
        </p:nvGrpSpPr>
        <p:grpSpPr>
          <a:xfrm rot="10800000">
            <a:off x="-40350" y="4814875"/>
            <a:ext cx="9224700" cy="328625"/>
            <a:chOff x="-23600" y="-90450"/>
            <a:chExt cx="9224700" cy="328625"/>
          </a:xfrm>
        </p:grpSpPr>
        <p:grpSp>
          <p:nvGrpSpPr>
            <p:cNvPr id="361" name="Google Shape;361;p39"/>
            <p:cNvGrpSpPr/>
            <p:nvPr/>
          </p:nvGrpSpPr>
          <p:grpSpPr>
            <a:xfrm>
              <a:off x="225" y="-25"/>
              <a:ext cx="9143892" cy="238200"/>
              <a:chOff x="225" y="-30"/>
              <a:chExt cx="9936853" cy="238200"/>
            </a:xfrm>
          </p:grpSpPr>
          <p:grpSp>
            <p:nvGrpSpPr>
              <p:cNvPr id="362" name="Google Shape;362;p39"/>
              <p:cNvGrpSpPr/>
              <p:nvPr/>
            </p:nvGrpSpPr>
            <p:grpSpPr>
              <a:xfrm>
                <a:off x="225" y="0"/>
                <a:ext cx="1192542" cy="238133"/>
                <a:chOff x="223" y="0"/>
                <a:chExt cx="1359953" cy="228600"/>
              </a:xfrm>
            </p:grpSpPr>
            <p:sp>
              <p:nvSpPr>
                <p:cNvPr id="363" name="Google Shape;363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4" name="Google Shape;364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5" name="Google Shape;365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6" name="Google Shape;366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8" name="Google Shape;368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69" name="Google Shape;369;p39"/>
              <p:cNvGrpSpPr/>
              <p:nvPr/>
            </p:nvGrpSpPr>
            <p:grpSpPr>
              <a:xfrm>
                <a:off x="1192686" y="0"/>
                <a:ext cx="1192542" cy="238133"/>
                <a:chOff x="223" y="0"/>
                <a:chExt cx="1359953" cy="228600"/>
              </a:xfrm>
            </p:grpSpPr>
            <p:sp>
              <p:nvSpPr>
                <p:cNvPr id="370" name="Google Shape;370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" name="Google Shape;371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" name="Google Shape;372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" name="Google Shape;373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" name="Google Shape;374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5" name="Google Shape;375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6" name="Google Shape;376;p39"/>
              <p:cNvGrpSpPr/>
              <p:nvPr/>
            </p:nvGrpSpPr>
            <p:grpSpPr>
              <a:xfrm>
                <a:off x="2385146" y="0"/>
                <a:ext cx="1192542" cy="238133"/>
                <a:chOff x="223" y="0"/>
                <a:chExt cx="1359953" cy="228600"/>
              </a:xfrm>
            </p:grpSpPr>
            <p:sp>
              <p:nvSpPr>
                <p:cNvPr id="377" name="Google Shape;377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8" name="Google Shape;378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9" name="Google Shape;379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0" name="Google Shape;380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1" name="Google Shape;381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" name="Google Shape;382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83" name="Google Shape;383;p39"/>
              <p:cNvGrpSpPr/>
              <p:nvPr/>
            </p:nvGrpSpPr>
            <p:grpSpPr>
              <a:xfrm>
                <a:off x="3577607" y="0"/>
                <a:ext cx="1192542" cy="238133"/>
                <a:chOff x="223" y="0"/>
                <a:chExt cx="1359953" cy="228600"/>
              </a:xfrm>
            </p:grpSpPr>
            <p:sp>
              <p:nvSpPr>
                <p:cNvPr id="384" name="Google Shape;384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5" name="Google Shape;385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" name="Google Shape;386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7" name="Google Shape;387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9" name="Google Shape;389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0" name="Google Shape;390;p39"/>
              <p:cNvGrpSpPr/>
              <p:nvPr/>
            </p:nvGrpSpPr>
            <p:grpSpPr>
              <a:xfrm>
                <a:off x="4770067" y="0"/>
                <a:ext cx="1192542" cy="238133"/>
                <a:chOff x="223" y="0"/>
                <a:chExt cx="1359953" cy="228600"/>
              </a:xfrm>
            </p:grpSpPr>
            <p:sp>
              <p:nvSpPr>
                <p:cNvPr id="391" name="Google Shape;391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2" name="Google Shape;392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3" name="Google Shape;393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4" name="Google Shape;394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5" name="Google Shape;395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6" name="Google Shape;396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7" name="Google Shape;397;p39"/>
              <p:cNvGrpSpPr/>
              <p:nvPr/>
            </p:nvGrpSpPr>
            <p:grpSpPr>
              <a:xfrm>
                <a:off x="5962517" y="0"/>
                <a:ext cx="1192542" cy="238133"/>
                <a:chOff x="223" y="0"/>
                <a:chExt cx="1359953" cy="228600"/>
              </a:xfrm>
            </p:grpSpPr>
            <p:sp>
              <p:nvSpPr>
                <p:cNvPr id="398" name="Google Shape;398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9" name="Google Shape;399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0" name="Google Shape;400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1" name="Google Shape;401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" name="Google Shape;402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3" name="Google Shape;403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04" name="Google Shape;404;p39"/>
              <p:cNvGrpSpPr/>
              <p:nvPr/>
            </p:nvGrpSpPr>
            <p:grpSpPr>
              <a:xfrm>
                <a:off x="7154967" y="0"/>
                <a:ext cx="1192542" cy="238133"/>
                <a:chOff x="223" y="0"/>
                <a:chExt cx="1359953" cy="228600"/>
              </a:xfrm>
            </p:grpSpPr>
            <p:sp>
              <p:nvSpPr>
                <p:cNvPr id="405" name="Google Shape;405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6" name="Google Shape;406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7" name="Google Shape;407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" name="Google Shape;408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" name="Google Shape;409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0" name="Google Shape;410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11" name="Google Shape;411;p39"/>
              <p:cNvGrpSpPr/>
              <p:nvPr/>
            </p:nvGrpSpPr>
            <p:grpSpPr>
              <a:xfrm>
                <a:off x="8347417" y="0"/>
                <a:ext cx="1192542" cy="238133"/>
                <a:chOff x="223" y="0"/>
                <a:chExt cx="1359953" cy="228600"/>
              </a:xfrm>
            </p:grpSpPr>
            <p:sp>
              <p:nvSpPr>
                <p:cNvPr id="412" name="Google Shape;412;p39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" name="Google Shape;413;p39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" name="Google Shape;414;p39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5" name="Google Shape;415;p39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6" name="Google Shape;416;p39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" name="Google Shape;417;p39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18" name="Google Shape;418;p39"/>
              <p:cNvSpPr/>
              <p:nvPr/>
            </p:nvSpPr>
            <p:spPr>
              <a:xfrm rot="10800000">
                <a:off x="953986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39"/>
              <p:cNvSpPr/>
              <p:nvPr/>
            </p:nvSpPr>
            <p:spPr>
              <a:xfrm rot="10800000">
                <a:off x="973847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99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0" name="Google Shape;420;p39"/>
            <p:cNvSpPr txBox="1"/>
            <p:nvPr/>
          </p:nvSpPr>
          <p:spPr>
            <a:xfrm>
              <a:off x="-23600" y="-90450"/>
              <a:ext cx="9224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latin typeface="Comic Sans MS"/>
                  <a:ea typeface="Comic Sans MS"/>
                  <a:cs typeface="Comic Sans MS"/>
                  <a:sym typeface="Comic Sans MS"/>
                </a:rPr>
                <a:t>1       2      3      4      5      6      7      8      9     10     11     12    13    14     15    16     17    18     19    20    21    22    23    24    25    26    27    28    29    30    31    32    33    34    35    36    37    38    39    40    41    42    43    44    45    46    47    48    49    50   </a:t>
              </a:r>
              <a:endParaRPr sz="600"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421" name="Google Shape;421;p39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96200" y="1341607"/>
            <a:ext cx="902400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9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480281" y="1465879"/>
            <a:ext cx="905256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9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36208" l="0" r="0" t="0"/>
          <a:stretch/>
        </p:blipFill>
        <p:spPr>
          <a:xfrm>
            <a:off x="95025" y="3398225"/>
            <a:ext cx="1100750" cy="17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9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36089" l="0" r="0" t="0"/>
          <a:stretch/>
        </p:blipFill>
        <p:spPr>
          <a:xfrm>
            <a:off x="7825175" y="3548125"/>
            <a:ext cx="1027600" cy="15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9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134850" y="1141600"/>
            <a:ext cx="1027612" cy="24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27026" y="504600"/>
            <a:ext cx="1390801" cy="137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7696" y="2328651"/>
            <a:ext cx="1118905" cy="10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507800" y="3638038"/>
            <a:ext cx="1390800" cy="1265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57275" y="4052014"/>
            <a:ext cx="902400" cy="92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11781" y="2189525"/>
            <a:ext cx="1223820" cy="120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353300" y="123400"/>
            <a:ext cx="1118900" cy="115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452600" y="1104529"/>
            <a:ext cx="1818754" cy="1655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566775" y="2828216"/>
            <a:ext cx="1818754" cy="1655063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9"/>
          <p:cNvSpPr txBox="1"/>
          <p:nvPr/>
        </p:nvSpPr>
        <p:spPr>
          <a:xfrm>
            <a:off x="1736700" y="0"/>
            <a:ext cx="56706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400">
                <a:latin typeface="Mouse Memoirs"/>
                <a:ea typeface="Mouse Memoirs"/>
                <a:cs typeface="Mouse Memoirs"/>
                <a:sym typeface="Mouse Memoirs"/>
              </a:rPr>
              <a:t>100th Day of School!</a:t>
            </a:r>
            <a:endParaRPr sz="7400">
              <a:latin typeface="Mouse Memoirs"/>
              <a:ea typeface="Mouse Memoirs"/>
              <a:cs typeface="Mouse Memoirs"/>
              <a:sym typeface="Mouse Memoir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