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Mouse Memoirs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MouseMemoir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4.png"/><Relationship Id="rId22" Type="http://schemas.openxmlformats.org/officeDocument/2006/relationships/image" Target="../media/image12.png"/><Relationship Id="rId21" Type="http://schemas.openxmlformats.org/officeDocument/2006/relationships/hyperlink" Target="https://www.splashlearn.com/math-skills/first-grade/counting-and-comparison/count-to-100" TargetMode="External"/><Relationship Id="rId24" Type="http://schemas.openxmlformats.org/officeDocument/2006/relationships/image" Target="../media/image8.png"/><Relationship Id="rId23" Type="http://schemas.openxmlformats.org/officeDocument/2006/relationships/hyperlink" Target="https://video.link/w/B1zDb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hyperlink" Target="http://drive.google.com/file/d/1H8Qg0HaoODKJgjeuFALWMWkaIghqWHtI/view" TargetMode="External"/><Relationship Id="rId9" Type="http://schemas.openxmlformats.org/officeDocument/2006/relationships/image" Target="../media/image6.png"/><Relationship Id="rId26" Type="http://schemas.openxmlformats.org/officeDocument/2006/relationships/image" Target="../media/image16.png"/><Relationship Id="rId25" Type="http://schemas.openxmlformats.org/officeDocument/2006/relationships/hyperlink" Target="https://video.link/w/V2zDb" TargetMode="External"/><Relationship Id="rId28" Type="http://schemas.openxmlformats.org/officeDocument/2006/relationships/image" Target="../media/image10.png"/><Relationship Id="rId27" Type="http://schemas.openxmlformats.org/officeDocument/2006/relationships/hyperlink" Target="https://video.link/w/hwzDb" TargetMode="External"/><Relationship Id="rId5" Type="http://schemas.openxmlformats.org/officeDocument/2006/relationships/image" Target="../media/image1.png"/><Relationship Id="rId6" Type="http://schemas.openxmlformats.org/officeDocument/2006/relationships/image" Target="../media/image2.gif"/><Relationship Id="rId29" Type="http://schemas.openxmlformats.org/officeDocument/2006/relationships/hyperlink" Target="https://video.link/w/yyzDb" TargetMode="External"/><Relationship Id="rId7" Type="http://schemas.openxmlformats.org/officeDocument/2006/relationships/image" Target="../media/image17.png"/><Relationship Id="rId8" Type="http://schemas.openxmlformats.org/officeDocument/2006/relationships/image" Target="../media/image15.png"/><Relationship Id="rId31" Type="http://schemas.openxmlformats.org/officeDocument/2006/relationships/image" Target="../media/image11.png"/><Relationship Id="rId30" Type="http://schemas.openxmlformats.org/officeDocument/2006/relationships/image" Target="../media/image18.png"/><Relationship Id="rId11" Type="http://schemas.openxmlformats.org/officeDocument/2006/relationships/hyperlink" Target="https://video.link/w/Z30Db" TargetMode="External"/><Relationship Id="rId10" Type="http://schemas.openxmlformats.org/officeDocument/2006/relationships/image" Target="../media/image19.png"/><Relationship Id="rId32" Type="http://schemas.openxmlformats.org/officeDocument/2006/relationships/image" Target="../media/image13.png"/><Relationship Id="rId13" Type="http://schemas.openxmlformats.org/officeDocument/2006/relationships/hyperlink" Target="https://video.link/w/LuzDb" TargetMode="External"/><Relationship Id="rId12" Type="http://schemas.openxmlformats.org/officeDocument/2006/relationships/image" Target="../media/image3.png"/><Relationship Id="rId15" Type="http://schemas.openxmlformats.org/officeDocument/2006/relationships/hyperlink" Target="https://www.abcya.com/games/number_bubble_counting" TargetMode="External"/><Relationship Id="rId14" Type="http://schemas.openxmlformats.org/officeDocument/2006/relationships/image" Target="../media/image9.png"/><Relationship Id="rId17" Type="http://schemas.openxmlformats.org/officeDocument/2006/relationships/hyperlink" Target="https://video.link/w/t3zDb" TargetMode="External"/><Relationship Id="rId16" Type="http://schemas.openxmlformats.org/officeDocument/2006/relationships/image" Target="../media/image7.png"/><Relationship Id="rId19" Type="http://schemas.openxmlformats.org/officeDocument/2006/relationships/hyperlink" Target="https://www.starfall.com/h/holiday/hundredthday/?sn=main" TargetMode="External"/><Relationship Id="rId18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Uptown Funk   100th Day lyrics! (320 kbps) (mp3cut.net)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494135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-8725"/>
            <a:ext cx="9144001" cy="5209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125250" y="2828216"/>
            <a:ext cx="1818754" cy="16550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52600" y="1104529"/>
            <a:ext cx="1818754" cy="16550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041613" y="727201"/>
            <a:ext cx="902400" cy="928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57275" y="4052014"/>
            <a:ext cx="902400" cy="928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7696" y="2328651"/>
            <a:ext cx="1118905" cy="101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27026" y="504600"/>
            <a:ext cx="1390801" cy="1373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507800" y="3638038"/>
            <a:ext cx="1390800" cy="12656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911781" y="2189525"/>
            <a:ext cx="1223820" cy="120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353300" y="123400"/>
            <a:ext cx="1118900" cy="1151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11"/>
          </p:cNvPr>
          <p:cNvPicPr preferRelativeResize="0"/>
          <p:nvPr/>
        </p:nvPicPr>
        <p:blipFill rotWithShape="1">
          <a:blip r:embed="rId12">
            <a:alphaModFix/>
          </a:blip>
          <a:srcRect b="36208" l="0" r="0" t="0"/>
          <a:stretch/>
        </p:blipFill>
        <p:spPr>
          <a:xfrm>
            <a:off x="95025" y="3398225"/>
            <a:ext cx="1100750" cy="1745275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3"/>
          <p:cNvSpPr txBox="1"/>
          <p:nvPr/>
        </p:nvSpPr>
        <p:spPr>
          <a:xfrm>
            <a:off x="1736700" y="0"/>
            <a:ext cx="5670600" cy="12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400">
                <a:latin typeface="Mouse Memoirs"/>
                <a:ea typeface="Mouse Memoirs"/>
                <a:cs typeface="Mouse Memoirs"/>
                <a:sym typeface="Mouse Memoirs"/>
              </a:rPr>
              <a:t>100th Day of School!</a:t>
            </a:r>
            <a:endParaRPr sz="7400">
              <a:latin typeface="Mouse Memoirs"/>
              <a:ea typeface="Mouse Memoirs"/>
              <a:cs typeface="Mouse Memoirs"/>
              <a:sym typeface="Mouse Memoirs"/>
            </a:endParaRPr>
          </a:p>
        </p:txBody>
      </p:sp>
      <p:pic>
        <p:nvPicPr>
          <p:cNvPr id="67" name="Google Shape;67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0" y="300369"/>
            <a:ext cx="902400" cy="249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090950" y="2407600"/>
            <a:ext cx="905256" cy="2496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996200" y="1341607"/>
            <a:ext cx="902400" cy="2496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8241600" y="208150"/>
            <a:ext cx="905256" cy="2496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21"/>
          </p:cNvPr>
          <p:cNvPicPr preferRelativeResize="0"/>
          <p:nvPr/>
        </p:nvPicPr>
        <p:blipFill rotWithShape="1">
          <a:blip r:embed="rId22">
            <a:alphaModFix/>
          </a:blip>
          <a:srcRect b="14207" l="0" r="0" t="0"/>
          <a:stretch/>
        </p:blipFill>
        <p:spPr>
          <a:xfrm>
            <a:off x="1780700" y="2799699"/>
            <a:ext cx="905250" cy="214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2480281" y="1465879"/>
            <a:ext cx="905256" cy="2496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5134850" y="1141600"/>
            <a:ext cx="1027612" cy="249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27"/>
          </p:cNvPr>
          <p:cNvPicPr preferRelativeResize="0"/>
          <p:nvPr/>
        </p:nvPicPr>
        <p:blipFill rotWithShape="1">
          <a:blip r:embed="rId28">
            <a:alphaModFix/>
          </a:blip>
          <a:srcRect b="36089" l="0" r="0" t="0"/>
          <a:stretch/>
        </p:blipFill>
        <p:spPr>
          <a:xfrm>
            <a:off x="7825175" y="3548125"/>
            <a:ext cx="1027600" cy="159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987730" y="1728085"/>
            <a:ext cx="902400" cy="24963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6" name="Google Shape;76;p13"/>
          <p:cNvGrpSpPr/>
          <p:nvPr/>
        </p:nvGrpSpPr>
        <p:grpSpPr>
          <a:xfrm>
            <a:off x="-23600" y="-90450"/>
            <a:ext cx="9224700" cy="328625"/>
            <a:chOff x="-23600" y="-90450"/>
            <a:chExt cx="9224700" cy="328625"/>
          </a:xfrm>
        </p:grpSpPr>
        <p:grpSp>
          <p:nvGrpSpPr>
            <p:cNvPr id="77" name="Google Shape;77;p13"/>
            <p:cNvGrpSpPr/>
            <p:nvPr/>
          </p:nvGrpSpPr>
          <p:grpSpPr>
            <a:xfrm>
              <a:off x="225" y="-25"/>
              <a:ext cx="9143892" cy="238200"/>
              <a:chOff x="225" y="-30"/>
              <a:chExt cx="9936853" cy="238200"/>
            </a:xfrm>
          </p:grpSpPr>
          <p:grpSp>
            <p:nvGrpSpPr>
              <p:cNvPr id="78" name="Google Shape;78;p13"/>
              <p:cNvGrpSpPr/>
              <p:nvPr/>
            </p:nvGrpSpPr>
            <p:grpSpPr>
              <a:xfrm>
                <a:off x="225" y="0"/>
                <a:ext cx="1192542" cy="238133"/>
                <a:chOff x="223" y="0"/>
                <a:chExt cx="1359953" cy="228600"/>
              </a:xfrm>
            </p:grpSpPr>
            <p:sp>
              <p:nvSpPr>
                <p:cNvPr id="79" name="Google Shape;79;p13"/>
                <p:cNvSpPr/>
                <p:nvPr/>
              </p:nvSpPr>
              <p:spPr>
                <a:xfrm rot="10800000">
                  <a:off x="223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0" name="Google Shape;80;p13"/>
                <p:cNvSpPr/>
                <p:nvPr/>
              </p:nvSpPr>
              <p:spPr>
                <a:xfrm rot="10800000">
                  <a:off x="22691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99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1" name="Google Shape;81;p13"/>
                <p:cNvSpPr/>
                <p:nvPr/>
              </p:nvSpPr>
              <p:spPr>
                <a:xfrm rot="10800000">
                  <a:off x="45360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2" name="Google Shape;82;p13"/>
                <p:cNvSpPr/>
                <p:nvPr/>
              </p:nvSpPr>
              <p:spPr>
                <a:xfrm rot="10800000">
                  <a:off x="68029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3" name="Google Shape;83;p13"/>
                <p:cNvSpPr/>
                <p:nvPr/>
              </p:nvSpPr>
              <p:spPr>
                <a:xfrm rot="10800000">
                  <a:off x="90698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4" name="Google Shape;84;p13"/>
                <p:cNvSpPr/>
                <p:nvPr/>
              </p:nvSpPr>
              <p:spPr>
                <a:xfrm rot="10800000">
                  <a:off x="1133676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85" name="Google Shape;85;p13"/>
              <p:cNvGrpSpPr/>
              <p:nvPr/>
            </p:nvGrpSpPr>
            <p:grpSpPr>
              <a:xfrm>
                <a:off x="1192686" y="0"/>
                <a:ext cx="1192542" cy="238133"/>
                <a:chOff x="223" y="0"/>
                <a:chExt cx="1359953" cy="228600"/>
              </a:xfrm>
            </p:grpSpPr>
            <p:sp>
              <p:nvSpPr>
                <p:cNvPr id="86" name="Google Shape;86;p13"/>
                <p:cNvSpPr/>
                <p:nvPr/>
              </p:nvSpPr>
              <p:spPr>
                <a:xfrm rot="10800000">
                  <a:off x="223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7" name="Google Shape;87;p13"/>
                <p:cNvSpPr/>
                <p:nvPr/>
              </p:nvSpPr>
              <p:spPr>
                <a:xfrm rot="10800000">
                  <a:off x="22691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99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8" name="Google Shape;88;p13"/>
                <p:cNvSpPr/>
                <p:nvPr/>
              </p:nvSpPr>
              <p:spPr>
                <a:xfrm rot="10800000">
                  <a:off x="45360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9" name="Google Shape;89;p13"/>
                <p:cNvSpPr/>
                <p:nvPr/>
              </p:nvSpPr>
              <p:spPr>
                <a:xfrm rot="10800000">
                  <a:off x="68029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0" name="Google Shape;90;p13"/>
                <p:cNvSpPr/>
                <p:nvPr/>
              </p:nvSpPr>
              <p:spPr>
                <a:xfrm rot="10800000">
                  <a:off x="90698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1" name="Google Shape;91;p13"/>
                <p:cNvSpPr/>
                <p:nvPr/>
              </p:nvSpPr>
              <p:spPr>
                <a:xfrm rot="10800000">
                  <a:off x="1133676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92" name="Google Shape;92;p13"/>
              <p:cNvGrpSpPr/>
              <p:nvPr/>
            </p:nvGrpSpPr>
            <p:grpSpPr>
              <a:xfrm>
                <a:off x="2385146" y="0"/>
                <a:ext cx="1192542" cy="238133"/>
                <a:chOff x="223" y="0"/>
                <a:chExt cx="1359953" cy="228600"/>
              </a:xfrm>
            </p:grpSpPr>
            <p:sp>
              <p:nvSpPr>
                <p:cNvPr id="93" name="Google Shape;93;p13"/>
                <p:cNvSpPr/>
                <p:nvPr/>
              </p:nvSpPr>
              <p:spPr>
                <a:xfrm rot="10800000">
                  <a:off x="223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4" name="Google Shape;94;p13"/>
                <p:cNvSpPr/>
                <p:nvPr/>
              </p:nvSpPr>
              <p:spPr>
                <a:xfrm rot="10800000">
                  <a:off x="22691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99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5" name="Google Shape;95;p13"/>
                <p:cNvSpPr/>
                <p:nvPr/>
              </p:nvSpPr>
              <p:spPr>
                <a:xfrm rot="10800000">
                  <a:off x="45360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6" name="Google Shape;96;p13"/>
                <p:cNvSpPr/>
                <p:nvPr/>
              </p:nvSpPr>
              <p:spPr>
                <a:xfrm rot="10800000">
                  <a:off x="68029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7" name="Google Shape;97;p13"/>
                <p:cNvSpPr/>
                <p:nvPr/>
              </p:nvSpPr>
              <p:spPr>
                <a:xfrm rot="10800000">
                  <a:off x="90698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8" name="Google Shape;98;p13"/>
                <p:cNvSpPr/>
                <p:nvPr/>
              </p:nvSpPr>
              <p:spPr>
                <a:xfrm rot="10800000">
                  <a:off x="1133676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99" name="Google Shape;99;p13"/>
              <p:cNvGrpSpPr/>
              <p:nvPr/>
            </p:nvGrpSpPr>
            <p:grpSpPr>
              <a:xfrm>
                <a:off x="3577607" y="0"/>
                <a:ext cx="1192542" cy="238133"/>
                <a:chOff x="223" y="0"/>
                <a:chExt cx="1359953" cy="228600"/>
              </a:xfrm>
            </p:grpSpPr>
            <p:sp>
              <p:nvSpPr>
                <p:cNvPr id="100" name="Google Shape;100;p13"/>
                <p:cNvSpPr/>
                <p:nvPr/>
              </p:nvSpPr>
              <p:spPr>
                <a:xfrm rot="10800000">
                  <a:off x="223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1" name="Google Shape;101;p13"/>
                <p:cNvSpPr/>
                <p:nvPr/>
              </p:nvSpPr>
              <p:spPr>
                <a:xfrm rot="10800000">
                  <a:off x="22691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99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2" name="Google Shape;102;p13"/>
                <p:cNvSpPr/>
                <p:nvPr/>
              </p:nvSpPr>
              <p:spPr>
                <a:xfrm rot="10800000">
                  <a:off x="45360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3" name="Google Shape;103;p13"/>
                <p:cNvSpPr/>
                <p:nvPr/>
              </p:nvSpPr>
              <p:spPr>
                <a:xfrm rot="10800000">
                  <a:off x="68029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4" name="Google Shape;104;p13"/>
                <p:cNvSpPr/>
                <p:nvPr/>
              </p:nvSpPr>
              <p:spPr>
                <a:xfrm rot="10800000">
                  <a:off x="90698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5" name="Google Shape;105;p13"/>
                <p:cNvSpPr/>
                <p:nvPr/>
              </p:nvSpPr>
              <p:spPr>
                <a:xfrm rot="10800000">
                  <a:off x="1133676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06" name="Google Shape;106;p13"/>
              <p:cNvGrpSpPr/>
              <p:nvPr/>
            </p:nvGrpSpPr>
            <p:grpSpPr>
              <a:xfrm>
                <a:off x="4770067" y="0"/>
                <a:ext cx="1192542" cy="238133"/>
                <a:chOff x="223" y="0"/>
                <a:chExt cx="1359953" cy="228600"/>
              </a:xfrm>
            </p:grpSpPr>
            <p:sp>
              <p:nvSpPr>
                <p:cNvPr id="107" name="Google Shape;107;p13"/>
                <p:cNvSpPr/>
                <p:nvPr/>
              </p:nvSpPr>
              <p:spPr>
                <a:xfrm rot="10800000">
                  <a:off x="223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8" name="Google Shape;108;p13"/>
                <p:cNvSpPr/>
                <p:nvPr/>
              </p:nvSpPr>
              <p:spPr>
                <a:xfrm rot="10800000">
                  <a:off x="22691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99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9" name="Google Shape;109;p13"/>
                <p:cNvSpPr/>
                <p:nvPr/>
              </p:nvSpPr>
              <p:spPr>
                <a:xfrm rot="10800000">
                  <a:off x="45360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0" name="Google Shape;110;p13"/>
                <p:cNvSpPr/>
                <p:nvPr/>
              </p:nvSpPr>
              <p:spPr>
                <a:xfrm rot="10800000">
                  <a:off x="68029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1" name="Google Shape;111;p13"/>
                <p:cNvSpPr/>
                <p:nvPr/>
              </p:nvSpPr>
              <p:spPr>
                <a:xfrm rot="10800000">
                  <a:off x="90698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2" name="Google Shape;112;p13"/>
                <p:cNvSpPr/>
                <p:nvPr/>
              </p:nvSpPr>
              <p:spPr>
                <a:xfrm rot="10800000">
                  <a:off x="1133676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13" name="Google Shape;113;p13"/>
              <p:cNvGrpSpPr/>
              <p:nvPr/>
            </p:nvGrpSpPr>
            <p:grpSpPr>
              <a:xfrm>
                <a:off x="5962517" y="0"/>
                <a:ext cx="1192542" cy="238133"/>
                <a:chOff x="223" y="0"/>
                <a:chExt cx="1359953" cy="228600"/>
              </a:xfrm>
            </p:grpSpPr>
            <p:sp>
              <p:nvSpPr>
                <p:cNvPr id="114" name="Google Shape;114;p13"/>
                <p:cNvSpPr/>
                <p:nvPr/>
              </p:nvSpPr>
              <p:spPr>
                <a:xfrm rot="10800000">
                  <a:off x="223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5" name="Google Shape;115;p13"/>
                <p:cNvSpPr/>
                <p:nvPr/>
              </p:nvSpPr>
              <p:spPr>
                <a:xfrm rot="10800000">
                  <a:off x="22691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99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6" name="Google Shape;116;p13"/>
                <p:cNvSpPr/>
                <p:nvPr/>
              </p:nvSpPr>
              <p:spPr>
                <a:xfrm rot="10800000">
                  <a:off x="45360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7" name="Google Shape;117;p13"/>
                <p:cNvSpPr/>
                <p:nvPr/>
              </p:nvSpPr>
              <p:spPr>
                <a:xfrm rot="10800000">
                  <a:off x="68029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8" name="Google Shape;118;p13"/>
                <p:cNvSpPr/>
                <p:nvPr/>
              </p:nvSpPr>
              <p:spPr>
                <a:xfrm rot="10800000">
                  <a:off x="90698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9" name="Google Shape;119;p13"/>
                <p:cNvSpPr/>
                <p:nvPr/>
              </p:nvSpPr>
              <p:spPr>
                <a:xfrm rot="10800000">
                  <a:off x="1133676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20" name="Google Shape;120;p13"/>
              <p:cNvGrpSpPr/>
              <p:nvPr/>
            </p:nvGrpSpPr>
            <p:grpSpPr>
              <a:xfrm>
                <a:off x="7154967" y="0"/>
                <a:ext cx="1192542" cy="238133"/>
                <a:chOff x="223" y="0"/>
                <a:chExt cx="1359953" cy="228600"/>
              </a:xfrm>
            </p:grpSpPr>
            <p:sp>
              <p:nvSpPr>
                <p:cNvPr id="121" name="Google Shape;121;p13"/>
                <p:cNvSpPr/>
                <p:nvPr/>
              </p:nvSpPr>
              <p:spPr>
                <a:xfrm rot="10800000">
                  <a:off x="223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2" name="Google Shape;122;p13"/>
                <p:cNvSpPr/>
                <p:nvPr/>
              </p:nvSpPr>
              <p:spPr>
                <a:xfrm rot="10800000">
                  <a:off x="22691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99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3" name="Google Shape;123;p13"/>
                <p:cNvSpPr/>
                <p:nvPr/>
              </p:nvSpPr>
              <p:spPr>
                <a:xfrm rot="10800000">
                  <a:off x="45360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4" name="Google Shape;124;p13"/>
                <p:cNvSpPr/>
                <p:nvPr/>
              </p:nvSpPr>
              <p:spPr>
                <a:xfrm rot="10800000">
                  <a:off x="68029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5" name="Google Shape;125;p13"/>
                <p:cNvSpPr/>
                <p:nvPr/>
              </p:nvSpPr>
              <p:spPr>
                <a:xfrm rot="10800000">
                  <a:off x="90698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6" name="Google Shape;126;p13"/>
                <p:cNvSpPr/>
                <p:nvPr/>
              </p:nvSpPr>
              <p:spPr>
                <a:xfrm rot="10800000">
                  <a:off x="1133676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27" name="Google Shape;127;p13"/>
              <p:cNvGrpSpPr/>
              <p:nvPr/>
            </p:nvGrpSpPr>
            <p:grpSpPr>
              <a:xfrm>
                <a:off x="8347417" y="0"/>
                <a:ext cx="1192542" cy="238133"/>
                <a:chOff x="223" y="0"/>
                <a:chExt cx="1359953" cy="228600"/>
              </a:xfrm>
            </p:grpSpPr>
            <p:sp>
              <p:nvSpPr>
                <p:cNvPr id="128" name="Google Shape;128;p13"/>
                <p:cNvSpPr/>
                <p:nvPr/>
              </p:nvSpPr>
              <p:spPr>
                <a:xfrm rot="10800000">
                  <a:off x="223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9" name="Google Shape;129;p13"/>
                <p:cNvSpPr/>
                <p:nvPr/>
              </p:nvSpPr>
              <p:spPr>
                <a:xfrm rot="10800000">
                  <a:off x="22691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99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0" name="Google Shape;130;p13"/>
                <p:cNvSpPr/>
                <p:nvPr/>
              </p:nvSpPr>
              <p:spPr>
                <a:xfrm rot="10800000">
                  <a:off x="45360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1" name="Google Shape;131;p13"/>
                <p:cNvSpPr/>
                <p:nvPr/>
              </p:nvSpPr>
              <p:spPr>
                <a:xfrm rot="10800000">
                  <a:off x="68029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2" name="Google Shape;132;p13"/>
                <p:cNvSpPr/>
                <p:nvPr/>
              </p:nvSpPr>
              <p:spPr>
                <a:xfrm rot="10800000">
                  <a:off x="90698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3" name="Google Shape;133;p13"/>
                <p:cNvSpPr/>
                <p:nvPr/>
              </p:nvSpPr>
              <p:spPr>
                <a:xfrm rot="10800000">
                  <a:off x="1133676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34" name="Google Shape;134;p13"/>
              <p:cNvSpPr/>
              <p:nvPr/>
            </p:nvSpPr>
            <p:spPr>
              <a:xfrm rot="10800000">
                <a:off x="9539868" y="-30"/>
                <a:ext cx="198600" cy="238200"/>
              </a:xfrm>
              <a:prstGeom prst="triangle">
                <a:avLst>
                  <a:gd fmla="val 50000" name="adj"/>
                </a:avLst>
              </a:prstGeom>
              <a:solidFill>
                <a:srgbClr val="FF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" name="Google Shape;135;p13"/>
              <p:cNvSpPr/>
              <p:nvPr/>
            </p:nvSpPr>
            <p:spPr>
              <a:xfrm rot="10800000">
                <a:off x="9738478" y="-30"/>
                <a:ext cx="198600" cy="238200"/>
              </a:xfrm>
              <a:prstGeom prst="triangle">
                <a:avLst>
                  <a:gd fmla="val 50000" name="adj"/>
                </a:avLst>
              </a:prstGeom>
              <a:solidFill>
                <a:srgbClr val="FF99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36" name="Google Shape;136;p13"/>
            <p:cNvSpPr txBox="1"/>
            <p:nvPr/>
          </p:nvSpPr>
          <p:spPr>
            <a:xfrm>
              <a:off x="-23600" y="-90450"/>
              <a:ext cx="92247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latin typeface="Comic Sans MS"/>
                  <a:ea typeface="Comic Sans MS"/>
                  <a:cs typeface="Comic Sans MS"/>
                  <a:sym typeface="Comic Sans MS"/>
                </a:rPr>
                <a:t>1       2      3      4      5      6      7      8      9     10     11     12    13    14     15    16     17    18     19    20    21    22    23    24    25    26    27    28    29    30    31    32    33    34    35    36    37    38    39    40    41    42    43    44    45    46    47    48    49    50   </a:t>
              </a:r>
              <a:endParaRPr sz="600"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</p:grpSp>
      <p:grpSp>
        <p:nvGrpSpPr>
          <p:cNvPr id="137" name="Google Shape;137;p13"/>
          <p:cNvGrpSpPr/>
          <p:nvPr/>
        </p:nvGrpSpPr>
        <p:grpSpPr>
          <a:xfrm>
            <a:off x="-80575" y="4941350"/>
            <a:ext cx="9441600" cy="300025"/>
            <a:chOff x="-80575" y="4941350"/>
            <a:chExt cx="9441600" cy="300025"/>
          </a:xfrm>
        </p:grpSpPr>
        <p:grpSp>
          <p:nvGrpSpPr>
            <p:cNvPr id="138" name="Google Shape;138;p13"/>
            <p:cNvGrpSpPr/>
            <p:nvPr/>
          </p:nvGrpSpPr>
          <p:grpSpPr>
            <a:xfrm flipH="1" rot="10800000">
              <a:off x="225" y="4941350"/>
              <a:ext cx="9143892" cy="238200"/>
              <a:chOff x="225" y="-30"/>
              <a:chExt cx="9936853" cy="238200"/>
            </a:xfrm>
          </p:grpSpPr>
          <p:grpSp>
            <p:nvGrpSpPr>
              <p:cNvPr id="139" name="Google Shape;139;p13"/>
              <p:cNvGrpSpPr/>
              <p:nvPr/>
            </p:nvGrpSpPr>
            <p:grpSpPr>
              <a:xfrm>
                <a:off x="225" y="0"/>
                <a:ext cx="1192542" cy="238133"/>
                <a:chOff x="223" y="0"/>
                <a:chExt cx="1359953" cy="228600"/>
              </a:xfrm>
            </p:grpSpPr>
            <p:sp>
              <p:nvSpPr>
                <p:cNvPr id="140" name="Google Shape;140;p13"/>
                <p:cNvSpPr/>
                <p:nvPr/>
              </p:nvSpPr>
              <p:spPr>
                <a:xfrm rot="10800000">
                  <a:off x="223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1" name="Google Shape;141;p13"/>
                <p:cNvSpPr/>
                <p:nvPr/>
              </p:nvSpPr>
              <p:spPr>
                <a:xfrm rot="10800000">
                  <a:off x="22691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99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2" name="Google Shape;142;p13"/>
                <p:cNvSpPr/>
                <p:nvPr/>
              </p:nvSpPr>
              <p:spPr>
                <a:xfrm rot="10800000">
                  <a:off x="45360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3" name="Google Shape;143;p13"/>
                <p:cNvSpPr/>
                <p:nvPr/>
              </p:nvSpPr>
              <p:spPr>
                <a:xfrm rot="10800000">
                  <a:off x="68029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4" name="Google Shape;144;p13"/>
                <p:cNvSpPr/>
                <p:nvPr/>
              </p:nvSpPr>
              <p:spPr>
                <a:xfrm rot="10800000">
                  <a:off x="90698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5" name="Google Shape;145;p13"/>
                <p:cNvSpPr/>
                <p:nvPr/>
              </p:nvSpPr>
              <p:spPr>
                <a:xfrm rot="10800000">
                  <a:off x="1133676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46" name="Google Shape;146;p13"/>
              <p:cNvGrpSpPr/>
              <p:nvPr/>
            </p:nvGrpSpPr>
            <p:grpSpPr>
              <a:xfrm>
                <a:off x="1192686" y="0"/>
                <a:ext cx="1192542" cy="238133"/>
                <a:chOff x="223" y="0"/>
                <a:chExt cx="1359953" cy="228600"/>
              </a:xfrm>
            </p:grpSpPr>
            <p:sp>
              <p:nvSpPr>
                <p:cNvPr id="147" name="Google Shape;147;p13"/>
                <p:cNvSpPr/>
                <p:nvPr/>
              </p:nvSpPr>
              <p:spPr>
                <a:xfrm rot="10800000">
                  <a:off x="223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8" name="Google Shape;148;p13"/>
                <p:cNvSpPr/>
                <p:nvPr/>
              </p:nvSpPr>
              <p:spPr>
                <a:xfrm rot="10800000">
                  <a:off x="22691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99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9" name="Google Shape;149;p13"/>
                <p:cNvSpPr/>
                <p:nvPr/>
              </p:nvSpPr>
              <p:spPr>
                <a:xfrm rot="10800000">
                  <a:off x="45360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0" name="Google Shape;150;p13"/>
                <p:cNvSpPr/>
                <p:nvPr/>
              </p:nvSpPr>
              <p:spPr>
                <a:xfrm rot="10800000">
                  <a:off x="68029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1" name="Google Shape;151;p13"/>
                <p:cNvSpPr/>
                <p:nvPr/>
              </p:nvSpPr>
              <p:spPr>
                <a:xfrm rot="10800000">
                  <a:off x="90698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2" name="Google Shape;152;p13"/>
                <p:cNvSpPr/>
                <p:nvPr/>
              </p:nvSpPr>
              <p:spPr>
                <a:xfrm rot="10800000">
                  <a:off x="1133676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53" name="Google Shape;153;p13"/>
              <p:cNvGrpSpPr/>
              <p:nvPr/>
            </p:nvGrpSpPr>
            <p:grpSpPr>
              <a:xfrm>
                <a:off x="2385146" y="0"/>
                <a:ext cx="1192542" cy="238133"/>
                <a:chOff x="223" y="0"/>
                <a:chExt cx="1359953" cy="228600"/>
              </a:xfrm>
            </p:grpSpPr>
            <p:sp>
              <p:nvSpPr>
                <p:cNvPr id="154" name="Google Shape;154;p13"/>
                <p:cNvSpPr/>
                <p:nvPr/>
              </p:nvSpPr>
              <p:spPr>
                <a:xfrm rot="10800000">
                  <a:off x="223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5" name="Google Shape;155;p13"/>
                <p:cNvSpPr/>
                <p:nvPr/>
              </p:nvSpPr>
              <p:spPr>
                <a:xfrm rot="10800000">
                  <a:off x="22691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99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6" name="Google Shape;156;p13"/>
                <p:cNvSpPr/>
                <p:nvPr/>
              </p:nvSpPr>
              <p:spPr>
                <a:xfrm rot="10800000">
                  <a:off x="45360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7" name="Google Shape;157;p13"/>
                <p:cNvSpPr/>
                <p:nvPr/>
              </p:nvSpPr>
              <p:spPr>
                <a:xfrm rot="10800000">
                  <a:off x="68029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8" name="Google Shape;158;p13"/>
                <p:cNvSpPr/>
                <p:nvPr/>
              </p:nvSpPr>
              <p:spPr>
                <a:xfrm rot="10800000">
                  <a:off x="90698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9" name="Google Shape;159;p13"/>
                <p:cNvSpPr/>
                <p:nvPr/>
              </p:nvSpPr>
              <p:spPr>
                <a:xfrm rot="10800000">
                  <a:off x="1133676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60" name="Google Shape;160;p13"/>
              <p:cNvGrpSpPr/>
              <p:nvPr/>
            </p:nvGrpSpPr>
            <p:grpSpPr>
              <a:xfrm>
                <a:off x="3577607" y="0"/>
                <a:ext cx="1192542" cy="238133"/>
                <a:chOff x="223" y="0"/>
                <a:chExt cx="1359953" cy="228600"/>
              </a:xfrm>
            </p:grpSpPr>
            <p:sp>
              <p:nvSpPr>
                <p:cNvPr id="161" name="Google Shape;161;p13"/>
                <p:cNvSpPr/>
                <p:nvPr/>
              </p:nvSpPr>
              <p:spPr>
                <a:xfrm rot="10800000">
                  <a:off x="223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2" name="Google Shape;162;p13"/>
                <p:cNvSpPr/>
                <p:nvPr/>
              </p:nvSpPr>
              <p:spPr>
                <a:xfrm rot="10800000">
                  <a:off x="22691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99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3" name="Google Shape;163;p13"/>
                <p:cNvSpPr/>
                <p:nvPr/>
              </p:nvSpPr>
              <p:spPr>
                <a:xfrm rot="10800000">
                  <a:off x="45360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4" name="Google Shape;164;p13"/>
                <p:cNvSpPr/>
                <p:nvPr/>
              </p:nvSpPr>
              <p:spPr>
                <a:xfrm rot="10800000">
                  <a:off x="68029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5" name="Google Shape;165;p13"/>
                <p:cNvSpPr/>
                <p:nvPr/>
              </p:nvSpPr>
              <p:spPr>
                <a:xfrm rot="10800000">
                  <a:off x="90698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6" name="Google Shape;166;p13"/>
                <p:cNvSpPr/>
                <p:nvPr/>
              </p:nvSpPr>
              <p:spPr>
                <a:xfrm rot="10800000">
                  <a:off x="1133676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67" name="Google Shape;167;p13"/>
              <p:cNvGrpSpPr/>
              <p:nvPr/>
            </p:nvGrpSpPr>
            <p:grpSpPr>
              <a:xfrm>
                <a:off x="4770067" y="0"/>
                <a:ext cx="1192542" cy="238133"/>
                <a:chOff x="223" y="0"/>
                <a:chExt cx="1359953" cy="228600"/>
              </a:xfrm>
            </p:grpSpPr>
            <p:sp>
              <p:nvSpPr>
                <p:cNvPr id="168" name="Google Shape;168;p13"/>
                <p:cNvSpPr/>
                <p:nvPr/>
              </p:nvSpPr>
              <p:spPr>
                <a:xfrm rot="10800000">
                  <a:off x="223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9" name="Google Shape;169;p13"/>
                <p:cNvSpPr/>
                <p:nvPr/>
              </p:nvSpPr>
              <p:spPr>
                <a:xfrm rot="10800000">
                  <a:off x="22691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99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0" name="Google Shape;170;p13"/>
                <p:cNvSpPr/>
                <p:nvPr/>
              </p:nvSpPr>
              <p:spPr>
                <a:xfrm rot="10800000">
                  <a:off x="45360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1" name="Google Shape;171;p13"/>
                <p:cNvSpPr/>
                <p:nvPr/>
              </p:nvSpPr>
              <p:spPr>
                <a:xfrm rot="10800000">
                  <a:off x="68029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2" name="Google Shape;172;p13"/>
                <p:cNvSpPr/>
                <p:nvPr/>
              </p:nvSpPr>
              <p:spPr>
                <a:xfrm rot="10800000">
                  <a:off x="90698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3" name="Google Shape;173;p13"/>
                <p:cNvSpPr/>
                <p:nvPr/>
              </p:nvSpPr>
              <p:spPr>
                <a:xfrm rot="10800000">
                  <a:off x="1133676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74" name="Google Shape;174;p13"/>
              <p:cNvGrpSpPr/>
              <p:nvPr/>
            </p:nvGrpSpPr>
            <p:grpSpPr>
              <a:xfrm>
                <a:off x="5962517" y="0"/>
                <a:ext cx="1192542" cy="238133"/>
                <a:chOff x="223" y="0"/>
                <a:chExt cx="1359953" cy="228600"/>
              </a:xfrm>
            </p:grpSpPr>
            <p:sp>
              <p:nvSpPr>
                <p:cNvPr id="175" name="Google Shape;175;p13"/>
                <p:cNvSpPr/>
                <p:nvPr/>
              </p:nvSpPr>
              <p:spPr>
                <a:xfrm rot="10800000">
                  <a:off x="223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6" name="Google Shape;176;p13"/>
                <p:cNvSpPr/>
                <p:nvPr/>
              </p:nvSpPr>
              <p:spPr>
                <a:xfrm rot="10800000">
                  <a:off x="22691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99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7" name="Google Shape;177;p13"/>
                <p:cNvSpPr/>
                <p:nvPr/>
              </p:nvSpPr>
              <p:spPr>
                <a:xfrm rot="10800000">
                  <a:off x="45360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8" name="Google Shape;178;p13"/>
                <p:cNvSpPr/>
                <p:nvPr/>
              </p:nvSpPr>
              <p:spPr>
                <a:xfrm rot="10800000">
                  <a:off x="68029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9" name="Google Shape;179;p13"/>
                <p:cNvSpPr/>
                <p:nvPr/>
              </p:nvSpPr>
              <p:spPr>
                <a:xfrm rot="10800000">
                  <a:off x="90698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0" name="Google Shape;180;p13"/>
                <p:cNvSpPr/>
                <p:nvPr/>
              </p:nvSpPr>
              <p:spPr>
                <a:xfrm rot="10800000">
                  <a:off x="1133676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81" name="Google Shape;181;p13"/>
              <p:cNvGrpSpPr/>
              <p:nvPr/>
            </p:nvGrpSpPr>
            <p:grpSpPr>
              <a:xfrm>
                <a:off x="7154967" y="0"/>
                <a:ext cx="1192542" cy="238133"/>
                <a:chOff x="223" y="0"/>
                <a:chExt cx="1359953" cy="228600"/>
              </a:xfrm>
            </p:grpSpPr>
            <p:sp>
              <p:nvSpPr>
                <p:cNvPr id="182" name="Google Shape;182;p13"/>
                <p:cNvSpPr/>
                <p:nvPr/>
              </p:nvSpPr>
              <p:spPr>
                <a:xfrm rot="10800000">
                  <a:off x="223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3" name="Google Shape;183;p13"/>
                <p:cNvSpPr/>
                <p:nvPr/>
              </p:nvSpPr>
              <p:spPr>
                <a:xfrm rot="10800000">
                  <a:off x="22691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99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4" name="Google Shape;184;p13"/>
                <p:cNvSpPr/>
                <p:nvPr/>
              </p:nvSpPr>
              <p:spPr>
                <a:xfrm rot="10800000">
                  <a:off x="45360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5" name="Google Shape;185;p13"/>
                <p:cNvSpPr/>
                <p:nvPr/>
              </p:nvSpPr>
              <p:spPr>
                <a:xfrm rot="10800000">
                  <a:off x="68029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6" name="Google Shape;186;p13"/>
                <p:cNvSpPr/>
                <p:nvPr/>
              </p:nvSpPr>
              <p:spPr>
                <a:xfrm rot="10800000">
                  <a:off x="90698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7" name="Google Shape;187;p13"/>
                <p:cNvSpPr/>
                <p:nvPr/>
              </p:nvSpPr>
              <p:spPr>
                <a:xfrm rot="10800000">
                  <a:off x="1133676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88" name="Google Shape;188;p13"/>
              <p:cNvGrpSpPr/>
              <p:nvPr/>
            </p:nvGrpSpPr>
            <p:grpSpPr>
              <a:xfrm>
                <a:off x="8347417" y="0"/>
                <a:ext cx="1192542" cy="238133"/>
                <a:chOff x="223" y="0"/>
                <a:chExt cx="1359953" cy="228600"/>
              </a:xfrm>
            </p:grpSpPr>
            <p:sp>
              <p:nvSpPr>
                <p:cNvPr id="189" name="Google Shape;189;p13"/>
                <p:cNvSpPr/>
                <p:nvPr/>
              </p:nvSpPr>
              <p:spPr>
                <a:xfrm rot="10800000">
                  <a:off x="223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0" name="Google Shape;190;p13"/>
                <p:cNvSpPr/>
                <p:nvPr/>
              </p:nvSpPr>
              <p:spPr>
                <a:xfrm rot="10800000">
                  <a:off x="22691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99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1" name="Google Shape;191;p13"/>
                <p:cNvSpPr/>
                <p:nvPr/>
              </p:nvSpPr>
              <p:spPr>
                <a:xfrm rot="10800000">
                  <a:off x="453604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2" name="Google Shape;192;p13"/>
                <p:cNvSpPr/>
                <p:nvPr/>
              </p:nvSpPr>
              <p:spPr>
                <a:xfrm rot="10800000">
                  <a:off x="68029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3" name="Google Shape;193;p13"/>
                <p:cNvSpPr/>
                <p:nvPr/>
              </p:nvSpPr>
              <p:spPr>
                <a:xfrm rot="10800000">
                  <a:off x="906985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FF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4" name="Google Shape;194;p13"/>
                <p:cNvSpPr/>
                <p:nvPr/>
              </p:nvSpPr>
              <p:spPr>
                <a:xfrm rot="10800000">
                  <a:off x="1133676" y="0"/>
                  <a:ext cx="226500" cy="2286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FF00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95" name="Google Shape;195;p13"/>
              <p:cNvSpPr/>
              <p:nvPr/>
            </p:nvSpPr>
            <p:spPr>
              <a:xfrm rot="10800000">
                <a:off x="9539868" y="-30"/>
                <a:ext cx="198600" cy="238200"/>
              </a:xfrm>
              <a:prstGeom prst="triangle">
                <a:avLst>
                  <a:gd fmla="val 50000" name="adj"/>
                </a:avLst>
              </a:prstGeom>
              <a:solidFill>
                <a:srgbClr val="FF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" name="Google Shape;196;p13"/>
              <p:cNvSpPr/>
              <p:nvPr/>
            </p:nvSpPr>
            <p:spPr>
              <a:xfrm rot="10800000">
                <a:off x="9738478" y="-30"/>
                <a:ext cx="198600" cy="238200"/>
              </a:xfrm>
              <a:prstGeom prst="triangle">
                <a:avLst>
                  <a:gd fmla="val 50000" name="adj"/>
                </a:avLst>
              </a:prstGeom>
              <a:solidFill>
                <a:srgbClr val="FF99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97" name="Google Shape;197;p13"/>
            <p:cNvSpPr txBox="1"/>
            <p:nvPr/>
          </p:nvSpPr>
          <p:spPr>
            <a:xfrm>
              <a:off x="-80575" y="5003175"/>
              <a:ext cx="94416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latin typeface="Comic Sans MS"/>
                  <a:ea typeface="Comic Sans MS"/>
                  <a:cs typeface="Comic Sans MS"/>
                  <a:sym typeface="Comic Sans MS"/>
                </a:rPr>
                <a:t> 5</a:t>
              </a:r>
              <a:r>
                <a:rPr lang="en" sz="600">
                  <a:latin typeface="Comic Sans MS"/>
                  <a:ea typeface="Comic Sans MS"/>
                  <a:cs typeface="Comic Sans MS"/>
                  <a:sym typeface="Comic Sans MS"/>
                </a:rPr>
                <a:t>1     52    53    54    55    56    57    58    59    60    61    62    63    64    65    66    67    68    69    70    71    72    73    74    75    76    77    78    79    80    81    82    83    84    85    86    87    88    89    90    91    92    93    94    95    96    97    98    99   100   </a:t>
              </a:r>
              <a:endParaRPr sz="600"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</p:grpSp>
      <p:grpSp>
        <p:nvGrpSpPr>
          <p:cNvPr id="198" name="Google Shape;198;p13"/>
          <p:cNvGrpSpPr/>
          <p:nvPr/>
        </p:nvGrpSpPr>
        <p:grpSpPr>
          <a:xfrm>
            <a:off x="3034130" y="746125"/>
            <a:ext cx="2656605" cy="4195230"/>
            <a:chOff x="2438597" y="760250"/>
            <a:chExt cx="3004529" cy="4481126"/>
          </a:xfrm>
        </p:grpSpPr>
        <p:pic>
          <p:nvPicPr>
            <p:cNvPr id="199" name="Google Shape;199;p13"/>
            <p:cNvPicPr preferRelativeResize="0"/>
            <p:nvPr/>
          </p:nvPicPr>
          <p:blipFill>
            <a:blip r:embed="rId31">
              <a:alphaModFix/>
            </a:blip>
            <a:stretch>
              <a:fillRect/>
            </a:stretch>
          </p:blipFill>
          <p:spPr>
            <a:xfrm>
              <a:off x="2438597" y="760250"/>
              <a:ext cx="3004529" cy="4481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0" name="Google Shape;200;p13"/>
            <p:cNvPicPr preferRelativeResize="0"/>
            <p:nvPr/>
          </p:nvPicPr>
          <p:blipFill>
            <a:blip r:embed="rId32">
              <a:alphaModFix/>
            </a:blip>
            <a:stretch>
              <a:fillRect/>
            </a:stretch>
          </p:blipFill>
          <p:spPr>
            <a:xfrm>
              <a:off x="3435300" y="1208700"/>
              <a:ext cx="1136700" cy="805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