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Chelsea Market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ChelseaMarke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94e822c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94e822c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ae3ebe6d8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ae3ebe6d8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1.png"/><Relationship Id="rId20" Type="http://schemas.openxmlformats.org/officeDocument/2006/relationships/image" Target="../media/image9.png"/><Relationship Id="rId42" Type="http://schemas.openxmlformats.org/officeDocument/2006/relationships/image" Target="../media/image20.jpg"/><Relationship Id="rId41" Type="http://schemas.openxmlformats.org/officeDocument/2006/relationships/hyperlink" Target="https://hundreds-chart-game.com/math-games/100s-chart-game-1-to-100/" TargetMode="External"/><Relationship Id="rId22" Type="http://schemas.openxmlformats.org/officeDocument/2006/relationships/image" Target="../media/image12.png"/><Relationship Id="rId21" Type="http://schemas.openxmlformats.org/officeDocument/2006/relationships/hyperlink" Target="https://www.abcya.com/games/one_hundred_snowballs" TargetMode="External"/><Relationship Id="rId24" Type="http://schemas.openxmlformats.org/officeDocument/2006/relationships/image" Target="../media/image10.png"/><Relationship Id="rId23" Type="http://schemas.openxmlformats.org/officeDocument/2006/relationships/hyperlink" Target="https://www.abcya.com/games/base_ten_fun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hyperlink" Target="https://www.starfall.com/h/holiday/hundredthday/?t=315857441" TargetMode="External"/><Relationship Id="rId26" Type="http://schemas.openxmlformats.org/officeDocument/2006/relationships/image" Target="../media/image11.png"/><Relationship Id="rId25" Type="http://schemas.openxmlformats.org/officeDocument/2006/relationships/hyperlink" Target="https://video.link/w/834Hb" TargetMode="External"/><Relationship Id="rId28" Type="http://schemas.openxmlformats.org/officeDocument/2006/relationships/image" Target="../media/image15.png"/><Relationship Id="rId27" Type="http://schemas.openxmlformats.org/officeDocument/2006/relationships/hyperlink" Target="https://www.abcya.com/games/one_hundred_number_chart_game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29" Type="http://schemas.openxmlformats.org/officeDocument/2006/relationships/hyperlink" Target="https://video.link/w/kH4Hb" TargetMode="External"/><Relationship Id="rId7" Type="http://schemas.openxmlformats.org/officeDocument/2006/relationships/image" Target="../media/image14.png"/><Relationship Id="rId8" Type="http://schemas.openxmlformats.org/officeDocument/2006/relationships/image" Target="../media/image4.png"/><Relationship Id="rId31" Type="http://schemas.openxmlformats.org/officeDocument/2006/relationships/hyperlink" Target="https://video.link/w/1J4Hb" TargetMode="External"/><Relationship Id="rId30" Type="http://schemas.openxmlformats.org/officeDocument/2006/relationships/image" Target="../media/image18.png"/><Relationship Id="rId11" Type="http://schemas.openxmlformats.org/officeDocument/2006/relationships/hyperlink" Target="https://mrnussbaum.com/missing-number-in-a-1-100-chart-online" TargetMode="External"/><Relationship Id="rId33" Type="http://schemas.openxmlformats.org/officeDocument/2006/relationships/hyperlink" Target="https://video.link/w/VM4Hb" TargetMode="External"/><Relationship Id="rId10" Type="http://schemas.openxmlformats.org/officeDocument/2006/relationships/image" Target="../media/image13.png"/><Relationship Id="rId32" Type="http://schemas.openxmlformats.org/officeDocument/2006/relationships/image" Target="../media/image16.png"/><Relationship Id="rId13" Type="http://schemas.openxmlformats.org/officeDocument/2006/relationships/hyperlink" Target="https://wordwall.net/resource/925048/inglese/numbers-1-100" TargetMode="External"/><Relationship Id="rId35" Type="http://schemas.openxmlformats.org/officeDocument/2006/relationships/hyperlink" Target="https://video.link/w/pP4Hb" TargetMode="External"/><Relationship Id="rId12" Type="http://schemas.openxmlformats.org/officeDocument/2006/relationships/image" Target="../media/image5.png"/><Relationship Id="rId34" Type="http://schemas.openxmlformats.org/officeDocument/2006/relationships/image" Target="../media/image17.png"/><Relationship Id="rId15" Type="http://schemas.openxmlformats.org/officeDocument/2006/relationships/hyperlink" Target="https://www.abcya.com/games/100_number_grid" TargetMode="External"/><Relationship Id="rId37" Type="http://schemas.openxmlformats.org/officeDocument/2006/relationships/hyperlink" Target="https://video.link/w/cZ4Hb" TargetMode="External"/><Relationship Id="rId14" Type="http://schemas.openxmlformats.org/officeDocument/2006/relationships/image" Target="../media/image6.png"/><Relationship Id="rId36" Type="http://schemas.openxmlformats.org/officeDocument/2006/relationships/image" Target="../media/image19.png"/><Relationship Id="rId17" Type="http://schemas.openxmlformats.org/officeDocument/2006/relationships/hyperlink" Target="https://www.sheppardsoftware.com/mathgames/earlymath/BalloonPopOrder2.htm" TargetMode="External"/><Relationship Id="rId39" Type="http://schemas.openxmlformats.org/officeDocument/2006/relationships/slide" Target="/ppt/slides/slide2.xml"/><Relationship Id="rId16" Type="http://schemas.openxmlformats.org/officeDocument/2006/relationships/image" Target="../media/image8.png"/><Relationship Id="rId38" Type="http://schemas.openxmlformats.org/officeDocument/2006/relationships/image" Target="../media/image22.png"/><Relationship Id="rId19" Type="http://schemas.openxmlformats.org/officeDocument/2006/relationships/hyperlink" Target="https://www.abcya.com/games/number_bubble_counting" TargetMode="External"/><Relationship Id="rId1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s://video.link/w/4ACHb" TargetMode="External"/><Relationship Id="rId22" Type="http://schemas.openxmlformats.org/officeDocument/2006/relationships/hyperlink" Target="https://video.link/w/LyWHb" TargetMode="External"/><Relationship Id="rId21" Type="http://schemas.openxmlformats.org/officeDocument/2006/relationships/image" Target="../media/image30.png"/><Relationship Id="rId24" Type="http://schemas.openxmlformats.org/officeDocument/2006/relationships/hyperlink" Target="https://video.link/w/z6CHb" TargetMode="External"/><Relationship Id="rId23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0.png"/><Relationship Id="rId4" Type="http://schemas.openxmlformats.org/officeDocument/2006/relationships/image" Target="../media/image1.png"/><Relationship Id="rId9" Type="http://schemas.openxmlformats.org/officeDocument/2006/relationships/hyperlink" Target="https://video.link/w/H8WHb" TargetMode="External"/><Relationship Id="rId26" Type="http://schemas.openxmlformats.org/officeDocument/2006/relationships/image" Target="../media/image33.png"/><Relationship Id="rId25" Type="http://schemas.openxmlformats.org/officeDocument/2006/relationships/image" Target="../media/image31.png"/><Relationship Id="rId28" Type="http://schemas.openxmlformats.org/officeDocument/2006/relationships/hyperlink" Target="https://video.link/w/vECHb" TargetMode="External"/><Relationship Id="rId27" Type="http://schemas.openxmlformats.org/officeDocument/2006/relationships/image" Target="../media/image32.png"/><Relationship Id="rId5" Type="http://schemas.openxmlformats.org/officeDocument/2006/relationships/image" Target="../media/image2.png"/><Relationship Id="rId6" Type="http://schemas.openxmlformats.org/officeDocument/2006/relationships/image" Target="../media/image23.jpg"/><Relationship Id="rId29" Type="http://schemas.openxmlformats.org/officeDocument/2006/relationships/image" Target="../media/image34.png"/><Relationship Id="rId7" Type="http://schemas.openxmlformats.org/officeDocument/2006/relationships/hyperlink" Target="https://video.link/w/G4WHb" TargetMode="External"/><Relationship Id="rId8" Type="http://schemas.openxmlformats.org/officeDocument/2006/relationships/image" Target="../media/image39.png"/><Relationship Id="rId31" Type="http://schemas.openxmlformats.org/officeDocument/2006/relationships/image" Target="../media/image6.png"/><Relationship Id="rId30" Type="http://schemas.openxmlformats.org/officeDocument/2006/relationships/hyperlink" Target="https://wordwall.net/resource/925048/inglese/numbers-1-100" TargetMode="External"/><Relationship Id="rId11" Type="http://schemas.openxmlformats.org/officeDocument/2006/relationships/hyperlink" Target="https://video.link/w/Z1WHb" TargetMode="External"/><Relationship Id="rId33" Type="http://schemas.openxmlformats.org/officeDocument/2006/relationships/image" Target="../media/image36.png"/><Relationship Id="rId10" Type="http://schemas.openxmlformats.org/officeDocument/2006/relationships/image" Target="../media/image25.png"/><Relationship Id="rId32" Type="http://schemas.openxmlformats.org/officeDocument/2006/relationships/hyperlink" Target="https://safeshare.tv/x/og9_YVOnFHA#" TargetMode="External"/><Relationship Id="rId13" Type="http://schemas.openxmlformats.org/officeDocument/2006/relationships/hyperlink" Target="https://video.link/w/RGWHb" TargetMode="External"/><Relationship Id="rId35" Type="http://schemas.openxmlformats.org/officeDocument/2006/relationships/image" Target="../media/image37.png"/><Relationship Id="rId12" Type="http://schemas.openxmlformats.org/officeDocument/2006/relationships/image" Target="../media/image24.png"/><Relationship Id="rId34" Type="http://schemas.openxmlformats.org/officeDocument/2006/relationships/hyperlink" Target="https://safeshare.tv/x/HGAnRHdvt9s#" TargetMode="External"/><Relationship Id="rId15" Type="http://schemas.openxmlformats.org/officeDocument/2006/relationships/hyperlink" Target="https://video.link/w/ntWHb" TargetMode="External"/><Relationship Id="rId37" Type="http://schemas.openxmlformats.org/officeDocument/2006/relationships/image" Target="../media/image38.png"/><Relationship Id="rId14" Type="http://schemas.openxmlformats.org/officeDocument/2006/relationships/image" Target="../media/image27.png"/><Relationship Id="rId36" Type="http://schemas.openxmlformats.org/officeDocument/2006/relationships/hyperlink" Target="https://safeshare.tv/x/ss5fea3fc63da38#" TargetMode="External"/><Relationship Id="rId17" Type="http://schemas.openxmlformats.org/officeDocument/2006/relationships/hyperlink" Target="https://video.link/w/WJWHb" TargetMode="External"/><Relationship Id="rId16" Type="http://schemas.openxmlformats.org/officeDocument/2006/relationships/image" Target="../media/image26.png"/><Relationship Id="rId19" Type="http://schemas.openxmlformats.org/officeDocument/2006/relationships/image" Target="../media/image35.png"/><Relationship Id="rId18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17211" l="3919" r="3195" t="0"/>
          <a:stretch/>
        </p:blipFill>
        <p:spPr>
          <a:xfrm>
            <a:off x="2474725" y="294925"/>
            <a:ext cx="4194550" cy="3028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2325" y="3089425"/>
            <a:ext cx="5273275" cy="2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84713" y="2938225"/>
            <a:ext cx="2877650" cy="21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17945" l="0" r="6890" t="0"/>
          <a:stretch/>
        </p:blipFill>
        <p:spPr>
          <a:xfrm>
            <a:off x="6560000" y="381126"/>
            <a:ext cx="2673200" cy="285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17945" l="0" r="6890" t="0"/>
          <a:stretch/>
        </p:blipFill>
        <p:spPr>
          <a:xfrm>
            <a:off x="-26887" y="400350"/>
            <a:ext cx="2673200" cy="281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33270" l="0" r="-2417" t="31571"/>
          <a:stretch/>
        </p:blipFill>
        <p:spPr>
          <a:xfrm>
            <a:off x="-26875" y="-163850"/>
            <a:ext cx="4399825" cy="13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33270" l="0" r="-2417" t="31571"/>
          <a:stretch/>
        </p:blipFill>
        <p:spPr>
          <a:xfrm>
            <a:off x="4979788" y="-163850"/>
            <a:ext cx="4320350" cy="13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1752" y="2301800"/>
            <a:ext cx="680823" cy="68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37400" y="-40575"/>
            <a:ext cx="1131500" cy="113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2752" t="18140"/>
          <a:stretch/>
        </p:blipFill>
        <p:spPr>
          <a:xfrm rot="-769697">
            <a:off x="2745782" y="704964"/>
            <a:ext cx="3000211" cy="2280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28029" r="31553" t="0"/>
          <a:stretch/>
        </p:blipFill>
        <p:spPr>
          <a:xfrm>
            <a:off x="5350825" y="600750"/>
            <a:ext cx="1539300" cy="367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764500" y="334150"/>
            <a:ext cx="1319125" cy="13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713088" y="1305438"/>
            <a:ext cx="1007600" cy="100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877800" y="1403850"/>
            <a:ext cx="910200" cy="81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0" r="43403" t="0"/>
          <a:stretch/>
        </p:blipFill>
        <p:spPr>
          <a:xfrm>
            <a:off x="6814624" y="553724"/>
            <a:ext cx="741281" cy="81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560000" y="2246332"/>
            <a:ext cx="1361675" cy="909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764525" y="2150691"/>
            <a:ext cx="1361676" cy="1172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6625" y="515275"/>
            <a:ext cx="810774" cy="75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069225" y="600762"/>
            <a:ext cx="1361676" cy="680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069226" y="1505656"/>
            <a:ext cx="1361675" cy="607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7800" y="1305439"/>
            <a:ext cx="1007600" cy="100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163025" y="2313049"/>
            <a:ext cx="1311699" cy="63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action="ppaction://hlinksldjump"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639938" y="3904050"/>
            <a:ext cx="2513325" cy="116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/>
        </p:nvSpPr>
        <p:spPr>
          <a:xfrm>
            <a:off x="6711950" y="4260050"/>
            <a:ext cx="2318700" cy="3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helsea Market"/>
                <a:ea typeface="Chelsea Market"/>
                <a:cs typeface="Chelsea Market"/>
                <a:sym typeface="Chelsea Market"/>
              </a:rPr>
              <a:t>Click to get to library</a:t>
            </a:r>
            <a:endParaRPr b="1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78" name="Google Shape;78;p13">
            <a:hlinkClick r:id="rId41"/>
          </p:cNvPr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458525" y="3289625"/>
            <a:ext cx="1393800" cy="17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5375" y="3072800"/>
            <a:ext cx="5273275" cy="2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1873" y="3200225"/>
            <a:ext cx="2358263" cy="174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85" name="Google Shape;8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225" y="485075"/>
            <a:ext cx="3052150" cy="337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7788" y="2866388"/>
            <a:ext cx="748300" cy="89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6487" y="663125"/>
            <a:ext cx="1197638" cy="89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35551" y="1782024"/>
            <a:ext cx="808999" cy="91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667900" y="663125"/>
            <a:ext cx="1165629" cy="91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58100" y="2868494"/>
            <a:ext cx="763901" cy="892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00 Snowmen by Jen Arena ~ Read Alouds for the 100th Day of School | This Reading Mama" id="91" name="Google Shape;91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894925" y="1776122"/>
            <a:ext cx="809000" cy="9179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92" name="Google Shape;9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40625" y="489901"/>
            <a:ext cx="3052151" cy="3418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 rotWithShape="1">
          <a:blip r:embed="rId19">
            <a:alphaModFix/>
          </a:blip>
          <a:srcRect b="15479" l="0" r="0" t="-15480"/>
          <a:stretch/>
        </p:blipFill>
        <p:spPr>
          <a:xfrm>
            <a:off x="605399" y="-75798"/>
            <a:ext cx="2079450" cy="560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356025" y="655163"/>
            <a:ext cx="884625" cy="95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68600" y="660277"/>
            <a:ext cx="1138075" cy="941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390625" y="1780800"/>
            <a:ext cx="838925" cy="91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3025150" y="1594906"/>
            <a:ext cx="3111676" cy="2187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671251" y="976211"/>
            <a:ext cx="1819487" cy="159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848487" y="1038675"/>
            <a:ext cx="1465025" cy="1060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19">
            <a:alphaModFix/>
          </a:blip>
          <a:srcRect b="15479" l="0" r="0" t="-15480"/>
          <a:stretch/>
        </p:blipFill>
        <p:spPr>
          <a:xfrm>
            <a:off x="6598924" y="-50198"/>
            <a:ext cx="2079450" cy="560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30"/>
          </p:cNvPr>
          <p:cNvPicPr preferRelativeResize="0"/>
          <p:nvPr/>
        </p:nvPicPr>
        <p:blipFill rotWithShape="1">
          <a:blip r:embed="rId31">
            <a:alphaModFix/>
          </a:blip>
          <a:srcRect b="0" l="0" r="2752" t="18140"/>
          <a:stretch/>
        </p:blipFill>
        <p:spPr>
          <a:xfrm rot="-786470">
            <a:off x="3271049" y="-177222"/>
            <a:ext cx="2454678" cy="1718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690300" y="1777113"/>
            <a:ext cx="960669" cy="91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401719" y="2872882"/>
            <a:ext cx="838925" cy="90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728323" y="2870596"/>
            <a:ext cx="884625" cy="888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