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a7ddf3b40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a7ddf3b40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a7ddf3b47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a7ddf3b47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hyperlink" Target="https://youtu.be/tgBKxHb9lzM" TargetMode="External"/><Relationship Id="rId42" Type="http://schemas.openxmlformats.org/officeDocument/2006/relationships/hyperlink" Target="https://youtu.be/AuDcqwkhyXQ" TargetMode="External"/><Relationship Id="rId41" Type="http://schemas.openxmlformats.org/officeDocument/2006/relationships/image" Target="../media/image24.png"/><Relationship Id="rId44" Type="http://schemas.openxmlformats.org/officeDocument/2006/relationships/hyperlink" Target="https://youtu.be/MECCYSENatg" TargetMode="External"/><Relationship Id="rId43" Type="http://schemas.openxmlformats.org/officeDocument/2006/relationships/image" Target="../media/image27.png"/><Relationship Id="rId46" Type="http://schemas.openxmlformats.org/officeDocument/2006/relationships/hyperlink" Target="https://youtu.be/EcGShUJarfY" TargetMode="External"/><Relationship Id="rId45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4.jpg"/><Relationship Id="rId4" Type="http://schemas.openxmlformats.org/officeDocument/2006/relationships/image" Target="../media/image14.jpg"/><Relationship Id="rId9" Type="http://schemas.openxmlformats.org/officeDocument/2006/relationships/image" Target="../media/image13.png"/><Relationship Id="rId48" Type="http://schemas.openxmlformats.org/officeDocument/2006/relationships/image" Target="../media/image38.png"/><Relationship Id="rId47" Type="http://schemas.openxmlformats.org/officeDocument/2006/relationships/image" Target="../media/image30.png"/><Relationship Id="rId49" Type="http://schemas.openxmlformats.org/officeDocument/2006/relationships/image" Target="../media/image18.png"/><Relationship Id="rId5" Type="http://schemas.openxmlformats.org/officeDocument/2006/relationships/image" Target="../media/image3.jpg"/><Relationship Id="rId6" Type="http://schemas.openxmlformats.org/officeDocument/2006/relationships/image" Target="../media/image8.png"/><Relationship Id="rId7" Type="http://schemas.openxmlformats.org/officeDocument/2006/relationships/image" Target="../media/image5.jpg"/><Relationship Id="rId8" Type="http://schemas.openxmlformats.org/officeDocument/2006/relationships/image" Target="../media/image15.png"/><Relationship Id="rId31" Type="http://schemas.openxmlformats.org/officeDocument/2006/relationships/image" Target="../media/image1.png"/><Relationship Id="rId30" Type="http://schemas.openxmlformats.org/officeDocument/2006/relationships/hyperlink" Target="https://youtu.be/rXEeeRGWY04" TargetMode="External"/><Relationship Id="rId33" Type="http://schemas.openxmlformats.org/officeDocument/2006/relationships/image" Target="../media/image9.png"/><Relationship Id="rId32" Type="http://schemas.openxmlformats.org/officeDocument/2006/relationships/hyperlink" Target="https://youtu.be/Eyv1ojOEk6U" TargetMode="External"/><Relationship Id="rId35" Type="http://schemas.openxmlformats.org/officeDocument/2006/relationships/image" Target="../media/image11.png"/><Relationship Id="rId34" Type="http://schemas.openxmlformats.org/officeDocument/2006/relationships/hyperlink" Target="https://youtu.be/yJJvna6IINU" TargetMode="External"/><Relationship Id="rId37" Type="http://schemas.openxmlformats.org/officeDocument/2006/relationships/image" Target="../media/image21.png"/><Relationship Id="rId36" Type="http://schemas.openxmlformats.org/officeDocument/2006/relationships/hyperlink" Target="https://youtu.be/mOU3uDkA_Es" TargetMode="External"/><Relationship Id="rId39" Type="http://schemas.openxmlformats.org/officeDocument/2006/relationships/image" Target="../media/image17.png"/><Relationship Id="rId38" Type="http://schemas.openxmlformats.org/officeDocument/2006/relationships/hyperlink" Target="https://youtu.be/OojY7vRiKeg" TargetMode="External"/><Relationship Id="rId20" Type="http://schemas.openxmlformats.org/officeDocument/2006/relationships/hyperlink" Target="https://youtu.be/LbGmMQUFDOI" TargetMode="External"/><Relationship Id="rId22" Type="http://schemas.openxmlformats.org/officeDocument/2006/relationships/hyperlink" Target="https://youtu.be/pQ1PCs0uTdU" TargetMode="External"/><Relationship Id="rId21" Type="http://schemas.openxmlformats.org/officeDocument/2006/relationships/image" Target="../media/image20.png"/><Relationship Id="rId24" Type="http://schemas.openxmlformats.org/officeDocument/2006/relationships/hyperlink" Target="https://youtu.be/GfaQPqcjCzI" TargetMode="External"/><Relationship Id="rId23" Type="http://schemas.openxmlformats.org/officeDocument/2006/relationships/image" Target="../media/image10.png"/><Relationship Id="rId26" Type="http://schemas.openxmlformats.org/officeDocument/2006/relationships/hyperlink" Target="https://youtu.be/4KxwZB60x6U" TargetMode="External"/><Relationship Id="rId25" Type="http://schemas.openxmlformats.org/officeDocument/2006/relationships/image" Target="../media/image23.png"/><Relationship Id="rId28" Type="http://schemas.openxmlformats.org/officeDocument/2006/relationships/hyperlink" Target="https://youtu.be/zk4_OAsP7fM" TargetMode="External"/><Relationship Id="rId27" Type="http://schemas.openxmlformats.org/officeDocument/2006/relationships/image" Target="../media/image16.png"/><Relationship Id="rId29" Type="http://schemas.openxmlformats.org/officeDocument/2006/relationships/image" Target="../media/image12.png"/><Relationship Id="rId51" Type="http://schemas.openxmlformats.org/officeDocument/2006/relationships/image" Target="../media/image37.png"/><Relationship Id="rId50" Type="http://schemas.openxmlformats.org/officeDocument/2006/relationships/image" Target="../media/image25.png"/><Relationship Id="rId53" Type="http://schemas.openxmlformats.org/officeDocument/2006/relationships/image" Target="../media/image26.png"/><Relationship Id="rId52" Type="http://schemas.openxmlformats.org/officeDocument/2006/relationships/image" Target="../media/image41.png"/><Relationship Id="rId11" Type="http://schemas.openxmlformats.org/officeDocument/2006/relationships/image" Target="../media/image2.png"/><Relationship Id="rId10" Type="http://schemas.openxmlformats.org/officeDocument/2006/relationships/image" Target="../media/image22.png"/><Relationship Id="rId54" Type="http://schemas.openxmlformats.org/officeDocument/2006/relationships/image" Target="../media/image31.png"/><Relationship Id="rId13" Type="http://schemas.openxmlformats.org/officeDocument/2006/relationships/image" Target="../media/image4.png"/><Relationship Id="rId12" Type="http://schemas.openxmlformats.org/officeDocument/2006/relationships/hyperlink" Target="https://youtu.be/0Sros-R3BIM" TargetMode="External"/><Relationship Id="rId15" Type="http://schemas.openxmlformats.org/officeDocument/2006/relationships/image" Target="../media/image7.png"/><Relationship Id="rId14" Type="http://schemas.openxmlformats.org/officeDocument/2006/relationships/hyperlink" Target="https://youtu.be/BLBIqQSQfCw" TargetMode="External"/><Relationship Id="rId17" Type="http://schemas.openxmlformats.org/officeDocument/2006/relationships/image" Target="../media/image28.png"/><Relationship Id="rId16" Type="http://schemas.openxmlformats.org/officeDocument/2006/relationships/hyperlink" Target="https://youtu.be/26HyepOPpuo" TargetMode="External"/><Relationship Id="rId19" Type="http://schemas.openxmlformats.org/officeDocument/2006/relationships/image" Target="../media/image6.png"/><Relationship Id="rId18" Type="http://schemas.openxmlformats.org/officeDocument/2006/relationships/hyperlink" Target="https://youtu.be/5vKBjLfZoio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4.jpg"/><Relationship Id="rId4" Type="http://schemas.openxmlformats.org/officeDocument/2006/relationships/image" Target="../media/image29.png"/><Relationship Id="rId9" Type="http://schemas.openxmlformats.org/officeDocument/2006/relationships/image" Target="../media/image13.png"/><Relationship Id="rId5" Type="http://schemas.openxmlformats.org/officeDocument/2006/relationships/image" Target="../media/image3.jpg"/><Relationship Id="rId6" Type="http://schemas.openxmlformats.org/officeDocument/2006/relationships/image" Target="../media/image8.png"/><Relationship Id="rId7" Type="http://schemas.openxmlformats.org/officeDocument/2006/relationships/image" Target="../media/image2.png"/><Relationship Id="rId8" Type="http://schemas.openxmlformats.org/officeDocument/2006/relationships/image" Target="../media/image15.png"/><Relationship Id="rId11" Type="http://schemas.openxmlformats.org/officeDocument/2006/relationships/hyperlink" Target="https://www.buymeacoffee.com/missrachelsf" TargetMode="External"/><Relationship Id="rId10" Type="http://schemas.openxmlformats.org/officeDocument/2006/relationships/hyperlink" Target="https://linktr.ee/missrachelsf" TargetMode="External"/><Relationship Id="rId12" Type="http://schemas.openxmlformats.org/officeDocument/2006/relationships/hyperlink" Target="http://www.venmo.com/msrachelsf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07605" y="559077"/>
            <a:ext cx="1472192" cy="70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5">
            <a:alphaModFix/>
          </a:blip>
          <a:srcRect b="42788" l="27969" r="25211" t="43451"/>
          <a:stretch/>
        </p:blipFill>
        <p:spPr>
          <a:xfrm rot="252">
            <a:off x="316875" y="3727600"/>
            <a:ext cx="8176800" cy="1273800"/>
          </a:xfrm>
          <a:prstGeom prst="trapezoid">
            <a:avLst>
              <a:gd fmla="val 157081" name="adj"/>
            </a:avLst>
          </a:prstGeom>
          <a:noFill/>
          <a:ln cap="flat" cmpd="sng" w="38100">
            <a:solidFill>
              <a:srgbClr val="30303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119929"/>
            <a:ext cx="9143999" cy="3516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ookshelf clipart empty bookshelf, Bookshelf empty bookshelf ..." id="57" name="Google Shape;57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707649" y="1608920"/>
            <a:ext cx="2436351" cy="27822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ookshelf clipart empty bookshelf, Bookshelf empty bookshelf ..." id="58" name="Google Shape;58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271300" y="1608933"/>
            <a:ext cx="2436351" cy="278229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-11" y="3661775"/>
            <a:ext cx="1906150" cy="140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85563" y="3578962"/>
            <a:ext cx="962400" cy="9624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314125" y="2317325"/>
            <a:ext cx="1280700" cy="9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FFFF"/>
              </a:solidFill>
            </a:endParaRPr>
          </a:p>
        </p:txBody>
      </p:sp>
      <p:pic>
        <p:nvPicPr>
          <p:cNvPr id="62" name="Google Shape;62;p13"/>
          <p:cNvPicPr preferRelativeResize="0"/>
          <p:nvPr/>
        </p:nvPicPr>
        <p:blipFill rotWithShape="1">
          <a:blip r:embed="rId10">
            <a:alphaModFix/>
          </a:blip>
          <a:srcRect b="12163" l="2207" r="12895" t="-3072"/>
          <a:stretch/>
        </p:blipFill>
        <p:spPr>
          <a:xfrm>
            <a:off x="308825" y="2105550"/>
            <a:ext cx="1226734" cy="127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6213" y="559069"/>
            <a:ext cx="911906" cy="1459025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3"/>
          <p:cNvSpPr txBox="1"/>
          <p:nvPr/>
        </p:nvSpPr>
        <p:spPr>
          <a:xfrm>
            <a:off x="466188" y="2456238"/>
            <a:ext cx="912000" cy="76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391489" y="2463963"/>
            <a:ext cx="1061400" cy="76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</a:rPr>
              <a:t>100th Day of School</a:t>
            </a:r>
            <a:endParaRPr sz="1200">
              <a:solidFill>
                <a:srgbClr val="FFFFFF"/>
              </a:solidFill>
            </a:endParaRPr>
          </a:p>
        </p:txBody>
      </p:sp>
      <p:pic>
        <p:nvPicPr>
          <p:cNvPr id="66" name="Google Shape;66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588151" y="2778036"/>
            <a:ext cx="579775" cy="677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5961800" y="1868125"/>
            <a:ext cx="656475" cy="656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8215501" y="1909925"/>
            <a:ext cx="767399" cy="61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6885666" y="2742300"/>
            <a:ext cx="471300" cy="70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5994977" y="2773075"/>
            <a:ext cx="511724" cy="70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8493452" y="3660398"/>
            <a:ext cx="511725" cy="635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7535000" y="2688351"/>
            <a:ext cx="579783" cy="76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5322725" y="3616736"/>
            <a:ext cx="471300" cy="708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4423896" y="1815828"/>
            <a:ext cx="579775" cy="7087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8344863" y="2743164"/>
            <a:ext cx="656500" cy="69866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6908078" y="3683989"/>
            <a:ext cx="471300" cy="588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7531501" y="1801727"/>
            <a:ext cx="579775" cy="7369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5312325" y="2817850"/>
            <a:ext cx="511725" cy="616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38"/>
          </p:cNvPr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5935800" y="3706745"/>
            <a:ext cx="656475" cy="590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>
            <a:hlinkClick r:id="rId40"/>
          </p:cNvPr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6872200" y="1755842"/>
            <a:ext cx="511725" cy="78285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>
            <a:hlinkClick r:id="rId42"/>
          </p:cNvPr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5114550" y="1838880"/>
            <a:ext cx="767400" cy="73949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>
            <a:hlinkClick r:id="rId44"/>
          </p:cNvPr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7656000" y="3630825"/>
            <a:ext cx="579775" cy="666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>
            <a:hlinkClick r:id="rId46"/>
          </p:cNvPr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>
            <a:off x="4413550" y="3691417"/>
            <a:ext cx="767400" cy="633872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/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6847630" y="1122046"/>
            <a:ext cx="579775" cy="583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/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5699471" y="1114258"/>
            <a:ext cx="767400" cy="550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/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3048772" y="471637"/>
            <a:ext cx="962400" cy="1282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>
          <a:blip r:embed="rId51">
            <a:alphaModFix/>
          </a:blip>
          <a:stretch>
            <a:fillRect/>
          </a:stretch>
        </p:blipFill>
        <p:spPr>
          <a:xfrm>
            <a:off x="8164298" y="592939"/>
            <a:ext cx="767400" cy="89466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/>
          <p:cNvPicPr preferRelativeResize="0"/>
          <p:nvPr/>
        </p:nvPicPr>
        <p:blipFill>
          <a:blip r:embed="rId52">
            <a:alphaModFix/>
          </a:blip>
          <a:stretch>
            <a:fillRect/>
          </a:stretch>
        </p:blipFill>
        <p:spPr>
          <a:xfrm>
            <a:off x="2023550" y="680312"/>
            <a:ext cx="656476" cy="8651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/>
          <p:cNvPicPr preferRelativeResize="0"/>
          <p:nvPr/>
        </p:nvPicPr>
        <p:blipFill>
          <a:blip r:embed="rId53">
            <a:alphaModFix/>
          </a:blip>
          <a:stretch>
            <a:fillRect/>
          </a:stretch>
        </p:blipFill>
        <p:spPr>
          <a:xfrm>
            <a:off x="7571650" y="1091377"/>
            <a:ext cx="511725" cy="560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/>
          <p:cNvPicPr preferRelativeResize="0"/>
          <p:nvPr/>
        </p:nvPicPr>
        <p:blipFill>
          <a:blip r:embed="rId54">
            <a:alphaModFix/>
          </a:blip>
          <a:stretch>
            <a:fillRect/>
          </a:stretch>
        </p:blipFill>
        <p:spPr>
          <a:xfrm>
            <a:off x="4513679" y="698108"/>
            <a:ext cx="911899" cy="6843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34750" y="867325"/>
            <a:ext cx="5486174" cy="19916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4"/>
          <p:cNvPicPr preferRelativeResize="0"/>
          <p:nvPr/>
        </p:nvPicPr>
        <p:blipFill rotWithShape="1">
          <a:blip r:embed="rId5">
            <a:alphaModFix/>
          </a:blip>
          <a:srcRect b="42788" l="27969" r="25211" t="43451"/>
          <a:stretch/>
        </p:blipFill>
        <p:spPr>
          <a:xfrm rot="252">
            <a:off x="316875" y="3727600"/>
            <a:ext cx="8176800" cy="1273800"/>
          </a:xfrm>
          <a:prstGeom prst="trapezoid">
            <a:avLst>
              <a:gd fmla="val 157081" name="adj"/>
            </a:avLst>
          </a:prstGeom>
          <a:noFill/>
          <a:ln cap="flat" cmpd="sng" w="38100">
            <a:solidFill>
              <a:srgbClr val="30303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7" name="Google Shape;97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119929"/>
            <a:ext cx="9143999" cy="351692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86213" y="559069"/>
            <a:ext cx="911906" cy="1459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4"/>
          <p:cNvPicPr preferRelativeResize="0"/>
          <p:nvPr/>
        </p:nvPicPr>
        <p:blipFill rotWithShape="1">
          <a:blip r:embed="rId5">
            <a:alphaModFix/>
          </a:blip>
          <a:srcRect b="42788" l="27969" r="25211" t="43451"/>
          <a:stretch/>
        </p:blipFill>
        <p:spPr>
          <a:xfrm rot="252">
            <a:off x="316875" y="3727600"/>
            <a:ext cx="8176800" cy="1273800"/>
          </a:xfrm>
          <a:prstGeom prst="trapezoid">
            <a:avLst>
              <a:gd fmla="val 157081" name="adj"/>
            </a:avLst>
          </a:prstGeom>
          <a:noFill/>
          <a:ln cap="flat" cmpd="sng" w="38100">
            <a:solidFill>
              <a:srgbClr val="30303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0" name="Google Shape;100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-11" y="3661775"/>
            <a:ext cx="1906150" cy="140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85563" y="3578962"/>
            <a:ext cx="962400" cy="9624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4"/>
          <p:cNvSpPr txBox="1"/>
          <p:nvPr/>
        </p:nvSpPr>
        <p:spPr>
          <a:xfrm>
            <a:off x="2288475" y="936675"/>
            <a:ext cx="4631400" cy="138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</a:rPr>
              <a:t>Looking for more libraries?</a:t>
            </a:r>
            <a:endParaRPr b="1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</a:rPr>
              <a:t>Check out my linktree....</a:t>
            </a:r>
            <a:endParaRPr b="1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hlink"/>
                </a:solidFill>
                <a:hlinkClick r:id="rId10"/>
              </a:rPr>
              <a:t>https://linktr.ee/missrachelsf</a:t>
            </a:r>
            <a:endParaRPr b="1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hlink"/>
                </a:solidFill>
                <a:hlinkClick r:id="rId11"/>
              </a:rPr>
              <a:t>Buy Me A Coffee ☕️</a:t>
            </a:r>
            <a:endParaRPr b="1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hlink"/>
                </a:solidFill>
                <a:hlinkClick r:id="rId12"/>
              </a:rPr>
              <a:t>Vemno</a:t>
            </a:r>
            <a:endParaRPr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