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5143500" cx="9144000"/>
  <p:notesSz cx="6858000" cy="9144000"/>
  <p:embeddedFontLst>
    <p:embeddedFont>
      <p:font typeface="Didact Gothic"/>
      <p:regular r:id="rId36"/>
    </p:embeddedFont>
    <p:embeddedFont>
      <p:font typeface="Chelsea Market"/>
      <p:regular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ChelseaMarket-regular.fntdata"/><Relationship Id="rId14" Type="http://schemas.openxmlformats.org/officeDocument/2006/relationships/slide" Target="slides/slide9.xml"/><Relationship Id="rId36" Type="http://schemas.openxmlformats.org/officeDocument/2006/relationships/font" Target="fonts/DidactGothic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8c837764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78c837764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78c837764b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78c837764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8c8d5ed60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8c8d5ed60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8c8d5ed60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8c8d5ed60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78c837764b_0_8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78c837764b_0_8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795109d613_1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795109d613_1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8c837764b_0_8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8c837764b_0_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8c837764b_0_8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78c837764b_0_8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795109d613_1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795109d613_1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78c837764b_0_8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78c837764b_0_8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8c8d5ed60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78c8d5ed60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78c8d5ed60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78c8d5ed60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78c8d5ed60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78c8d5ed60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78c8d5ed60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78c8d5ed60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78c8d5ed60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78c8d5ed60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78c8d5ed60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78c8d5ed60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78c8d5ed60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78c8d5ed60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6751f6b82_3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b6751f6b82_3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78c8d5ed60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78c8d5ed6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78c8d5ed60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78c8d5ed60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78c8d5ed60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78c8d5ed60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78c8d5ed60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78c8d5ed60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78c837764b_0_9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78c837764b_0_9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78c837764b_0_9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78c837764b_0_9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78c837764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78c837764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78c837764b_0_10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78c837764b_0_1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78c837764b_0_9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78c837764b_0_9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78c837764b_0_9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78c837764b_0_9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78c837764b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78c837764b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19.png"/><Relationship Id="rId5" Type="http://schemas.openxmlformats.org/officeDocument/2006/relationships/image" Target="../media/image13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23.png"/><Relationship Id="rId5" Type="http://schemas.openxmlformats.org/officeDocument/2006/relationships/image" Target="../media/image6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4.png"/><Relationship Id="rId4" Type="http://schemas.openxmlformats.org/officeDocument/2006/relationships/hyperlink" Target="http://www.viewpure.com/4RhBhzFJ4Ww?ref=bkmk" TargetMode="External"/><Relationship Id="rId5" Type="http://schemas.openxmlformats.org/officeDocument/2006/relationships/image" Target="../media/image23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14.png"/><Relationship Id="rId13" Type="http://schemas.openxmlformats.org/officeDocument/2006/relationships/image" Target="../media/image32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5" Type="http://schemas.openxmlformats.org/officeDocument/2006/relationships/image" Target="../media/image18.png"/><Relationship Id="rId6" Type="http://schemas.openxmlformats.org/officeDocument/2006/relationships/image" Target="../media/image1.png"/><Relationship Id="rId7" Type="http://schemas.openxmlformats.org/officeDocument/2006/relationships/image" Target="../media/image4.png"/><Relationship Id="rId8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hyperlink" Target="http://www.viewpure.com/O6rHeD5x2tI?ref=bkmk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jpg"/><Relationship Id="rId4" Type="http://schemas.openxmlformats.org/officeDocument/2006/relationships/hyperlink" Target="https://safeshare.tv/x/ss5fea3e367adae#" TargetMode="External"/><Relationship Id="rId5" Type="http://schemas.openxmlformats.org/officeDocument/2006/relationships/image" Target="../media/image1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lzXg_boegro" TargetMode="External"/><Relationship Id="rId4" Type="http://schemas.openxmlformats.org/officeDocument/2006/relationships/image" Target="../media/image15.jpg"/><Relationship Id="rId5" Type="http://schemas.openxmlformats.org/officeDocument/2006/relationships/image" Target="../media/image2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jpg"/><Relationship Id="rId4" Type="http://schemas.openxmlformats.org/officeDocument/2006/relationships/hyperlink" Target="https://safeshare.tv/x/ss5fea3e67037c5#" TargetMode="External"/><Relationship Id="rId5" Type="http://schemas.openxmlformats.org/officeDocument/2006/relationships/image" Target="../media/image3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youtube.com/watch?v=ZIkaqaCVttk" TargetMode="External"/><Relationship Id="rId4" Type="http://schemas.openxmlformats.org/officeDocument/2006/relationships/image" Target="../media/image17.jpg"/><Relationship Id="rId5" Type="http://schemas.openxmlformats.org/officeDocument/2006/relationships/image" Target="../media/image21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25.png"/><Relationship Id="rId5" Type="http://schemas.openxmlformats.org/officeDocument/2006/relationships/image" Target="../media/image22.png"/><Relationship Id="rId6" Type="http://schemas.openxmlformats.org/officeDocument/2006/relationships/image" Target="../media/image2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9.jpg"/><Relationship Id="rId4" Type="http://schemas.openxmlformats.org/officeDocument/2006/relationships/hyperlink" Target="https://safeshare.tv/x/ss5fea42077585b#" TargetMode="External"/><Relationship Id="rId5" Type="http://schemas.openxmlformats.org/officeDocument/2006/relationships/image" Target="../media/image3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Relationship Id="rId4" Type="http://schemas.openxmlformats.org/officeDocument/2006/relationships/image" Target="../media/image59.gif"/><Relationship Id="rId5" Type="http://schemas.openxmlformats.org/officeDocument/2006/relationships/image" Target="../media/image33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5.jpg"/><Relationship Id="rId4" Type="http://schemas.openxmlformats.org/officeDocument/2006/relationships/image" Target="../media/image46.gif"/><Relationship Id="rId5" Type="http://schemas.openxmlformats.org/officeDocument/2006/relationships/image" Target="../media/image43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0.jpg"/><Relationship Id="rId4" Type="http://schemas.openxmlformats.org/officeDocument/2006/relationships/image" Target="../media/image65.gif"/><Relationship Id="rId5" Type="http://schemas.openxmlformats.org/officeDocument/2006/relationships/image" Target="../media/image37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5.jpg"/><Relationship Id="rId4" Type="http://schemas.openxmlformats.org/officeDocument/2006/relationships/image" Target="../media/image41.gif"/><Relationship Id="rId5" Type="http://schemas.openxmlformats.org/officeDocument/2006/relationships/image" Target="../media/image36.gif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0.jpg"/><Relationship Id="rId4" Type="http://schemas.openxmlformats.org/officeDocument/2006/relationships/image" Target="../media/image51.gif"/><Relationship Id="rId5" Type="http://schemas.openxmlformats.org/officeDocument/2006/relationships/image" Target="../media/image44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7.jpg"/><Relationship Id="rId4" Type="http://schemas.openxmlformats.org/officeDocument/2006/relationships/image" Target="../media/image39.gif"/><Relationship Id="rId5" Type="http://schemas.openxmlformats.org/officeDocument/2006/relationships/image" Target="../media/image53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docs.google.com/spreadsheets/d/1ruWds4roIvi312HPRiz7q-jd2Q3ZymgD2xrzrMn-byM/copy" TargetMode="External"/><Relationship Id="rId4" Type="http://schemas.openxmlformats.org/officeDocument/2006/relationships/image" Target="../media/image4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5.jpg"/><Relationship Id="rId4" Type="http://schemas.openxmlformats.org/officeDocument/2006/relationships/hyperlink" Target="https://safeshare.tv/x/ss5fea383d1c960#" TargetMode="External"/><Relationship Id="rId5" Type="http://schemas.openxmlformats.org/officeDocument/2006/relationships/image" Target="../media/image4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8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safeshare.tv/x/ss5fea3a8246129#" TargetMode="External"/><Relationship Id="rId4" Type="http://schemas.openxmlformats.org/officeDocument/2006/relationships/image" Target="../media/image5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3.jpg"/><Relationship Id="rId4" Type="http://schemas.openxmlformats.org/officeDocument/2006/relationships/hyperlink" Target="https://safeshare.tv/x/ss5fea4278d3e61#" TargetMode="External"/><Relationship Id="rId5" Type="http://schemas.openxmlformats.org/officeDocument/2006/relationships/image" Target="../media/image58.jpg"/><Relationship Id="rId6" Type="http://schemas.openxmlformats.org/officeDocument/2006/relationships/image" Target="../media/image5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1" Type="http://schemas.openxmlformats.org/officeDocument/2006/relationships/image" Target="../media/image64.png"/><Relationship Id="rId10" Type="http://schemas.openxmlformats.org/officeDocument/2006/relationships/image" Target="../media/image76.png"/><Relationship Id="rId13" Type="http://schemas.openxmlformats.org/officeDocument/2006/relationships/image" Target="../media/image60.png"/><Relationship Id="rId1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9" Type="http://schemas.openxmlformats.org/officeDocument/2006/relationships/image" Target="../media/image67.png"/><Relationship Id="rId5" Type="http://schemas.openxmlformats.org/officeDocument/2006/relationships/image" Target="../media/image57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6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8.png"/><Relationship Id="rId4" Type="http://schemas.openxmlformats.org/officeDocument/2006/relationships/hyperlink" Target="https://www.abcya.com/games/100_number_grid" TargetMode="External"/><Relationship Id="rId5" Type="http://schemas.openxmlformats.org/officeDocument/2006/relationships/image" Target="../media/image66.gif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7.jpg"/><Relationship Id="rId4" Type="http://schemas.openxmlformats.org/officeDocument/2006/relationships/image" Target="../media/image69.gif"/><Relationship Id="rId5" Type="http://schemas.openxmlformats.org/officeDocument/2006/relationships/hyperlink" Target="https://www.starfall.com/h/addsub/pop-bubbles/?sn=math0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1.png"/><Relationship Id="rId4" Type="http://schemas.openxmlformats.org/officeDocument/2006/relationships/image" Target="../media/image74.png"/><Relationship Id="rId5" Type="http://schemas.openxmlformats.org/officeDocument/2006/relationships/image" Target="../media/image70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742912" y="1313089"/>
            <a:ext cx="6475071" cy="300082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1155CC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2"/>
                </a:solidFill>
                <a:latin typeface="Chelsea Market"/>
              </a:rPr>
              <a:t>Happy 100</a:t>
            </a:r>
            <a:br>
              <a:rPr b="0" i="0">
                <a:ln cap="flat" cmpd="sng" w="19050">
                  <a:solidFill>
                    <a:srgbClr val="1155CC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2"/>
                </a:solidFill>
                <a:latin typeface="Chelsea Market"/>
              </a:rPr>
            </a:br>
            <a:r>
              <a:rPr b="0" i="0">
                <a:ln cap="flat" cmpd="sng" w="19050">
                  <a:solidFill>
                    <a:srgbClr val="1155CC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2"/>
                </a:solidFill>
                <a:latin typeface="Chelsea Market"/>
              </a:rPr>
              <a:t>Days of School</a:t>
            </a: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50" y="0"/>
            <a:ext cx="2747575" cy="38775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Mermaid Colours" id="56" name="Google Shape;56;p13"/>
          <p:cNvPicPr preferRelativeResize="0"/>
          <p:nvPr/>
        </p:nvPicPr>
        <p:blipFill rotWithShape="1">
          <a:blip r:embed="rId5">
            <a:alphaModFix/>
          </a:blip>
          <a:srcRect b="0" l="30255" r="28546" t="6288"/>
          <a:stretch/>
        </p:blipFill>
        <p:spPr>
          <a:xfrm>
            <a:off x="7637175" y="74425"/>
            <a:ext cx="1463650" cy="332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244700" y="4333100"/>
            <a:ext cx="8589729" cy="6280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Chelsea Market"/>
              </a:rPr>
              <a:t>Color Super Hero 0</a:t>
            </a: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7025" y="519950"/>
            <a:ext cx="3626625" cy="3626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rds GIFs - Get the best GIF on GIPHY" id="63" name="Google Shape;63;p14"/>
          <p:cNvPicPr preferRelativeResize="0"/>
          <p:nvPr/>
        </p:nvPicPr>
        <p:blipFill rotWithShape="1">
          <a:blip r:embed="rId5">
            <a:alphaModFix/>
          </a:blip>
          <a:srcRect b="24511" l="0" r="0" t="14996"/>
          <a:stretch/>
        </p:blipFill>
        <p:spPr>
          <a:xfrm>
            <a:off x="54200" y="74450"/>
            <a:ext cx="2910800" cy="146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>
            <a:hlinkClick r:id="rId4"/>
          </p:cNvPr>
          <p:cNvSpPr/>
          <p:nvPr/>
        </p:nvSpPr>
        <p:spPr>
          <a:xfrm>
            <a:off x="1608825" y="678075"/>
            <a:ext cx="6226800" cy="35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2919" y="64519"/>
            <a:ext cx="1436512" cy="1436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7797" y="1490434"/>
            <a:ext cx="1678119" cy="1678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 rotWithShape="1">
          <a:blip r:embed="rId5">
            <a:alphaModFix/>
          </a:blip>
          <a:srcRect b="0" l="0" r="0" t="4843"/>
          <a:stretch/>
        </p:blipFill>
        <p:spPr>
          <a:xfrm>
            <a:off x="7136810" y="1376553"/>
            <a:ext cx="1542255" cy="177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82067" y="2881304"/>
            <a:ext cx="1883929" cy="2012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0995" y="2944845"/>
            <a:ext cx="1727660" cy="1727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78021" y="2992121"/>
            <a:ext cx="1678133" cy="1678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66273" y="1667727"/>
            <a:ext cx="1611463" cy="1493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025483" y="1593058"/>
            <a:ext cx="1900419" cy="1642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1870" y="1480770"/>
            <a:ext cx="1727662" cy="172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5694" y="2944849"/>
            <a:ext cx="2303531" cy="172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flipH="1">
            <a:off x="6817028" y="2604876"/>
            <a:ext cx="2181821" cy="21818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>
            <a:hlinkClick r:id="rId4"/>
          </p:cNvPr>
          <p:cNvSpPr/>
          <p:nvPr/>
        </p:nvSpPr>
        <p:spPr>
          <a:xfrm>
            <a:off x="7885225" y="537500"/>
            <a:ext cx="1190700" cy="16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10175" y="243175"/>
            <a:ext cx="3578025" cy="47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/>
        </p:nvSpPr>
        <p:spPr>
          <a:xfrm>
            <a:off x="87275" y="248075"/>
            <a:ext cx="8922600" cy="18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latin typeface="Chelsea Market"/>
                <a:ea typeface="Chelsea Market"/>
                <a:cs typeface="Chelsea Market"/>
                <a:sym typeface="Chelsea Market"/>
              </a:rPr>
              <a:t>Can you hop for 100 seconds?</a:t>
            </a:r>
            <a:endParaRPr sz="4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99" name="Google Shape;99;p19" title="100 Seconds Digital Countdown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1750" y="1085900"/>
            <a:ext cx="5238000" cy="3928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ps clipart one foot, Hops one foot Transparent FREE for download on  WebStockReview 2021" id="100" name="Google Shape;10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06371" y="1227700"/>
            <a:ext cx="1479582" cy="2280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0451" y="74176"/>
            <a:ext cx="1612425" cy="116855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/>
        </p:nvSpPr>
        <p:spPr>
          <a:xfrm>
            <a:off x="591725" y="388650"/>
            <a:ext cx="8013000" cy="43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latin typeface="Chelsea Market"/>
                <a:ea typeface="Chelsea Market"/>
                <a:cs typeface="Chelsea Market"/>
                <a:sym typeface="Chelsea Market"/>
              </a:rPr>
              <a:t>What would you look like if you were 100 years old? Draw a picture of yourself as a 100 year old person.</a:t>
            </a:r>
            <a:endParaRPr b="1" sz="29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/>
        </p:nvSpPr>
        <p:spPr>
          <a:xfrm>
            <a:off x="87275" y="248075"/>
            <a:ext cx="8922600" cy="18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latin typeface="Chelsea Market"/>
                <a:ea typeface="Chelsea Market"/>
                <a:cs typeface="Chelsea Market"/>
                <a:sym typeface="Chelsea Market"/>
              </a:rPr>
              <a:t>Can you floss for 100 seconds?</a:t>
            </a:r>
            <a:endParaRPr sz="4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I created a new track called 100 Second Workout Music. It runs for 1 minute and 40 seconds and has a 100 seconds countdown timer. Enjoy! If you want to run it longer, right click the video, click on loop and it will keep going." id="116" name="Google Shape;116;p22" title="100 Second Workout Music With 100 Second Countdow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0875" y="1219325"/>
            <a:ext cx="5232226" cy="392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19875" y="1048425"/>
            <a:ext cx="1827100" cy="103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/>
        </p:nvSpPr>
        <p:spPr>
          <a:xfrm>
            <a:off x="343625" y="322500"/>
            <a:ext cx="8550600" cy="16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Chelsea Market"/>
                <a:ea typeface="Chelsea Market"/>
                <a:cs typeface="Chelsea Market"/>
                <a:sym typeface="Chelsea Market"/>
              </a:rPr>
              <a:t>Place your froot Loops on your 100s chart and when all of the spaces has a froot loop, make a necklace with them!</a:t>
            </a:r>
            <a:endParaRPr sz="29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23" name="Google Shape;12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5076" y="2209900"/>
            <a:ext cx="1260583" cy="128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3"/>
          <p:cNvPicPr preferRelativeResize="0"/>
          <p:nvPr/>
        </p:nvPicPr>
        <p:blipFill rotWithShape="1">
          <a:blip r:embed="rId4">
            <a:alphaModFix/>
          </a:blip>
          <a:srcRect b="9582" l="7443" r="7875" t="6728"/>
          <a:stretch/>
        </p:blipFill>
        <p:spPr>
          <a:xfrm>
            <a:off x="277475" y="2431175"/>
            <a:ext cx="5226199" cy="242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851520" y="2607196"/>
            <a:ext cx="2512505" cy="2662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51325" y="1331350"/>
            <a:ext cx="1466051" cy="1466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50775" y="230315"/>
            <a:ext cx="3481350" cy="468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/>
        </p:nvSpPr>
        <p:spPr>
          <a:xfrm>
            <a:off x="1728750" y="184425"/>
            <a:ext cx="5420100" cy="13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700">
                <a:solidFill>
                  <a:srgbClr val="FF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Would You Rather? </a:t>
            </a:r>
            <a:endParaRPr b="1" sz="6700">
              <a:solidFill>
                <a:srgbClr val="FF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900">
                <a:solidFill>
                  <a:srgbClr val="FF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100 Days of School</a:t>
            </a:r>
            <a:endParaRPr b="1" sz="5900">
              <a:solidFill>
                <a:srgbClr val="FF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/>
          <p:nvPr/>
        </p:nvSpPr>
        <p:spPr>
          <a:xfrm>
            <a:off x="1970125" y="-92150"/>
            <a:ext cx="5133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900">
                <a:solidFill>
                  <a:srgbClr val="1C4587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Would you rather?</a:t>
            </a:r>
            <a:endParaRPr b="1" sz="6900">
              <a:solidFill>
                <a:srgbClr val="1C4587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219600" y="4081600"/>
            <a:ext cx="24477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Chelsea Market"/>
                <a:ea typeface="Chelsea Market"/>
                <a:cs typeface="Chelsea Market"/>
                <a:sym typeface="Chelsea Market"/>
              </a:rPr>
              <a:t>s</a:t>
            </a:r>
            <a:r>
              <a:rPr lang="en" sz="2700">
                <a:latin typeface="Chelsea Market"/>
                <a:ea typeface="Chelsea Market"/>
                <a:cs typeface="Chelsea Market"/>
                <a:sym typeface="Chelsea Market"/>
              </a:rPr>
              <a:t>wim with 100 sharks</a:t>
            </a:r>
            <a:endParaRPr sz="27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6064700" y="4134650"/>
            <a:ext cx="2821200" cy="4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r</a:t>
            </a: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un from 100 tigers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44" name="Google Shape;144;p26"/>
          <p:cNvSpPr txBox="1"/>
          <p:nvPr/>
        </p:nvSpPr>
        <p:spPr>
          <a:xfrm>
            <a:off x="3890238" y="3739200"/>
            <a:ext cx="13635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helsea Market"/>
                <a:ea typeface="Chelsea Market"/>
                <a:cs typeface="Chelsea Market"/>
                <a:sym typeface="Chelsea Market"/>
              </a:rPr>
              <a:t>OR</a:t>
            </a:r>
            <a:endParaRPr b="1" sz="2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45" name="Google Shape;14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8252" y="1895324"/>
            <a:ext cx="1755825" cy="23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511" y="2035877"/>
            <a:ext cx="2597727" cy="1948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/>
        </p:nvSpPr>
        <p:spPr>
          <a:xfrm>
            <a:off x="1970125" y="-92150"/>
            <a:ext cx="5133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900">
                <a:solidFill>
                  <a:srgbClr val="1C4587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Would you rather?</a:t>
            </a:r>
            <a:endParaRPr b="1" sz="6900">
              <a:solidFill>
                <a:srgbClr val="1C4587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219600" y="3554550"/>
            <a:ext cx="24477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Chelsea Market"/>
                <a:ea typeface="Chelsea Market"/>
                <a:cs typeface="Chelsea Market"/>
                <a:sym typeface="Chelsea Market"/>
              </a:rPr>
              <a:t>b</a:t>
            </a:r>
            <a:r>
              <a:rPr lang="en" sz="2700">
                <a:latin typeface="Chelsea Market"/>
                <a:ea typeface="Chelsea Market"/>
                <a:cs typeface="Chelsea Market"/>
                <a:sym typeface="Chelsea Market"/>
              </a:rPr>
              <a:t>uild 100 snowmen</a:t>
            </a:r>
            <a:endParaRPr sz="27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6064700" y="3554550"/>
            <a:ext cx="2821200" cy="9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m</a:t>
            </a: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ake 100 snow angels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54" name="Google Shape;154;p27"/>
          <p:cNvSpPr txBox="1"/>
          <p:nvPr/>
        </p:nvSpPr>
        <p:spPr>
          <a:xfrm>
            <a:off x="3890238" y="3739200"/>
            <a:ext cx="13635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helsea Market"/>
                <a:ea typeface="Chelsea Market"/>
                <a:cs typeface="Chelsea Market"/>
                <a:sym typeface="Chelsea Market"/>
              </a:rPr>
              <a:t>OR</a:t>
            </a:r>
            <a:endParaRPr b="1" sz="2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55" name="Google Shape;15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025" y="1095350"/>
            <a:ext cx="1937000" cy="230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mpelmann GIFs - Get the best GIF on GIPHY" id="156" name="Google Shape;15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37500" y="1378000"/>
            <a:ext cx="2075600" cy="207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/>
          <p:nvPr/>
        </p:nvSpPr>
        <p:spPr>
          <a:xfrm>
            <a:off x="1970125" y="-92150"/>
            <a:ext cx="5133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900">
                <a:solidFill>
                  <a:srgbClr val="1C4587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Would you rather?</a:t>
            </a:r>
            <a:endParaRPr b="1" sz="6900">
              <a:solidFill>
                <a:srgbClr val="1C4587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62" name="Google Shape;162;p28"/>
          <p:cNvSpPr txBox="1"/>
          <p:nvPr/>
        </p:nvSpPr>
        <p:spPr>
          <a:xfrm>
            <a:off x="87275" y="4081600"/>
            <a:ext cx="25800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Chelsea Market"/>
                <a:ea typeface="Chelsea Market"/>
                <a:cs typeface="Chelsea Market"/>
                <a:sym typeface="Chelsea Market"/>
              </a:rPr>
              <a:t>e</a:t>
            </a:r>
            <a:r>
              <a:rPr lang="en" sz="2700">
                <a:latin typeface="Chelsea Market"/>
                <a:ea typeface="Chelsea Market"/>
                <a:cs typeface="Chelsea Market"/>
                <a:sym typeface="Chelsea Market"/>
              </a:rPr>
              <a:t>at 100 shoes</a:t>
            </a:r>
            <a:endParaRPr sz="27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63" name="Google Shape;163;p28"/>
          <p:cNvSpPr txBox="1"/>
          <p:nvPr/>
        </p:nvSpPr>
        <p:spPr>
          <a:xfrm>
            <a:off x="5817900" y="3984175"/>
            <a:ext cx="3068100" cy="5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e</a:t>
            </a: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at 100 slobbbery dog bones 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64" name="Google Shape;164;p28"/>
          <p:cNvSpPr txBox="1"/>
          <p:nvPr/>
        </p:nvSpPr>
        <p:spPr>
          <a:xfrm>
            <a:off x="3890238" y="3739200"/>
            <a:ext cx="13635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helsea Market"/>
                <a:ea typeface="Chelsea Market"/>
                <a:cs typeface="Chelsea Market"/>
                <a:sym typeface="Chelsea Market"/>
              </a:rPr>
              <a:t>OR</a:t>
            </a:r>
            <a:endParaRPr b="1" sz="2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6450" y="1543250"/>
            <a:ext cx="1866550" cy="2488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imated Gif Transparent Background posted by John Walker" id="166" name="Google Shape;16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9750" y="1817675"/>
            <a:ext cx="2305050" cy="23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/>
        </p:nvSpPr>
        <p:spPr>
          <a:xfrm>
            <a:off x="1970125" y="-92150"/>
            <a:ext cx="5133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900">
                <a:solidFill>
                  <a:srgbClr val="1C4587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Would you rather?</a:t>
            </a:r>
            <a:endParaRPr b="1" sz="6900">
              <a:solidFill>
                <a:srgbClr val="1C4587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219600" y="4081600"/>
            <a:ext cx="24477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Chelsea Market"/>
                <a:ea typeface="Chelsea Market"/>
                <a:cs typeface="Chelsea Market"/>
                <a:sym typeface="Chelsea Market"/>
              </a:rPr>
              <a:t>c</a:t>
            </a:r>
            <a:r>
              <a:rPr lang="en" sz="2700">
                <a:latin typeface="Chelsea Market"/>
                <a:ea typeface="Chelsea Market"/>
                <a:cs typeface="Chelsea Market"/>
                <a:sym typeface="Chelsea Market"/>
              </a:rPr>
              <a:t>lean 100 toilets</a:t>
            </a:r>
            <a:endParaRPr sz="27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6064700" y="4230475"/>
            <a:ext cx="28212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c</a:t>
            </a: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lean 100 litter boxes 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3890238" y="3739200"/>
            <a:ext cx="13635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helsea Market"/>
                <a:ea typeface="Chelsea Market"/>
                <a:cs typeface="Chelsea Market"/>
                <a:sym typeface="Chelsea Market"/>
              </a:rPr>
              <a:t>OR</a:t>
            </a:r>
            <a:endParaRPr b="1" sz="2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75" name="Google Shape;17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515" y="2571750"/>
            <a:ext cx="2039310" cy="156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1450" y="2511262"/>
            <a:ext cx="2447700" cy="1688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/>
          <p:nvPr/>
        </p:nvSpPr>
        <p:spPr>
          <a:xfrm>
            <a:off x="1970125" y="-92150"/>
            <a:ext cx="5133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900">
                <a:solidFill>
                  <a:srgbClr val="1C4587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Would you rather?</a:t>
            </a:r>
            <a:endParaRPr b="1" sz="6900">
              <a:solidFill>
                <a:srgbClr val="1C4587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82" name="Google Shape;182;p30"/>
          <p:cNvSpPr txBox="1"/>
          <p:nvPr/>
        </p:nvSpPr>
        <p:spPr>
          <a:xfrm>
            <a:off x="219600" y="4081600"/>
            <a:ext cx="24477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Chelsea Market"/>
                <a:ea typeface="Chelsea Market"/>
                <a:cs typeface="Chelsea Market"/>
                <a:sym typeface="Chelsea Market"/>
              </a:rPr>
              <a:t>f</a:t>
            </a:r>
            <a:r>
              <a:rPr lang="en" sz="2700">
                <a:latin typeface="Chelsea Market"/>
                <a:ea typeface="Chelsea Market"/>
                <a:cs typeface="Chelsea Market"/>
                <a:sym typeface="Chelsea Market"/>
              </a:rPr>
              <a:t>ind 100 dollars</a:t>
            </a:r>
            <a:endParaRPr sz="27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83" name="Google Shape;183;p30"/>
          <p:cNvSpPr txBox="1"/>
          <p:nvPr/>
        </p:nvSpPr>
        <p:spPr>
          <a:xfrm>
            <a:off x="6064700" y="4230475"/>
            <a:ext cx="28212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f</a:t>
            </a: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ind 100 bags of candy 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84" name="Google Shape;184;p30"/>
          <p:cNvSpPr txBox="1"/>
          <p:nvPr/>
        </p:nvSpPr>
        <p:spPr>
          <a:xfrm>
            <a:off x="3890238" y="3739200"/>
            <a:ext cx="13635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helsea Market"/>
                <a:ea typeface="Chelsea Market"/>
                <a:cs typeface="Chelsea Market"/>
                <a:sym typeface="Chelsea Market"/>
              </a:rPr>
              <a:t>OR</a:t>
            </a:r>
            <a:endParaRPr b="1" sz="2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85" name="Google Shape;18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725" y="2118493"/>
            <a:ext cx="2375449" cy="1966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74950" y="1757530"/>
            <a:ext cx="2130701" cy="2434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 txBox="1"/>
          <p:nvPr/>
        </p:nvSpPr>
        <p:spPr>
          <a:xfrm>
            <a:off x="1970125" y="-92150"/>
            <a:ext cx="5133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900">
                <a:solidFill>
                  <a:srgbClr val="1C4587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Would you rather?</a:t>
            </a:r>
            <a:endParaRPr b="1" sz="6900">
              <a:solidFill>
                <a:srgbClr val="1C4587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92" name="Google Shape;192;p31"/>
          <p:cNvSpPr txBox="1"/>
          <p:nvPr/>
        </p:nvSpPr>
        <p:spPr>
          <a:xfrm>
            <a:off x="219600" y="4081600"/>
            <a:ext cx="24477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Chelsea Market"/>
                <a:ea typeface="Chelsea Market"/>
                <a:cs typeface="Chelsea Market"/>
                <a:sym typeface="Chelsea Market"/>
              </a:rPr>
              <a:t>be licked by 100 puppies</a:t>
            </a:r>
            <a:endParaRPr sz="27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6064700" y="4230475"/>
            <a:ext cx="28212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b</a:t>
            </a: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e licked by 100 kittens 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3890238" y="3739200"/>
            <a:ext cx="13635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helsea Market"/>
                <a:ea typeface="Chelsea Market"/>
                <a:cs typeface="Chelsea Market"/>
                <a:sym typeface="Chelsea Market"/>
              </a:rPr>
              <a:t>OR</a:t>
            </a:r>
            <a:endParaRPr b="1" sz="2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Cat Dancing Sticker by Paper Dog for iOS &amp; Android | GIPHY" id="195" name="Google Shape;19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9625" y="1574700"/>
            <a:ext cx="2257525" cy="2821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arding" id="196" name="Google Shape;19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-140682" y="1652143"/>
            <a:ext cx="3168264" cy="3168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3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747789"/>
            <a:ext cx="8839199" cy="4272503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2"/>
          <p:cNvSpPr txBox="1"/>
          <p:nvPr/>
        </p:nvSpPr>
        <p:spPr>
          <a:xfrm>
            <a:off x="79025" y="157125"/>
            <a:ext cx="89559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helsea Market"/>
                <a:ea typeface="Chelsea Market"/>
                <a:cs typeface="Chelsea Market"/>
                <a:sym typeface="Chelsea Market"/>
              </a:rPr>
              <a:t>Guess what the picture is? Answer the questions and see if you guessed correctly!</a:t>
            </a:r>
            <a:endParaRPr sz="2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203" name="Google Shape;203;p32"/>
          <p:cNvSpPr txBox="1"/>
          <p:nvPr/>
        </p:nvSpPr>
        <p:spPr>
          <a:xfrm>
            <a:off x="2286925" y="1819250"/>
            <a:ext cx="3762600" cy="6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do not know who made this but I would love to give credit!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3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3400" y="765675"/>
            <a:ext cx="6317200" cy="369147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75" y="1494400"/>
            <a:ext cx="8839196" cy="371495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4"/>
          <p:cNvSpPr txBox="1"/>
          <p:nvPr/>
        </p:nvSpPr>
        <p:spPr>
          <a:xfrm>
            <a:off x="69075" y="208375"/>
            <a:ext cx="8979600" cy="12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Didact Gothic"/>
                <a:ea typeface="Didact Gothic"/>
                <a:cs typeface="Didact Gothic"/>
                <a:sym typeface="Didact Gothic"/>
              </a:rPr>
              <a:t>If I had 100 dollars, I would buy a ______________.</a:t>
            </a:r>
            <a:endParaRPr b="1" sz="33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5"/>
          <p:cNvSpPr/>
          <p:nvPr/>
        </p:nvSpPr>
        <p:spPr>
          <a:xfrm>
            <a:off x="4164075" y="1670400"/>
            <a:ext cx="350100" cy="220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6"/>
          <p:cNvSpPr txBox="1"/>
          <p:nvPr/>
        </p:nvSpPr>
        <p:spPr>
          <a:xfrm>
            <a:off x="87275" y="248075"/>
            <a:ext cx="8922600" cy="18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r>
              <a:rPr lang="en" sz="4200">
                <a:latin typeface="Chelsea Market"/>
                <a:ea typeface="Chelsea Market"/>
                <a:cs typeface="Chelsea Market"/>
                <a:sym typeface="Chelsea Market"/>
              </a:rPr>
              <a:t>Can you jump for 100 seconds?</a:t>
            </a:r>
            <a:endParaRPr sz="4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225" name="Google Shape;225;p3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2000" y="1166750"/>
            <a:ext cx="5210900" cy="37460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37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5000" y="353775"/>
            <a:ext cx="3340800" cy="461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674250">
            <a:off x="42173" y="202975"/>
            <a:ext cx="2222375" cy="170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003698">
            <a:off x="6708347" y="470625"/>
            <a:ext cx="2222375" cy="170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8"/>
          <p:cNvSpPr/>
          <p:nvPr/>
        </p:nvSpPr>
        <p:spPr>
          <a:xfrm>
            <a:off x="195075" y="867277"/>
            <a:ext cx="8889180" cy="170447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1155CC"/>
                </a:solidFill>
                <a:latin typeface="Arial"/>
              </a:rPr>
              <a:t>Digital Activities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39"/>
          <p:cNvPicPr preferRelativeResize="0"/>
          <p:nvPr/>
        </p:nvPicPr>
        <p:blipFill rotWithShape="1">
          <a:blip r:embed="rId4">
            <a:alphaModFix/>
          </a:blip>
          <a:srcRect b="0" l="9736" r="8101" t="0"/>
          <a:stretch/>
        </p:blipFill>
        <p:spPr>
          <a:xfrm>
            <a:off x="4263825" y="826168"/>
            <a:ext cx="828930" cy="733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15027" y="762982"/>
            <a:ext cx="904249" cy="74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9"/>
          <p:cNvPicPr preferRelativeResize="0"/>
          <p:nvPr/>
        </p:nvPicPr>
        <p:blipFill rotWithShape="1">
          <a:blip r:embed="rId6">
            <a:alphaModFix/>
          </a:blip>
          <a:srcRect b="7140" l="11115" r="5620" t="0"/>
          <a:stretch/>
        </p:blipFill>
        <p:spPr>
          <a:xfrm>
            <a:off x="5173432" y="815857"/>
            <a:ext cx="904256" cy="753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9"/>
          <p:cNvPicPr preferRelativeResize="0"/>
          <p:nvPr/>
        </p:nvPicPr>
        <p:blipFill rotWithShape="1">
          <a:blip r:embed="rId7">
            <a:alphaModFix/>
          </a:blip>
          <a:srcRect b="5740" l="10833" r="10661" t="0"/>
          <a:stretch/>
        </p:blipFill>
        <p:spPr>
          <a:xfrm>
            <a:off x="2526037" y="1605918"/>
            <a:ext cx="882231" cy="800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9"/>
          <p:cNvPicPr preferRelativeResize="0"/>
          <p:nvPr/>
        </p:nvPicPr>
        <p:blipFill rotWithShape="1">
          <a:blip r:embed="rId8">
            <a:alphaModFix/>
          </a:blip>
          <a:srcRect b="9580" l="17408" r="11825" t="6456"/>
          <a:stretch/>
        </p:blipFill>
        <p:spPr>
          <a:xfrm>
            <a:off x="6077684" y="815848"/>
            <a:ext cx="852261" cy="753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9"/>
          <p:cNvPicPr preferRelativeResize="0"/>
          <p:nvPr/>
        </p:nvPicPr>
        <p:blipFill rotWithShape="1">
          <a:blip r:embed="rId9">
            <a:alphaModFix/>
          </a:blip>
          <a:srcRect b="0" l="13387" r="11655" t="4434"/>
          <a:stretch/>
        </p:blipFill>
        <p:spPr>
          <a:xfrm>
            <a:off x="3530520" y="1647290"/>
            <a:ext cx="836940" cy="717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74630" y="1632120"/>
            <a:ext cx="1002005" cy="679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9"/>
          <p:cNvPicPr preferRelativeResize="0"/>
          <p:nvPr/>
        </p:nvPicPr>
        <p:blipFill rotWithShape="1">
          <a:blip r:embed="rId11">
            <a:alphaModFix/>
          </a:blip>
          <a:srcRect b="12046" l="10690" r="6439" t="9064"/>
          <a:stretch/>
        </p:blipFill>
        <p:spPr>
          <a:xfrm>
            <a:off x="6977676" y="823778"/>
            <a:ext cx="882216" cy="738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9"/>
          <p:cNvPicPr preferRelativeResize="0"/>
          <p:nvPr/>
        </p:nvPicPr>
        <p:blipFill rotWithShape="1">
          <a:blip r:embed="rId12">
            <a:alphaModFix/>
          </a:blip>
          <a:srcRect b="12688" l="6619" r="11359" t="6023"/>
          <a:stretch/>
        </p:blipFill>
        <p:spPr>
          <a:xfrm>
            <a:off x="3419271" y="845455"/>
            <a:ext cx="815740" cy="694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9"/>
          <p:cNvPicPr preferRelativeResize="0"/>
          <p:nvPr/>
        </p:nvPicPr>
        <p:blipFill rotWithShape="1">
          <a:blip r:embed="rId13">
            <a:alphaModFix/>
          </a:blip>
          <a:srcRect b="4743" l="7927" r="0" t="0"/>
          <a:stretch/>
        </p:blipFill>
        <p:spPr>
          <a:xfrm>
            <a:off x="5383800" y="1537019"/>
            <a:ext cx="895542" cy="748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0">
            <a:hlinkClick r:id="rId4"/>
          </p:cNvPr>
          <p:cNvSpPr/>
          <p:nvPr/>
        </p:nvSpPr>
        <p:spPr>
          <a:xfrm>
            <a:off x="213025" y="2725675"/>
            <a:ext cx="2250600" cy="2275500"/>
          </a:xfrm>
          <a:prstGeom prst="ellipse">
            <a:avLst/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   </a:t>
            </a: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Play   fireworks     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   grid   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  game   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   1-100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firework | Fireworks gif, Fireworks background, Fireworks" id="257" name="Google Shape;25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70950" y="66175"/>
            <a:ext cx="3747706" cy="35528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rework | Fireworks gif, Fireworks background, Fireworks" id="258" name="Google Shape;25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3550" y="1640900"/>
            <a:ext cx="3747706" cy="35528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rework | Fireworks gif, Fireworks background, Fireworks" id="259" name="Google Shape;259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4375" y="189050"/>
            <a:ext cx="3747706" cy="3552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bble, Bubbles, Deco, GIF - Jitter.Bug.Girl - PicMix" id="264" name="Google Shape;26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8000" y="198450"/>
            <a:ext cx="5616000" cy="48902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1"/>
          <p:cNvSpPr/>
          <p:nvPr/>
        </p:nvSpPr>
        <p:spPr>
          <a:xfrm>
            <a:off x="4900025" y="1612500"/>
            <a:ext cx="2059200" cy="19185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Chelsea Market"/>
                <a:ea typeface="Chelsea Market"/>
                <a:cs typeface="Chelsea Market"/>
                <a:sym typeface="Chelsea Market"/>
              </a:rPr>
              <a:t>   </a:t>
            </a:r>
            <a:r>
              <a:rPr b="1" lang="en" sz="2000">
                <a:latin typeface="Chelsea Market"/>
                <a:ea typeface="Chelsea Market"/>
                <a:cs typeface="Chelsea Market"/>
                <a:sym typeface="Chelsea Market"/>
              </a:rPr>
              <a:t>Play   </a:t>
            </a:r>
            <a:endParaRPr b="1" sz="20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Chelsea Market"/>
                <a:ea typeface="Chelsea Market"/>
                <a:cs typeface="Chelsea Market"/>
                <a:sym typeface="Chelsea Market"/>
              </a:rPr>
              <a:t> popping  </a:t>
            </a:r>
            <a:endParaRPr b="1" sz="20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Chelsea Market"/>
                <a:ea typeface="Chelsea Market"/>
                <a:cs typeface="Chelsea Market"/>
                <a:sym typeface="Chelsea Market"/>
              </a:rPr>
              <a:t>  bubbles   </a:t>
            </a:r>
            <a:endParaRPr b="1" sz="20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Chelsea Market"/>
                <a:ea typeface="Chelsea Market"/>
                <a:cs typeface="Chelsea Market"/>
                <a:sym typeface="Chelsea Market"/>
              </a:rPr>
              <a:t>  game!</a:t>
            </a:r>
            <a:endParaRPr b="1" sz="2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266" name="Google Shape;266;p41">
            <a:hlinkClick r:id="rId5"/>
          </p:cNvPr>
          <p:cNvSpPr/>
          <p:nvPr/>
        </p:nvSpPr>
        <p:spPr>
          <a:xfrm>
            <a:off x="4775975" y="1579425"/>
            <a:ext cx="2464200" cy="191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ubble, Bubbles, Deco, GIF - Jitter.Bug.Girl - PicMix" id="267" name="Google Shape;267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300" y="1310100"/>
            <a:ext cx="5616000" cy="387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84">
            <a:off x="3536867" y="1658245"/>
            <a:ext cx="274572" cy="2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2"/>
          <p:cNvPicPr preferRelativeResize="0"/>
          <p:nvPr/>
        </p:nvPicPr>
        <p:blipFill rotWithShape="1">
          <a:blip r:embed="rId5">
            <a:alphaModFix/>
          </a:blip>
          <a:srcRect b="8434" l="8698" r="8533" t="9832"/>
          <a:stretch/>
        </p:blipFill>
        <p:spPr>
          <a:xfrm rot="10799984">
            <a:off x="7335178" y="2952213"/>
            <a:ext cx="274572" cy="260731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42"/>
          <p:cNvSpPr/>
          <p:nvPr/>
        </p:nvSpPr>
        <p:spPr>
          <a:xfrm rot="10800000">
            <a:off x="7310345" y="1559859"/>
            <a:ext cx="274500" cy="260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42"/>
          <p:cNvSpPr/>
          <p:nvPr/>
        </p:nvSpPr>
        <p:spPr>
          <a:xfrm rot="10800000">
            <a:off x="7285476" y="4370925"/>
            <a:ext cx="274500" cy="260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42"/>
          <p:cNvSpPr/>
          <p:nvPr/>
        </p:nvSpPr>
        <p:spPr>
          <a:xfrm rot="10800000">
            <a:off x="3548122" y="2858304"/>
            <a:ext cx="274500" cy="2607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42"/>
          <p:cNvSpPr/>
          <p:nvPr/>
        </p:nvSpPr>
        <p:spPr>
          <a:xfrm rot="10800000">
            <a:off x="1535703" y="1661903"/>
            <a:ext cx="274500" cy="260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42"/>
          <p:cNvSpPr/>
          <p:nvPr/>
        </p:nvSpPr>
        <p:spPr>
          <a:xfrm rot="10800000">
            <a:off x="5441648" y="2939044"/>
            <a:ext cx="274500" cy="2607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42"/>
          <p:cNvSpPr/>
          <p:nvPr/>
        </p:nvSpPr>
        <p:spPr>
          <a:xfrm rot="10800000">
            <a:off x="1560566" y="4099218"/>
            <a:ext cx="274500" cy="2607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42"/>
          <p:cNvSpPr/>
          <p:nvPr/>
        </p:nvSpPr>
        <p:spPr>
          <a:xfrm rot="10800000">
            <a:off x="5267972" y="797025"/>
            <a:ext cx="274500" cy="2607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42"/>
          <p:cNvSpPr/>
          <p:nvPr/>
        </p:nvSpPr>
        <p:spPr>
          <a:xfrm rot="10800000">
            <a:off x="3432278" y="4089574"/>
            <a:ext cx="274500" cy="260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2" name="Google Shape;28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84">
            <a:off x="3536867" y="1644215"/>
            <a:ext cx="274572" cy="2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42"/>
          <p:cNvPicPr preferRelativeResize="0"/>
          <p:nvPr/>
        </p:nvPicPr>
        <p:blipFill rotWithShape="1">
          <a:blip r:embed="rId5">
            <a:alphaModFix/>
          </a:blip>
          <a:srcRect b="8434" l="8698" r="8533" t="9832"/>
          <a:stretch/>
        </p:blipFill>
        <p:spPr>
          <a:xfrm rot="10799984">
            <a:off x="7335178" y="2938183"/>
            <a:ext cx="274572" cy="260731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42"/>
          <p:cNvSpPr/>
          <p:nvPr/>
        </p:nvSpPr>
        <p:spPr>
          <a:xfrm rot="10800000">
            <a:off x="7310345" y="1545829"/>
            <a:ext cx="274500" cy="260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42"/>
          <p:cNvSpPr/>
          <p:nvPr/>
        </p:nvSpPr>
        <p:spPr>
          <a:xfrm rot="10800000">
            <a:off x="7285476" y="4356895"/>
            <a:ext cx="274500" cy="260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42"/>
          <p:cNvSpPr/>
          <p:nvPr/>
        </p:nvSpPr>
        <p:spPr>
          <a:xfrm rot="10800000">
            <a:off x="3548122" y="2844274"/>
            <a:ext cx="274500" cy="2607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42"/>
          <p:cNvSpPr/>
          <p:nvPr/>
        </p:nvSpPr>
        <p:spPr>
          <a:xfrm rot="10800000">
            <a:off x="1535703" y="1647873"/>
            <a:ext cx="274500" cy="260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42"/>
          <p:cNvSpPr/>
          <p:nvPr/>
        </p:nvSpPr>
        <p:spPr>
          <a:xfrm rot="10800000">
            <a:off x="5441648" y="2925014"/>
            <a:ext cx="274500" cy="2607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42"/>
          <p:cNvSpPr/>
          <p:nvPr/>
        </p:nvSpPr>
        <p:spPr>
          <a:xfrm rot="10800000">
            <a:off x="1560566" y="4085188"/>
            <a:ext cx="274500" cy="2607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42"/>
          <p:cNvSpPr/>
          <p:nvPr/>
        </p:nvSpPr>
        <p:spPr>
          <a:xfrm rot="10800000">
            <a:off x="5267972" y="782995"/>
            <a:ext cx="274500" cy="2607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42"/>
          <p:cNvSpPr/>
          <p:nvPr/>
        </p:nvSpPr>
        <p:spPr>
          <a:xfrm rot="10800000">
            <a:off x="3432278" y="4075544"/>
            <a:ext cx="274500" cy="260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2" name="Google Shape;29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84">
            <a:off x="3511991" y="1651230"/>
            <a:ext cx="274572" cy="2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2"/>
          <p:cNvPicPr preferRelativeResize="0"/>
          <p:nvPr/>
        </p:nvPicPr>
        <p:blipFill rotWithShape="1">
          <a:blip r:embed="rId5">
            <a:alphaModFix/>
          </a:blip>
          <a:srcRect b="8434" l="8698" r="8533" t="9832"/>
          <a:stretch/>
        </p:blipFill>
        <p:spPr>
          <a:xfrm rot="10799984">
            <a:off x="7310301" y="2945198"/>
            <a:ext cx="274572" cy="260731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2"/>
          <p:cNvSpPr/>
          <p:nvPr/>
        </p:nvSpPr>
        <p:spPr>
          <a:xfrm rot="10800000">
            <a:off x="7285468" y="1552844"/>
            <a:ext cx="274500" cy="260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42"/>
          <p:cNvSpPr/>
          <p:nvPr/>
        </p:nvSpPr>
        <p:spPr>
          <a:xfrm rot="10800000">
            <a:off x="7260599" y="4363910"/>
            <a:ext cx="274500" cy="260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2"/>
          <p:cNvSpPr/>
          <p:nvPr/>
        </p:nvSpPr>
        <p:spPr>
          <a:xfrm rot="10800000">
            <a:off x="3523246" y="2851289"/>
            <a:ext cx="274500" cy="2607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42"/>
          <p:cNvSpPr/>
          <p:nvPr/>
        </p:nvSpPr>
        <p:spPr>
          <a:xfrm rot="10800000">
            <a:off x="1510827" y="1654888"/>
            <a:ext cx="274500" cy="260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42"/>
          <p:cNvSpPr/>
          <p:nvPr/>
        </p:nvSpPr>
        <p:spPr>
          <a:xfrm rot="10800000">
            <a:off x="5416772" y="2932029"/>
            <a:ext cx="274500" cy="2607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42"/>
          <p:cNvSpPr/>
          <p:nvPr/>
        </p:nvSpPr>
        <p:spPr>
          <a:xfrm rot="10800000">
            <a:off x="1535690" y="4092203"/>
            <a:ext cx="274500" cy="2607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42"/>
          <p:cNvSpPr/>
          <p:nvPr/>
        </p:nvSpPr>
        <p:spPr>
          <a:xfrm rot="10800000">
            <a:off x="5243096" y="790010"/>
            <a:ext cx="274500" cy="2607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42"/>
          <p:cNvSpPr/>
          <p:nvPr/>
        </p:nvSpPr>
        <p:spPr>
          <a:xfrm rot="10800000">
            <a:off x="3407402" y="4082559"/>
            <a:ext cx="274500" cy="260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2" name="Google Shape;30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84">
            <a:off x="3511991" y="1637200"/>
            <a:ext cx="274572" cy="2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42"/>
          <p:cNvPicPr preferRelativeResize="0"/>
          <p:nvPr/>
        </p:nvPicPr>
        <p:blipFill rotWithShape="1">
          <a:blip r:embed="rId5">
            <a:alphaModFix/>
          </a:blip>
          <a:srcRect b="8434" l="8698" r="8533" t="9832"/>
          <a:stretch/>
        </p:blipFill>
        <p:spPr>
          <a:xfrm rot="10799984">
            <a:off x="7310301" y="2931168"/>
            <a:ext cx="274572" cy="260731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2"/>
          <p:cNvSpPr/>
          <p:nvPr/>
        </p:nvSpPr>
        <p:spPr>
          <a:xfrm rot="10800000">
            <a:off x="7285468" y="1538814"/>
            <a:ext cx="274500" cy="260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42"/>
          <p:cNvSpPr/>
          <p:nvPr/>
        </p:nvSpPr>
        <p:spPr>
          <a:xfrm rot="10800000">
            <a:off x="7260599" y="4349880"/>
            <a:ext cx="274500" cy="260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42"/>
          <p:cNvSpPr/>
          <p:nvPr/>
        </p:nvSpPr>
        <p:spPr>
          <a:xfrm rot="10800000">
            <a:off x="3523246" y="2837259"/>
            <a:ext cx="274500" cy="2607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42"/>
          <p:cNvSpPr/>
          <p:nvPr/>
        </p:nvSpPr>
        <p:spPr>
          <a:xfrm rot="10800000">
            <a:off x="1510827" y="1640858"/>
            <a:ext cx="274500" cy="260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42"/>
          <p:cNvSpPr/>
          <p:nvPr/>
        </p:nvSpPr>
        <p:spPr>
          <a:xfrm rot="10800000">
            <a:off x="5416772" y="2917999"/>
            <a:ext cx="274500" cy="2607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42"/>
          <p:cNvSpPr/>
          <p:nvPr/>
        </p:nvSpPr>
        <p:spPr>
          <a:xfrm rot="10800000">
            <a:off x="1535690" y="4078173"/>
            <a:ext cx="274500" cy="2607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2"/>
          <p:cNvSpPr/>
          <p:nvPr/>
        </p:nvSpPr>
        <p:spPr>
          <a:xfrm rot="10800000">
            <a:off x="5243096" y="775980"/>
            <a:ext cx="274500" cy="2607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2"/>
          <p:cNvSpPr/>
          <p:nvPr/>
        </p:nvSpPr>
        <p:spPr>
          <a:xfrm rot="10800000">
            <a:off x="3407402" y="4068528"/>
            <a:ext cx="274500" cy="260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2" name="Google Shape;31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84">
            <a:off x="3561744" y="1654741"/>
            <a:ext cx="274572" cy="2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42"/>
          <p:cNvPicPr preferRelativeResize="0"/>
          <p:nvPr/>
        </p:nvPicPr>
        <p:blipFill rotWithShape="1">
          <a:blip r:embed="rId5">
            <a:alphaModFix/>
          </a:blip>
          <a:srcRect b="8434" l="8698" r="8533" t="9832"/>
          <a:stretch/>
        </p:blipFill>
        <p:spPr>
          <a:xfrm rot="10799984">
            <a:off x="7360054" y="2948709"/>
            <a:ext cx="274572" cy="260731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42"/>
          <p:cNvSpPr/>
          <p:nvPr/>
        </p:nvSpPr>
        <p:spPr>
          <a:xfrm rot="10800000">
            <a:off x="7335222" y="1556354"/>
            <a:ext cx="274500" cy="260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2"/>
          <p:cNvSpPr/>
          <p:nvPr/>
        </p:nvSpPr>
        <p:spPr>
          <a:xfrm rot="10800000">
            <a:off x="7310352" y="4367420"/>
            <a:ext cx="274500" cy="260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42"/>
          <p:cNvSpPr/>
          <p:nvPr/>
        </p:nvSpPr>
        <p:spPr>
          <a:xfrm rot="10800000">
            <a:off x="3572999" y="2854800"/>
            <a:ext cx="274500" cy="2607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42"/>
          <p:cNvSpPr/>
          <p:nvPr/>
        </p:nvSpPr>
        <p:spPr>
          <a:xfrm rot="10800000">
            <a:off x="1560580" y="1658399"/>
            <a:ext cx="274500" cy="260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42"/>
          <p:cNvSpPr/>
          <p:nvPr/>
        </p:nvSpPr>
        <p:spPr>
          <a:xfrm rot="10800000">
            <a:off x="5466525" y="2935540"/>
            <a:ext cx="274500" cy="2607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42"/>
          <p:cNvSpPr/>
          <p:nvPr/>
        </p:nvSpPr>
        <p:spPr>
          <a:xfrm rot="10800000">
            <a:off x="1585443" y="4095714"/>
            <a:ext cx="274500" cy="2607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42"/>
          <p:cNvSpPr/>
          <p:nvPr/>
        </p:nvSpPr>
        <p:spPr>
          <a:xfrm rot="10800000">
            <a:off x="5292849" y="793520"/>
            <a:ext cx="274500" cy="2607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42"/>
          <p:cNvSpPr/>
          <p:nvPr/>
        </p:nvSpPr>
        <p:spPr>
          <a:xfrm rot="10800000">
            <a:off x="3457155" y="4086069"/>
            <a:ext cx="274500" cy="260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84">
            <a:off x="3561744" y="1640711"/>
            <a:ext cx="274572" cy="2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2"/>
          <p:cNvPicPr preferRelativeResize="0"/>
          <p:nvPr/>
        </p:nvPicPr>
        <p:blipFill rotWithShape="1">
          <a:blip r:embed="rId5">
            <a:alphaModFix/>
          </a:blip>
          <a:srcRect b="8434" l="8698" r="8533" t="9832"/>
          <a:stretch/>
        </p:blipFill>
        <p:spPr>
          <a:xfrm rot="10799984">
            <a:off x="7360054" y="2934678"/>
            <a:ext cx="274572" cy="260731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2"/>
          <p:cNvSpPr/>
          <p:nvPr/>
        </p:nvSpPr>
        <p:spPr>
          <a:xfrm rot="10800000">
            <a:off x="7335222" y="1542324"/>
            <a:ext cx="274500" cy="260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2"/>
          <p:cNvSpPr/>
          <p:nvPr/>
        </p:nvSpPr>
        <p:spPr>
          <a:xfrm rot="10800000">
            <a:off x="7310352" y="4353390"/>
            <a:ext cx="274500" cy="260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42"/>
          <p:cNvSpPr/>
          <p:nvPr/>
        </p:nvSpPr>
        <p:spPr>
          <a:xfrm rot="10800000">
            <a:off x="3572999" y="2840770"/>
            <a:ext cx="274500" cy="2607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42"/>
          <p:cNvSpPr/>
          <p:nvPr/>
        </p:nvSpPr>
        <p:spPr>
          <a:xfrm rot="10800000">
            <a:off x="1560580" y="1644368"/>
            <a:ext cx="274500" cy="260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42"/>
          <p:cNvSpPr/>
          <p:nvPr/>
        </p:nvSpPr>
        <p:spPr>
          <a:xfrm rot="10800000">
            <a:off x="5466525" y="2921509"/>
            <a:ext cx="274500" cy="2607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42"/>
          <p:cNvSpPr/>
          <p:nvPr/>
        </p:nvSpPr>
        <p:spPr>
          <a:xfrm rot="10800000">
            <a:off x="1585443" y="4081683"/>
            <a:ext cx="274500" cy="2607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42"/>
          <p:cNvSpPr/>
          <p:nvPr/>
        </p:nvSpPr>
        <p:spPr>
          <a:xfrm rot="10800000">
            <a:off x="5292849" y="779490"/>
            <a:ext cx="274500" cy="2607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42"/>
          <p:cNvSpPr/>
          <p:nvPr/>
        </p:nvSpPr>
        <p:spPr>
          <a:xfrm rot="10800000">
            <a:off x="3457155" y="4072039"/>
            <a:ext cx="274500" cy="260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2" name="Google Shape;33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84">
            <a:off x="3536867" y="1647726"/>
            <a:ext cx="274572" cy="2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42"/>
          <p:cNvPicPr preferRelativeResize="0"/>
          <p:nvPr/>
        </p:nvPicPr>
        <p:blipFill rotWithShape="1">
          <a:blip r:embed="rId5">
            <a:alphaModFix/>
          </a:blip>
          <a:srcRect b="8434" l="8698" r="8533" t="9832"/>
          <a:stretch/>
        </p:blipFill>
        <p:spPr>
          <a:xfrm rot="10799984">
            <a:off x="7335178" y="2941694"/>
            <a:ext cx="274572" cy="260731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42"/>
          <p:cNvSpPr/>
          <p:nvPr/>
        </p:nvSpPr>
        <p:spPr>
          <a:xfrm rot="10800000">
            <a:off x="7310345" y="1549339"/>
            <a:ext cx="274500" cy="260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42"/>
          <p:cNvSpPr/>
          <p:nvPr/>
        </p:nvSpPr>
        <p:spPr>
          <a:xfrm rot="10800000">
            <a:off x="7285476" y="4360405"/>
            <a:ext cx="274500" cy="260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42"/>
          <p:cNvSpPr/>
          <p:nvPr/>
        </p:nvSpPr>
        <p:spPr>
          <a:xfrm rot="10800000">
            <a:off x="3548122" y="2847785"/>
            <a:ext cx="274500" cy="2607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42"/>
          <p:cNvSpPr/>
          <p:nvPr/>
        </p:nvSpPr>
        <p:spPr>
          <a:xfrm rot="10800000">
            <a:off x="1535703" y="1651384"/>
            <a:ext cx="274500" cy="260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42"/>
          <p:cNvSpPr/>
          <p:nvPr/>
        </p:nvSpPr>
        <p:spPr>
          <a:xfrm rot="10800000">
            <a:off x="5441648" y="2928524"/>
            <a:ext cx="274500" cy="2607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42"/>
          <p:cNvSpPr/>
          <p:nvPr/>
        </p:nvSpPr>
        <p:spPr>
          <a:xfrm rot="10800000">
            <a:off x="1560566" y="4088698"/>
            <a:ext cx="274500" cy="2607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42"/>
          <p:cNvSpPr/>
          <p:nvPr/>
        </p:nvSpPr>
        <p:spPr>
          <a:xfrm rot="10800000">
            <a:off x="5267972" y="786505"/>
            <a:ext cx="274500" cy="2607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42"/>
          <p:cNvSpPr/>
          <p:nvPr/>
        </p:nvSpPr>
        <p:spPr>
          <a:xfrm rot="10800000">
            <a:off x="3432278" y="4079054"/>
            <a:ext cx="274500" cy="260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2" name="Google Shape;34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84">
            <a:off x="3536867" y="1633695"/>
            <a:ext cx="274572" cy="2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42"/>
          <p:cNvPicPr preferRelativeResize="0"/>
          <p:nvPr/>
        </p:nvPicPr>
        <p:blipFill rotWithShape="1">
          <a:blip r:embed="rId5">
            <a:alphaModFix/>
          </a:blip>
          <a:srcRect b="8434" l="8698" r="8533" t="9832"/>
          <a:stretch/>
        </p:blipFill>
        <p:spPr>
          <a:xfrm rot="10799984">
            <a:off x="7335178" y="2927663"/>
            <a:ext cx="274572" cy="260731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42"/>
          <p:cNvSpPr/>
          <p:nvPr/>
        </p:nvSpPr>
        <p:spPr>
          <a:xfrm rot="10800000">
            <a:off x="7310345" y="1535309"/>
            <a:ext cx="274500" cy="260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42"/>
          <p:cNvSpPr/>
          <p:nvPr/>
        </p:nvSpPr>
        <p:spPr>
          <a:xfrm rot="10800000">
            <a:off x="7285476" y="4346375"/>
            <a:ext cx="274500" cy="260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42"/>
          <p:cNvSpPr/>
          <p:nvPr/>
        </p:nvSpPr>
        <p:spPr>
          <a:xfrm rot="10800000">
            <a:off x="3548122" y="2833754"/>
            <a:ext cx="274500" cy="2607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42"/>
          <p:cNvSpPr/>
          <p:nvPr/>
        </p:nvSpPr>
        <p:spPr>
          <a:xfrm rot="10800000">
            <a:off x="1535703" y="1637353"/>
            <a:ext cx="274500" cy="260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42"/>
          <p:cNvSpPr/>
          <p:nvPr/>
        </p:nvSpPr>
        <p:spPr>
          <a:xfrm rot="10800000">
            <a:off x="5441648" y="2914494"/>
            <a:ext cx="274500" cy="2607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42"/>
          <p:cNvSpPr/>
          <p:nvPr/>
        </p:nvSpPr>
        <p:spPr>
          <a:xfrm rot="10800000">
            <a:off x="1560566" y="4074668"/>
            <a:ext cx="274500" cy="2607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42"/>
          <p:cNvSpPr/>
          <p:nvPr/>
        </p:nvSpPr>
        <p:spPr>
          <a:xfrm rot="10800000">
            <a:off x="5267972" y="772475"/>
            <a:ext cx="274500" cy="2607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42"/>
          <p:cNvSpPr/>
          <p:nvPr/>
        </p:nvSpPr>
        <p:spPr>
          <a:xfrm rot="10800000">
            <a:off x="3432278" y="4065024"/>
            <a:ext cx="274500" cy="260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2" name="Google Shape;35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84">
            <a:off x="3536867" y="1656490"/>
            <a:ext cx="274572" cy="2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42"/>
          <p:cNvPicPr preferRelativeResize="0"/>
          <p:nvPr/>
        </p:nvPicPr>
        <p:blipFill rotWithShape="1">
          <a:blip r:embed="rId5">
            <a:alphaModFix/>
          </a:blip>
          <a:srcRect b="8434" l="8698" r="8533" t="9832"/>
          <a:stretch/>
        </p:blipFill>
        <p:spPr>
          <a:xfrm rot="10799984">
            <a:off x="7335178" y="2950458"/>
            <a:ext cx="274572" cy="260731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42"/>
          <p:cNvSpPr/>
          <p:nvPr/>
        </p:nvSpPr>
        <p:spPr>
          <a:xfrm rot="10800000">
            <a:off x="7310345" y="1558104"/>
            <a:ext cx="274500" cy="260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42"/>
          <p:cNvSpPr/>
          <p:nvPr/>
        </p:nvSpPr>
        <p:spPr>
          <a:xfrm rot="10800000">
            <a:off x="7285476" y="4369170"/>
            <a:ext cx="274500" cy="260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42"/>
          <p:cNvSpPr/>
          <p:nvPr/>
        </p:nvSpPr>
        <p:spPr>
          <a:xfrm rot="10800000">
            <a:off x="3548122" y="2856549"/>
            <a:ext cx="274500" cy="2607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42"/>
          <p:cNvSpPr/>
          <p:nvPr/>
        </p:nvSpPr>
        <p:spPr>
          <a:xfrm rot="10800000">
            <a:off x="1535703" y="1660148"/>
            <a:ext cx="274500" cy="260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42"/>
          <p:cNvSpPr/>
          <p:nvPr/>
        </p:nvSpPr>
        <p:spPr>
          <a:xfrm rot="10800000">
            <a:off x="5441648" y="2937289"/>
            <a:ext cx="274500" cy="2607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42"/>
          <p:cNvSpPr/>
          <p:nvPr/>
        </p:nvSpPr>
        <p:spPr>
          <a:xfrm rot="10800000">
            <a:off x="1560566" y="4097463"/>
            <a:ext cx="274500" cy="2607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42"/>
          <p:cNvSpPr/>
          <p:nvPr/>
        </p:nvSpPr>
        <p:spPr>
          <a:xfrm rot="10800000">
            <a:off x="5267972" y="795270"/>
            <a:ext cx="274500" cy="2607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42"/>
          <p:cNvSpPr/>
          <p:nvPr/>
        </p:nvSpPr>
        <p:spPr>
          <a:xfrm rot="10800000">
            <a:off x="3432278" y="4087819"/>
            <a:ext cx="274500" cy="260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2" name="Google Shape;36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84">
            <a:off x="3536867" y="1642460"/>
            <a:ext cx="274572" cy="2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2"/>
          <p:cNvPicPr preferRelativeResize="0"/>
          <p:nvPr/>
        </p:nvPicPr>
        <p:blipFill rotWithShape="1">
          <a:blip r:embed="rId5">
            <a:alphaModFix/>
          </a:blip>
          <a:srcRect b="8434" l="8698" r="8533" t="9832"/>
          <a:stretch/>
        </p:blipFill>
        <p:spPr>
          <a:xfrm rot="10799984">
            <a:off x="7335178" y="2936428"/>
            <a:ext cx="274572" cy="260731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2"/>
          <p:cNvSpPr/>
          <p:nvPr/>
        </p:nvSpPr>
        <p:spPr>
          <a:xfrm rot="10800000">
            <a:off x="7310345" y="1544074"/>
            <a:ext cx="274500" cy="260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42"/>
          <p:cNvSpPr/>
          <p:nvPr/>
        </p:nvSpPr>
        <p:spPr>
          <a:xfrm rot="10800000">
            <a:off x="7285476" y="4355139"/>
            <a:ext cx="274500" cy="260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42"/>
          <p:cNvSpPr/>
          <p:nvPr/>
        </p:nvSpPr>
        <p:spPr>
          <a:xfrm rot="10800000">
            <a:off x="3548122" y="2842519"/>
            <a:ext cx="274500" cy="2607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42"/>
          <p:cNvSpPr/>
          <p:nvPr/>
        </p:nvSpPr>
        <p:spPr>
          <a:xfrm rot="10800000">
            <a:off x="1535703" y="1646118"/>
            <a:ext cx="274500" cy="260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42"/>
          <p:cNvSpPr/>
          <p:nvPr/>
        </p:nvSpPr>
        <p:spPr>
          <a:xfrm rot="10800000">
            <a:off x="5441648" y="2923259"/>
            <a:ext cx="274500" cy="2607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42"/>
          <p:cNvSpPr/>
          <p:nvPr/>
        </p:nvSpPr>
        <p:spPr>
          <a:xfrm rot="10800000">
            <a:off x="1560566" y="4083433"/>
            <a:ext cx="274500" cy="2607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42"/>
          <p:cNvSpPr/>
          <p:nvPr/>
        </p:nvSpPr>
        <p:spPr>
          <a:xfrm rot="10800000">
            <a:off x="5267972" y="781239"/>
            <a:ext cx="274500" cy="2607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42"/>
          <p:cNvSpPr/>
          <p:nvPr/>
        </p:nvSpPr>
        <p:spPr>
          <a:xfrm rot="10800000">
            <a:off x="3432278" y="4073788"/>
            <a:ext cx="274500" cy="260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2" name="Google Shape;37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84">
            <a:off x="3511991" y="1649475"/>
            <a:ext cx="274572" cy="2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42"/>
          <p:cNvPicPr preferRelativeResize="0"/>
          <p:nvPr/>
        </p:nvPicPr>
        <p:blipFill rotWithShape="1">
          <a:blip r:embed="rId5">
            <a:alphaModFix/>
          </a:blip>
          <a:srcRect b="8434" l="8698" r="8533" t="9832"/>
          <a:stretch/>
        </p:blipFill>
        <p:spPr>
          <a:xfrm rot="10799984">
            <a:off x="7310301" y="2943443"/>
            <a:ext cx="274572" cy="260731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42"/>
          <p:cNvSpPr/>
          <p:nvPr/>
        </p:nvSpPr>
        <p:spPr>
          <a:xfrm rot="10800000">
            <a:off x="7285468" y="1551089"/>
            <a:ext cx="274500" cy="260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42"/>
          <p:cNvSpPr/>
          <p:nvPr/>
        </p:nvSpPr>
        <p:spPr>
          <a:xfrm rot="10800000">
            <a:off x="7260599" y="4362155"/>
            <a:ext cx="274500" cy="260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42"/>
          <p:cNvSpPr/>
          <p:nvPr/>
        </p:nvSpPr>
        <p:spPr>
          <a:xfrm rot="10800000">
            <a:off x="3523246" y="2849534"/>
            <a:ext cx="274500" cy="2607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42"/>
          <p:cNvSpPr/>
          <p:nvPr/>
        </p:nvSpPr>
        <p:spPr>
          <a:xfrm rot="10800000">
            <a:off x="1510827" y="1653133"/>
            <a:ext cx="274500" cy="260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42"/>
          <p:cNvSpPr/>
          <p:nvPr/>
        </p:nvSpPr>
        <p:spPr>
          <a:xfrm rot="10800000">
            <a:off x="5416772" y="2930274"/>
            <a:ext cx="274500" cy="2607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42"/>
          <p:cNvSpPr/>
          <p:nvPr/>
        </p:nvSpPr>
        <p:spPr>
          <a:xfrm rot="10800000">
            <a:off x="1535690" y="4090448"/>
            <a:ext cx="274500" cy="2607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42"/>
          <p:cNvSpPr/>
          <p:nvPr/>
        </p:nvSpPr>
        <p:spPr>
          <a:xfrm rot="10800000">
            <a:off x="5243096" y="788255"/>
            <a:ext cx="274500" cy="2607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42"/>
          <p:cNvSpPr/>
          <p:nvPr/>
        </p:nvSpPr>
        <p:spPr>
          <a:xfrm rot="10800000">
            <a:off x="3407402" y="4080803"/>
            <a:ext cx="274500" cy="260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2" name="Google Shape;38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84">
            <a:off x="3511991" y="1635445"/>
            <a:ext cx="274572" cy="2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2"/>
          <p:cNvPicPr preferRelativeResize="0"/>
          <p:nvPr/>
        </p:nvPicPr>
        <p:blipFill rotWithShape="1">
          <a:blip r:embed="rId5">
            <a:alphaModFix/>
          </a:blip>
          <a:srcRect b="8434" l="8698" r="8533" t="9832"/>
          <a:stretch/>
        </p:blipFill>
        <p:spPr>
          <a:xfrm rot="10799984">
            <a:off x="7310301" y="2929413"/>
            <a:ext cx="274572" cy="260731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2"/>
          <p:cNvSpPr/>
          <p:nvPr/>
        </p:nvSpPr>
        <p:spPr>
          <a:xfrm rot="10800000">
            <a:off x="7285468" y="1537059"/>
            <a:ext cx="274500" cy="260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42"/>
          <p:cNvSpPr/>
          <p:nvPr/>
        </p:nvSpPr>
        <p:spPr>
          <a:xfrm rot="10800000">
            <a:off x="7260599" y="4348124"/>
            <a:ext cx="274500" cy="260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42"/>
          <p:cNvSpPr/>
          <p:nvPr/>
        </p:nvSpPr>
        <p:spPr>
          <a:xfrm rot="10800000">
            <a:off x="3523246" y="2835504"/>
            <a:ext cx="274500" cy="2607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42"/>
          <p:cNvSpPr/>
          <p:nvPr/>
        </p:nvSpPr>
        <p:spPr>
          <a:xfrm rot="10800000">
            <a:off x="1510827" y="1639103"/>
            <a:ext cx="274500" cy="260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42"/>
          <p:cNvSpPr/>
          <p:nvPr/>
        </p:nvSpPr>
        <p:spPr>
          <a:xfrm rot="10800000">
            <a:off x="5416772" y="2916244"/>
            <a:ext cx="274500" cy="2607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42"/>
          <p:cNvSpPr/>
          <p:nvPr/>
        </p:nvSpPr>
        <p:spPr>
          <a:xfrm rot="10800000">
            <a:off x="1535690" y="4076418"/>
            <a:ext cx="274500" cy="2607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42"/>
          <p:cNvSpPr/>
          <p:nvPr/>
        </p:nvSpPr>
        <p:spPr>
          <a:xfrm rot="10800000">
            <a:off x="5243096" y="774224"/>
            <a:ext cx="274500" cy="2607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42"/>
          <p:cNvSpPr/>
          <p:nvPr/>
        </p:nvSpPr>
        <p:spPr>
          <a:xfrm rot="10800000">
            <a:off x="3407402" y="4066773"/>
            <a:ext cx="274500" cy="260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2" name="Google Shape;39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84">
            <a:off x="3561744" y="1652986"/>
            <a:ext cx="274572" cy="2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2"/>
          <p:cNvPicPr preferRelativeResize="0"/>
          <p:nvPr/>
        </p:nvPicPr>
        <p:blipFill rotWithShape="1">
          <a:blip r:embed="rId5">
            <a:alphaModFix/>
          </a:blip>
          <a:srcRect b="8434" l="8698" r="8533" t="9832"/>
          <a:stretch/>
        </p:blipFill>
        <p:spPr>
          <a:xfrm rot="10799984">
            <a:off x="7360054" y="2946953"/>
            <a:ext cx="274572" cy="260731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2"/>
          <p:cNvSpPr/>
          <p:nvPr/>
        </p:nvSpPr>
        <p:spPr>
          <a:xfrm rot="10800000">
            <a:off x="7335222" y="1554599"/>
            <a:ext cx="274500" cy="260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42"/>
          <p:cNvSpPr/>
          <p:nvPr/>
        </p:nvSpPr>
        <p:spPr>
          <a:xfrm rot="10800000">
            <a:off x="7310352" y="4365665"/>
            <a:ext cx="274500" cy="260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42"/>
          <p:cNvSpPr/>
          <p:nvPr/>
        </p:nvSpPr>
        <p:spPr>
          <a:xfrm rot="10800000">
            <a:off x="3572999" y="2853044"/>
            <a:ext cx="274500" cy="2607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42"/>
          <p:cNvSpPr/>
          <p:nvPr/>
        </p:nvSpPr>
        <p:spPr>
          <a:xfrm rot="10800000">
            <a:off x="1560580" y="1656643"/>
            <a:ext cx="274500" cy="260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42"/>
          <p:cNvSpPr/>
          <p:nvPr/>
        </p:nvSpPr>
        <p:spPr>
          <a:xfrm rot="10800000">
            <a:off x="5466525" y="2933784"/>
            <a:ext cx="274500" cy="2607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42"/>
          <p:cNvSpPr/>
          <p:nvPr/>
        </p:nvSpPr>
        <p:spPr>
          <a:xfrm rot="10800000">
            <a:off x="1585443" y="4093958"/>
            <a:ext cx="274500" cy="2607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2"/>
          <p:cNvSpPr/>
          <p:nvPr/>
        </p:nvSpPr>
        <p:spPr>
          <a:xfrm rot="10800000">
            <a:off x="5292849" y="791765"/>
            <a:ext cx="274500" cy="2607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42"/>
          <p:cNvSpPr/>
          <p:nvPr/>
        </p:nvSpPr>
        <p:spPr>
          <a:xfrm rot="10800000">
            <a:off x="3457155" y="4084314"/>
            <a:ext cx="274500" cy="260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2" name="Google Shape;40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84">
            <a:off x="3561744" y="1638955"/>
            <a:ext cx="274572" cy="2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42"/>
          <p:cNvPicPr preferRelativeResize="0"/>
          <p:nvPr/>
        </p:nvPicPr>
        <p:blipFill rotWithShape="1">
          <a:blip r:embed="rId5">
            <a:alphaModFix/>
          </a:blip>
          <a:srcRect b="8434" l="8698" r="8533" t="9832"/>
          <a:stretch/>
        </p:blipFill>
        <p:spPr>
          <a:xfrm rot="10799984">
            <a:off x="7360054" y="2932923"/>
            <a:ext cx="274572" cy="260731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2"/>
          <p:cNvSpPr/>
          <p:nvPr/>
        </p:nvSpPr>
        <p:spPr>
          <a:xfrm rot="10800000">
            <a:off x="7335222" y="1540569"/>
            <a:ext cx="274500" cy="260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42"/>
          <p:cNvSpPr/>
          <p:nvPr/>
        </p:nvSpPr>
        <p:spPr>
          <a:xfrm rot="10800000">
            <a:off x="7310352" y="4351635"/>
            <a:ext cx="274500" cy="260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42"/>
          <p:cNvSpPr/>
          <p:nvPr/>
        </p:nvSpPr>
        <p:spPr>
          <a:xfrm rot="10800000">
            <a:off x="3572999" y="2839014"/>
            <a:ext cx="274500" cy="2607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42"/>
          <p:cNvSpPr/>
          <p:nvPr/>
        </p:nvSpPr>
        <p:spPr>
          <a:xfrm rot="10800000">
            <a:off x="1560580" y="1642613"/>
            <a:ext cx="274500" cy="260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42"/>
          <p:cNvSpPr/>
          <p:nvPr/>
        </p:nvSpPr>
        <p:spPr>
          <a:xfrm rot="10800000">
            <a:off x="5466525" y="2919754"/>
            <a:ext cx="274500" cy="2607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42"/>
          <p:cNvSpPr/>
          <p:nvPr/>
        </p:nvSpPr>
        <p:spPr>
          <a:xfrm rot="10800000">
            <a:off x="1585443" y="4079928"/>
            <a:ext cx="274500" cy="2607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42"/>
          <p:cNvSpPr/>
          <p:nvPr/>
        </p:nvSpPr>
        <p:spPr>
          <a:xfrm rot="10800000">
            <a:off x="5292849" y="777735"/>
            <a:ext cx="274500" cy="2607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42"/>
          <p:cNvSpPr/>
          <p:nvPr/>
        </p:nvSpPr>
        <p:spPr>
          <a:xfrm rot="10800000">
            <a:off x="3457155" y="4070284"/>
            <a:ext cx="274500" cy="260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2" name="Google Shape;41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84">
            <a:off x="3536867" y="1645970"/>
            <a:ext cx="274572" cy="2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42"/>
          <p:cNvPicPr preferRelativeResize="0"/>
          <p:nvPr/>
        </p:nvPicPr>
        <p:blipFill rotWithShape="1">
          <a:blip r:embed="rId5">
            <a:alphaModFix/>
          </a:blip>
          <a:srcRect b="8434" l="8698" r="8533" t="9832"/>
          <a:stretch/>
        </p:blipFill>
        <p:spPr>
          <a:xfrm rot="10799984">
            <a:off x="7335178" y="2939938"/>
            <a:ext cx="274572" cy="260731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42"/>
          <p:cNvSpPr/>
          <p:nvPr/>
        </p:nvSpPr>
        <p:spPr>
          <a:xfrm rot="10800000">
            <a:off x="7310345" y="1547584"/>
            <a:ext cx="274500" cy="260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42"/>
          <p:cNvSpPr/>
          <p:nvPr/>
        </p:nvSpPr>
        <p:spPr>
          <a:xfrm rot="10800000">
            <a:off x="7285476" y="4358650"/>
            <a:ext cx="274500" cy="260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42"/>
          <p:cNvSpPr/>
          <p:nvPr/>
        </p:nvSpPr>
        <p:spPr>
          <a:xfrm rot="10800000">
            <a:off x="3548122" y="2846029"/>
            <a:ext cx="274500" cy="2607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42"/>
          <p:cNvSpPr/>
          <p:nvPr/>
        </p:nvSpPr>
        <p:spPr>
          <a:xfrm rot="10800000">
            <a:off x="1535703" y="1649628"/>
            <a:ext cx="274500" cy="260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42"/>
          <p:cNvSpPr/>
          <p:nvPr/>
        </p:nvSpPr>
        <p:spPr>
          <a:xfrm rot="10800000">
            <a:off x="5441648" y="2926769"/>
            <a:ext cx="274500" cy="2607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42"/>
          <p:cNvSpPr/>
          <p:nvPr/>
        </p:nvSpPr>
        <p:spPr>
          <a:xfrm rot="10800000">
            <a:off x="1560566" y="4086943"/>
            <a:ext cx="274500" cy="2607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42"/>
          <p:cNvSpPr/>
          <p:nvPr/>
        </p:nvSpPr>
        <p:spPr>
          <a:xfrm rot="10800000">
            <a:off x="5267972" y="784750"/>
            <a:ext cx="274500" cy="2607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42"/>
          <p:cNvSpPr/>
          <p:nvPr/>
        </p:nvSpPr>
        <p:spPr>
          <a:xfrm rot="10800000">
            <a:off x="3432278" y="4077299"/>
            <a:ext cx="274500" cy="260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2" name="Google Shape;42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84">
            <a:off x="3536867" y="1631940"/>
            <a:ext cx="274572" cy="2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42"/>
          <p:cNvPicPr preferRelativeResize="0"/>
          <p:nvPr/>
        </p:nvPicPr>
        <p:blipFill rotWithShape="1">
          <a:blip r:embed="rId5">
            <a:alphaModFix/>
          </a:blip>
          <a:srcRect b="8434" l="8698" r="8533" t="9832"/>
          <a:stretch/>
        </p:blipFill>
        <p:spPr>
          <a:xfrm rot="10799984">
            <a:off x="7335178" y="2925883"/>
            <a:ext cx="274572" cy="260731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42"/>
          <p:cNvSpPr/>
          <p:nvPr/>
        </p:nvSpPr>
        <p:spPr>
          <a:xfrm rot="10800000">
            <a:off x="7310345" y="1533554"/>
            <a:ext cx="274500" cy="260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2"/>
          <p:cNvSpPr/>
          <p:nvPr/>
        </p:nvSpPr>
        <p:spPr>
          <a:xfrm rot="10800000">
            <a:off x="7285476" y="4344620"/>
            <a:ext cx="274500" cy="260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42"/>
          <p:cNvSpPr/>
          <p:nvPr/>
        </p:nvSpPr>
        <p:spPr>
          <a:xfrm rot="10800000">
            <a:off x="3548122" y="2831999"/>
            <a:ext cx="274500" cy="260700"/>
          </a:xfrm>
          <a:prstGeom prst="ellipse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42"/>
          <p:cNvSpPr/>
          <p:nvPr/>
        </p:nvSpPr>
        <p:spPr>
          <a:xfrm rot="10800000">
            <a:off x="1535703" y="1635598"/>
            <a:ext cx="274500" cy="260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42"/>
          <p:cNvSpPr/>
          <p:nvPr/>
        </p:nvSpPr>
        <p:spPr>
          <a:xfrm rot="10800000">
            <a:off x="5441648" y="2912739"/>
            <a:ext cx="274500" cy="2607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42"/>
          <p:cNvSpPr/>
          <p:nvPr/>
        </p:nvSpPr>
        <p:spPr>
          <a:xfrm rot="10800000">
            <a:off x="1560566" y="4072913"/>
            <a:ext cx="274500" cy="2607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2"/>
          <p:cNvSpPr/>
          <p:nvPr/>
        </p:nvSpPr>
        <p:spPr>
          <a:xfrm rot="10800000">
            <a:off x="5243097" y="768945"/>
            <a:ext cx="274500" cy="2607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2"/>
          <p:cNvSpPr/>
          <p:nvPr/>
        </p:nvSpPr>
        <p:spPr>
          <a:xfrm rot="10800000">
            <a:off x="3432278" y="4063269"/>
            <a:ext cx="274500" cy="260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