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share.tv/x/ss5fea319f118ca#" TargetMode="External"/><Relationship Id="rId42" Type="http://schemas.openxmlformats.org/officeDocument/2006/relationships/hyperlink" Target="https://safeshare.tv/x/ss5fea345bbfc9b#" TargetMode="External"/><Relationship Id="rId41" Type="http://schemas.openxmlformats.org/officeDocument/2006/relationships/image" Target="../media/image8.png"/><Relationship Id="rId44" Type="http://schemas.openxmlformats.org/officeDocument/2006/relationships/hyperlink" Target="https://safeshare.tv/x/ss5fea3ac9893a4#" TargetMode="External"/><Relationship Id="rId43" Type="http://schemas.openxmlformats.org/officeDocument/2006/relationships/image" Target="../media/image18.png"/><Relationship Id="rId46" Type="http://schemas.openxmlformats.org/officeDocument/2006/relationships/hyperlink" Target="https://www.abcya.com/games/one_hundred_snowballs" TargetMode="External"/><Relationship Id="rId45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38.png"/><Relationship Id="rId9" Type="http://schemas.openxmlformats.org/officeDocument/2006/relationships/image" Target="../media/image4.png"/><Relationship Id="rId48" Type="http://schemas.openxmlformats.org/officeDocument/2006/relationships/hyperlink" Target="https://www.starfall.com/h/holiday/hundredthday/?t=314109671" TargetMode="External"/><Relationship Id="rId47" Type="http://schemas.openxmlformats.org/officeDocument/2006/relationships/image" Target="../media/image14.png"/><Relationship Id="rId49" Type="http://schemas.openxmlformats.org/officeDocument/2006/relationships/image" Target="../media/image28.png"/><Relationship Id="rId5" Type="http://schemas.openxmlformats.org/officeDocument/2006/relationships/image" Target="../media/image13.png"/><Relationship Id="rId6" Type="http://schemas.openxmlformats.org/officeDocument/2006/relationships/hyperlink" Target="https://safeshare.tv/x/ss5fea4278d3e61#" TargetMode="External"/><Relationship Id="rId7" Type="http://schemas.openxmlformats.org/officeDocument/2006/relationships/image" Target="../media/image3.jpg"/><Relationship Id="rId8" Type="http://schemas.openxmlformats.org/officeDocument/2006/relationships/hyperlink" Target="https://safeshare.tv/x/ss5fea3b150297d#" TargetMode="External"/><Relationship Id="rId73" Type="http://schemas.openxmlformats.org/officeDocument/2006/relationships/image" Target="../media/image29.png"/><Relationship Id="rId72" Type="http://schemas.openxmlformats.org/officeDocument/2006/relationships/hyperlink" Target="https://safeshare.tv/x/ss5fea51b911b6c#" TargetMode="External"/><Relationship Id="rId31" Type="http://schemas.openxmlformats.org/officeDocument/2006/relationships/image" Target="../media/image26.png"/><Relationship Id="rId75" Type="http://schemas.openxmlformats.org/officeDocument/2006/relationships/image" Target="../media/image35.png"/><Relationship Id="rId30" Type="http://schemas.openxmlformats.org/officeDocument/2006/relationships/hyperlink" Target="https://safeshare.tv/x/ss5fea494471d53#" TargetMode="External"/><Relationship Id="rId74" Type="http://schemas.openxmlformats.org/officeDocument/2006/relationships/hyperlink" Target="https://safeshare.tv/x/INOd22YF-AA#" TargetMode="External"/><Relationship Id="rId33" Type="http://schemas.openxmlformats.org/officeDocument/2006/relationships/image" Target="../media/image2.png"/><Relationship Id="rId32" Type="http://schemas.openxmlformats.org/officeDocument/2006/relationships/hyperlink" Target="https://safeshare.tv/x/ss5fea3a8246129#" TargetMode="External"/><Relationship Id="rId35" Type="http://schemas.openxmlformats.org/officeDocument/2006/relationships/image" Target="../media/image31.png"/><Relationship Id="rId34" Type="http://schemas.openxmlformats.org/officeDocument/2006/relationships/hyperlink" Target="https://safeshare.tv/x/ss5fea3512bed7b#" TargetMode="External"/><Relationship Id="rId71" Type="http://schemas.openxmlformats.org/officeDocument/2006/relationships/image" Target="../media/image32.png"/><Relationship Id="rId70" Type="http://schemas.openxmlformats.org/officeDocument/2006/relationships/hyperlink" Target="https://safeshare.tv/x/ss5fea3fc63da38#" TargetMode="External"/><Relationship Id="rId37" Type="http://schemas.openxmlformats.org/officeDocument/2006/relationships/image" Target="../media/image9.png"/><Relationship Id="rId36" Type="http://schemas.openxmlformats.org/officeDocument/2006/relationships/hyperlink" Target="https://safeshare.tv/x/ss5fea4894d0fd6#" TargetMode="External"/><Relationship Id="rId39" Type="http://schemas.openxmlformats.org/officeDocument/2006/relationships/image" Target="../media/image17.png"/><Relationship Id="rId38" Type="http://schemas.openxmlformats.org/officeDocument/2006/relationships/hyperlink" Target="https://safeshare.tv/x/ss5fea435bef3f3#" TargetMode="External"/><Relationship Id="rId62" Type="http://schemas.openxmlformats.org/officeDocument/2006/relationships/hyperlink" Target="https://safeshare.tv/x/ss5fea383d1c960#" TargetMode="External"/><Relationship Id="rId61" Type="http://schemas.openxmlformats.org/officeDocument/2006/relationships/image" Target="../media/image24.png"/><Relationship Id="rId20" Type="http://schemas.openxmlformats.org/officeDocument/2006/relationships/hyperlink" Target="https://safeshare.tv/x/ss5fea471301e5b#" TargetMode="External"/><Relationship Id="rId64" Type="http://schemas.openxmlformats.org/officeDocument/2006/relationships/hyperlink" Target="https://safeshare.tv/x/ss5fea390b9febe#" TargetMode="External"/><Relationship Id="rId63" Type="http://schemas.openxmlformats.org/officeDocument/2006/relationships/image" Target="../media/image21.png"/><Relationship Id="rId22" Type="http://schemas.openxmlformats.org/officeDocument/2006/relationships/hyperlink" Target="https://safeshare.tv/x/ss5fea4050a5490#" TargetMode="External"/><Relationship Id="rId66" Type="http://schemas.openxmlformats.org/officeDocument/2006/relationships/hyperlink" Target="https://safeshare.tv/x/HGAnRHdvt9s#" TargetMode="External"/><Relationship Id="rId21" Type="http://schemas.openxmlformats.org/officeDocument/2006/relationships/image" Target="../media/image1.png"/><Relationship Id="rId65" Type="http://schemas.openxmlformats.org/officeDocument/2006/relationships/image" Target="../media/image23.png"/><Relationship Id="rId24" Type="http://schemas.openxmlformats.org/officeDocument/2006/relationships/hyperlink" Target="https://safeshare.tv/x/ss5fea34b6556be#" TargetMode="External"/><Relationship Id="rId68" Type="http://schemas.openxmlformats.org/officeDocument/2006/relationships/hyperlink" Target="https://safeshare.tv/x/USGwenB7g5s#" TargetMode="External"/><Relationship Id="rId23" Type="http://schemas.openxmlformats.org/officeDocument/2006/relationships/image" Target="../media/image22.jpg"/><Relationship Id="rId67" Type="http://schemas.openxmlformats.org/officeDocument/2006/relationships/image" Target="../media/image34.png"/><Relationship Id="rId60" Type="http://schemas.openxmlformats.org/officeDocument/2006/relationships/hyperlink" Target="https://safeshare.tv/x/ss5fea340bae94b#" TargetMode="External"/><Relationship Id="rId26" Type="http://schemas.openxmlformats.org/officeDocument/2006/relationships/hyperlink" Target="https://safeshare.tv/x/ss5fea48e3e4fbf#" TargetMode="External"/><Relationship Id="rId25" Type="http://schemas.openxmlformats.org/officeDocument/2006/relationships/image" Target="../media/image27.png"/><Relationship Id="rId69" Type="http://schemas.openxmlformats.org/officeDocument/2006/relationships/image" Target="../media/image30.png"/><Relationship Id="rId28" Type="http://schemas.openxmlformats.org/officeDocument/2006/relationships/hyperlink" Target="https://safeshare.tv/x/ss5fea3e67037c5#" TargetMode="External"/><Relationship Id="rId27" Type="http://schemas.openxmlformats.org/officeDocument/2006/relationships/image" Target="../media/image5.png"/><Relationship Id="rId29" Type="http://schemas.openxmlformats.org/officeDocument/2006/relationships/image" Target="../media/image6.png"/><Relationship Id="rId51" Type="http://schemas.openxmlformats.org/officeDocument/2006/relationships/image" Target="../media/image25.png"/><Relationship Id="rId50" Type="http://schemas.openxmlformats.org/officeDocument/2006/relationships/hyperlink" Target="https://www.abcya.com/games/one_hundred_number_chart_game" TargetMode="External"/><Relationship Id="rId53" Type="http://schemas.openxmlformats.org/officeDocument/2006/relationships/image" Target="../media/image19.png"/><Relationship Id="rId52" Type="http://schemas.openxmlformats.org/officeDocument/2006/relationships/hyperlink" Target="https://www.abcya.com/games/number_bubble_counting" TargetMode="External"/><Relationship Id="rId11" Type="http://schemas.openxmlformats.org/officeDocument/2006/relationships/image" Target="../media/image7.jpg"/><Relationship Id="rId55" Type="http://schemas.openxmlformats.org/officeDocument/2006/relationships/image" Target="../media/image20.png"/><Relationship Id="rId10" Type="http://schemas.openxmlformats.org/officeDocument/2006/relationships/hyperlink" Target="https://safeshare.tv/x/ss5fea3ee864fa1#" TargetMode="External"/><Relationship Id="rId54" Type="http://schemas.openxmlformats.org/officeDocument/2006/relationships/hyperlink" Target="https://www.abcya.com/games/100_number_grid" TargetMode="External"/><Relationship Id="rId13" Type="http://schemas.openxmlformats.org/officeDocument/2006/relationships/image" Target="../media/image15.jpg"/><Relationship Id="rId57" Type="http://schemas.openxmlformats.org/officeDocument/2006/relationships/image" Target="../media/image37.png"/><Relationship Id="rId12" Type="http://schemas.openxmlformats.org/officeDocument/2006/relationships/hyperlink" Target="https://safeshare.tv/x/ss5fea3e367adae#" TargetMode="External"/><Relationship Id="rId56" Type="http://schemas.openxmlformats.org/officeDocument/2006/relationships/hyperlink" Target="https://www.starfall.com/h/addsub/pop-bubbles/?sn=math0" TargetMode="External"/><Relationship Id="rId15" Type="http://schemas.openxmlformats.org/officeDocument/2006/relationships/image" Target="../media/image12.png"/><Relationship Id="rId59" Type="http://schemas.openxmlformats.org/officeDocument/2006/relationships/image" Target="../media/image36.png"/><Relationship Id="rId14" Type="http://schemas.openxmlformats.org/officeDocument/2006/relationships/hyperlink" Target="https://safeshare.tv/x/ss5fea4764ebf43#" TargetMode="External"/><Relationship Id="rId58" Type="http://schemas.openxmlformats.org/officeDocument/2006/relationships/hyperlink" Target="https://safeshare.tv/x/ss5fea39d5080b6#" TargetMode="External"/><Relationship Id="rId17" Type="http://schemas.openxmlformats.org/officeDocument/2006/relationships/image" Target="../media/image10.png"/><Relationship Id="rId16" Type="http://schemas.openxmlformats.org/officeDocument/2006/relationships/hyperlink" Target="https://safeshare.tv/x/og9_YVOnFHA#" TargetMode="External"/><Relationship Id="rId19" Type="http://schemas.openxmlformats.org/officeDocument/2006/relationships/image" Target="../media/image11.jpg"/><Relationship Id="rId18" Type="http://schemas.openxmlformats.org/officeDocument/2006/relationships/hyperlink" Target="https://safeshare.tv/x/ss5fea42077585b#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14800"/>
            <a:ext cx="91440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010" l="5168" r="64872" t="63904"/>
          <a:stretch/>
        </p:blipFill>
        <p:spPr>
          <a:xfrm>
            <a:off x="2072200" y="2682750"/>
            <a:ext cx="5173900" cy="20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54250" y="2899125"/>
            <a:ext cx="583901" cy="80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21838" y="2899125"/>
            <a:ext cx="622775" cy="80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28300" y="2879925"/>
            <a:ext cx="583900" cy="7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85425" y="2913500"/>
            <a:ext cx="496225" cy="7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254252" y="3827759"/>
            <a:ext cx="583901" cy="80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886825" y="3836850"/>
            <a:ext cx="578700" cy="7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491925" y="3836850"/>
            <a:ext cx="578700" cy="7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681787" y="3836850"/>
            <a:ext cx="578700" cy="7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5330763" y="3845000"/>
            <a:ext cx="622780" cy="7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7175" y="201838"/>
            <a:ext cx="107950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279688" y="201825"/>
            <a:ext cx="104495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062788" y="201825"/>
            <a:ext cx="1036525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855875" y="225375"/>
            <a:ext cx="103655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610500" y="200600"/>
            <a:ext cx="1044925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353438" y="201825"/>
            <a:ext cx="107950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657900" y="200600"/>
            <a:ext cx="1036550" cy="7536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946125" y="2920225"/>
            <a:ext cx="622775" cy="7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96425" y="1077725"/>
            <a:ext cx="107950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851675" y="1090112"/>
            <a:ext cx="1044950" cy="7511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609425" y="2927075"/>
            <a:ext cx="496225" cy="7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668638" y="1067637"/>
            <a:ext cx="1079500" cy="8070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039088" y="1081901"/>
            <a:ext cx="1044950" cy="7784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569300" y="1064075"/>
            <a:ext cx="1079500" cy="77847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0" l="11629" r="11706" t="0"/>
          <a:stretch/>
        </p:blipFill>
        <p:spPr>
          <a:xfrm>
            <a:off x="1322250" y="1109924"/>
            <a:ext cx="1104825" cy="737825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286925" y="1067125"/>
            <a:ext cx="1079500" cy="7783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10117" l="11981" r="10516" t="2812"/>
          <a:stretch/>
        </p:blipFill>
        <p:spPr>
          <a:xfrm>
            <a:off x="6859150" y="1954850"/>
            <a:ext cx="2284850" cy="216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6450" y="2045175"/>
            <a:ext cx="2284850" cy="241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980550" y="2066350"/>
            <a:ext cx="1104825" cy="7021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5230650" y="2066350"/>
            <a:ext cx="1138525" cy="665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2639138" y="2066288"/>
            <a:ext cx="1138525" cy="70215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5995900" y="3845000"/>
            <a:ext cx="531050" cy="7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6569300" y="3857112"/>
            <a:ext cx="531050" cy="7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4831050" y="2899125"/>
            <a:ext cx="496225" cy="8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4115275" y="3836850"/>
            <a:ext cx="496225" cy="7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5388600" y="2940505"/>
            <a:ext cx="496200" cy="73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