
<file path=[Content_Types].xml><?xml version="1.0" encoding="utf-8"?>
<Types xmlns="http://schemas.openxmlformats.org/package/2006/content-types">
  <Default ContentType="image/gif" Extension="gif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gb421c7f3eb_0_17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" name="Google Shape;74;gb421c7f3eb_0_1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20" Type="http://schemas.openxmlformats.org/officeDocument/2006/relationships/hyperlink" Target="https://www.youtube.com/watch?v=7Sob3PyvvTQ" TargetMode="External"/><Relationship Id="rId22" Type="http://schemas.openxmlformats.org/officeDocument/2006/relationships/hyperlink" Target="https://www.youtube.com/watch?v=q_yUC1NCFkE" TargetMode="External"/><Relationship Id="rId21" Type="http://schemas.openxmlformats.org/officeDocument/2006/relationships/image" Target="../media/image13.png"/><Relationship Id="rId24" Type="http://schemas.openxmlformats.org/officeDocument/2006/relationships/hyperlink" Target="https://www.youtube.com/watch?v=_0K2_RoxCXk" TargetMode="External"/><Relationship Id="rId23" Type="http://schemas.openxmlformats.org/officeDocument/2006/relationships/image" Target="../media/image16.png"/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Relationship Id="rId4" Type="http://schemas.openxmlformats.org/officeDocument/2006/relationships/hyperlink" Target="https://www.youtube.com/watch?v=MHF3UHI3vEc" TargetMode="External"/><Relationship Id="rId9" Type="http://schemas.openxmlformats.org/officeDocument/2006/relationships/image" Target="../media/image18.png"/><Relationship Id="rId26" Type="http://schemas.openxmlformats.org/officeDocument/2006/relationships/hyperlink" Target="https://www.youtube.com/watch?v=q9jexkHgjxo" TargetMode="External"/><Relationship Id="rId25" Type="http://schemas.openxmlformats.org/officeDocument/2006/relationships/image" Target="../media/image17.png"/><Relationship Id="rId28" Type="http://schemas.openxmlformats.org/officeDocument/2006/relationships/hyperlink" Target="https://www.abcya.com/games/number_bubble_counting" TargetMode="External"/><Relationship Id="rId27" Type="http://schemas.openxmlformats.org/officeDocument/2006/relationships/image" Target="../media/image14.png"/><Relationship Id="rId5" Type="http://schemas.openxmlformats.org/officeDocument/2006/relationships/image" Target="../media/image1.png"/><Relationship Id="rId6" Type="http://schemas.openxmlformats.org/officeDocument/2006/relationships/hyperlink" Target="https://www.youtube.com/watch?v=Qt2sky88m9w" TargetMode="External"/><Relationship Id="rId29" Type="http://schemas.openxmlformats.org/officeDocument/2006/relationships/image" Target="../media/image15.png"/><Relationship Id="rId7" Type="http://schemas.openxmlformats.org/officeDocument/2006/relationships/image" Target="../media/image22.png"/><Relationship Id="rId8" Type="http://schemas.openxmlformats.org/officeDocument/2006/relationships/hyperlink" Target="https://www.youtube.com/watch?v=SQr3tLIToCE" TargetMode="External"/><Relationship Id="rId31" Type="http://schemas.openxmlformats.org/officeDocument/2006/relationships/image" Target="../media/image6.png"/><Relationship Id="rId30" Type="http://schemas.openxmlformats.org/officeDocument/2006/relationships/hyperlink" Target="https://www.youtube.com/watch?v=RWg5yCu4V8A" TargetMode="External"/><Relationship Id="rId11" Type="http://schemas.openxmlformats.org/officeDocument/2006/relationships/image" Target="../media/image11.png"/><Relationship Id="rId33" Type="http://schemas.openxmlformats.org/officeDocument/2006/relationships/image" Target="../media/image3.gif"/><Relationship Id="rId10" Type="http://schemas.openxmlformats.org/officeDocument/2006/relationships/hyperlink" Target="https://www.youtube.com/watch?v=CX5JH0OaMPc" TargetMode="External"/><Relationship Id="rId32" Type="http://schemas.openxmlformats.org/officeDocument/2006/relationships/hyperlink" Target="https://www.youtube.com/watch?v=IduG2E1eHz4" TargetMode="External"/><Relationship Id="rId13" Type="http://schemas.openxmlformats.org/officeDocument/2006/relationships/image" Target="../media/image7.png"/><Relationship Id="rId35" Type="http://schemas.openxmlformats.org/officeDocument/2006/relationships/slide" Target="/ppt/slides/slide2.xml"/><Relationship Id="rId12" Type="http://schemas.openxmlformats.org/officeDocument/2006/relationships/hyperlink" Target="https://www.youtube.com/watch?v=k8KXJMvb53w" TargetMode="External"/><Relationship Id="rId34" Type="http://schemas.openxmlformats.org/officeDocument/2006/relationships/image" Target="../media/image9.gif"/><Relationship Id="rId15" Type="http://schemas.openxmlformats.org/officeDocument/2006/relationships/image" Target="../media/image21.png"/><Relationship Id="rId14" Type="http://schemas.openxmlformats.org/officeDocument/2006/relationships/hyperlink" Target="https://www.youtube.com/watch?v=z3P8iaA0mqY" TargetMode="External"/><Relationship Id="rId36" Type="http://schemas.openxmlformats.org/officeDocument/2006/relationships/image" Target="../media/image8.png"/><Relationship Id="rId17" Type="http://schemas.openxmlformats.org/officeDocument/2006/relationships/image" Target="../media/image5.png"/><Relationship Id="rId16" Type="http://schemas.openxmlformats.org/officeDocument/2006/relationships/hyperlink" Target="https://www.youtube.com/watch?v=0Sros-R3BIM" TargetMode="External"/><Relationship Id="rId19" Type="http://schemas.openxmlformats.org/officeDocument/2006/relationships/image" Target="../media/image19.png"/><Relationship Id="rId18" Type="http://schemas.openxmlformats.org/officeDocument/2006/relationships/hyperlink" Target="https://www.youtube.com/watch?v=pQ1PCs0uTdU" TargetMode="Externa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0.png"/><Relationship Id="rId4" Type="http://schemas.openxmlformats.org/officeDocument/2006/relationships/image" Target="../media/image4.png"/><Relationship Id="rId5" Type="http://schemas.openxmlformats.org/officeDocument/2006/relationships/image" Target="../media/image12.png"/><Relationship Id="rId6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Clientmoji" id="54" name="Google Shape;54;p13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252650" y="2259398"/>
            <a:ext cx="880200" cy="880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oogle Shape;55;p13">
            <a:hlinkClick r:id="rId6"/>
          </p:cNvPr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131900" y="1402950"/>
            <a:ext cx="880200" cy="880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13">
            <a:hlinkClick r:id="rId8"/>
          </p:cNvPr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4689725" y="3309750"/>
            <a:ext cx="1135675" cy="961449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3">
            <a:hlinkClick r:id="rId10"/>
          </p:cNvPr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775425" y="3139588"/>
            <a:ext cx="1135675" cy="978712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13">
            <a:hlinkClick r:id="rId12"/>
          </p:cNvPr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7421183" y="3139600"/>
            <a:ext cx="965292" cy="97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3">
            <a:hlinkClick r:id="rId14"/>
          </p:cNvPr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2008526" y="3188850"/>
            <a:ext cx="880200" cy="880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13">
            <a:hlinkClick r:id="rId16"/>
          </p:cNvPr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6396900" y="3118315"/>
            <a:ext cx="880200" cy="1021258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Google Shape;61;p13">
            <a:hlinkClick r:id="rId18"/>
          </p:cNvPr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>
            <a:off x="3331025" y="3241050"/>
            <a:ext cx="1135675" cy="1098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13">
            <a:hlinkClick r:id="rId20"/>
          </p:cNvPr>
          <p:cNvPicPr preferRelativeResize="0"/>
          <p:nvPr/>
        </p:nvPicPr>
        <p:blipFill>
          <a:blip r:embed="rId21">
            <a:alphaModFix/>
          </a:blip>
          <a:stretch>
            <a:fillRect/>
          </a:stretch>
        </p:blipFill>
        <p:spPr>
          <a:xfrm>
            <a:off x="903162" y="2283139"/>
            <a:ext cx="880199" cy="832713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13">
            <a:hlinkClick r:id="rId22"/>
          </p:cNvPr>
          <p:cNvPicPr preferRelativeResize="0"/>
          <p:nvPr/>
        </p:nvPicPr>
        <p:blipFill>
          <a:blip r:embed="rId23">
            <a:alphaModFix/>
          </a:blip>
          <a:stretch>
            <a:fillRect/>
          </a:stretch>
        </p:blipFill>
        <p:spPr>
          <a:xfrm>
            <a:off x="2008526" y="2367386"/>
            <a:ext cx="880199" cy="664239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13">
            <a:hlinkClick r:id="rId24"/>
          </p:cNvPr>
          <p:cNvPicPr preferRelativeResize="0"/>
          <p:nvPr/>
        </p:nvPicPr>
        <p:blipFill>
          <a:blip r:embed="rId25">
            <a:alphaModFix/>
          </a:blip>
          <a:stretch>
            <a:fillRect/>
          </a:stretch>
        </p:blipFill>
        <p:spPr>
          <a:xfrm>
            <a:off x="3088038" y="2367378"/>
            <a:ext cx="965300" cy="664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13">
            <a:hlinkClick r:id="rId26"/>
          </p:cNvPr>
          <p:cNvPicPr preferRelativeResize="0"/>
          <p:nvPr/>
        </p:nvPicPr>
        <p:blipFill>
          <a:blip r:embed="rId27">
            <a:alphaModFix/>
          </a:blip>
          <a:stretch>
            <a:fillRect/>
          </a:stretch>
        </p:blipFill>
        <p:spPr>
          <a:xfrm>
            <a:off x="7421175" y="2367375"/>
            <a:ext cx="1135674" cy="664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66;p13">
            <a:hlinkClick r:id="rId28"/>
          </p:cNvPr>
          <p:cNvPicPr preferRelativeResize="0"/>
          <p:nvPr/>
        </p:nvPicPr>
        <p:blipFill>
          <a:blip r:embed="rId29">
            <a:alphaModFix/>
          </a:blip>
          <a:stretch>
            <a:fillRect/>
          </a:stretch>
        </p:blipFill>
        <p:spPr>
          <a:xfrm>
            <a:off x="5282225" y="2342576"/>
            <a:ext cx="965299" cy="713848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67;p13">
            <a:hlinkClick r:id="rId30"/>
          </p:cNvPr>
          <p:cNvPicPr preferRelativeResize="0"/>
          <p:nvPr/>
        </p:nvPicPr>
        <p:blipFill>
          <a:blip r:embed="rId31">
            <a:alphaModFix/>
          </a:blip>
          <a:stretch>
            <a:fillRect/>
          </a:stretch>
        </p:blipFill>
        <p:spPr>
          <a:xfrm>
            <a:off x="6269164" y="2358790"/>
            <a:ext cx="1135674" cy="681408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13">
            <a:hlinkClick r:id="rId32"/>
          </p:cNvPr>
          <p:cNvPicPr preferRelativeResize="0"/>
          <p:nvPr/>
        </p:nvPicPr>
        <p:blipFill>
          <a:blip r:embed="rId33">
            <a:alphaModFix/>
          </a:blip>
          <a:stretch>
            <a:fillRect/>
          </a:stretch>
        </p:blipFill>
        <p:spPr>
          <a:xfrm>
            <a:off x="5012100" y="0"/>
            <a:ext cx="2409076" cy="1021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13"/>
          <p:cNvPicPr preferRelativeResize="0"/>
          <p:nvPr/>
        </p:nvPicPr>
        <p:blipFill>
          <a:blip r:embed="rId34">
            <a:alphaModFix/>
          </a:blip>
          <a:stretch>
            <a:fillRect/>
          </a:stretch>
        </p:blipFill>
        <p:spPr>
          <a:xfrm>
            <a:off x="108000" y="0"/>
            <a:ext cx="3000000" cy="2047875"/>
          </a:xfrm>
          <a:prstGeom prst="rect">
            <a:avLst/>
          </a:prstGeom>
          <a:noFill/>
          <a:ln>
            <a:noFill/>
          </a:ln>
        </p:spPr>
      </p:pic>
      <p:sp>
        <p:nvSpPr>
          <p:cNvPr id="70" name="Google Shape;70;p13"/>
          <p:cNvSpPr txBox="1"/>
          <p:nvPr/>
        </p:nvSpPr>
        <p:spPr>
          <a:xfrm>
            <a:off x="108000" y="1742125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 u="sng">
              <a:solidFill>
                <a:schemeClr val="hlink"/>
              </a:solidFill>
            </a:endParaRPr>
          </a:p>
        </p:txBody>
      </p:sp>
      <p:pic>
        <p:nvPicPr>
          <p:cNvPr descr="we made it" id="71" name="Google Shape;71;p13">
            <a:hlinkClick action="ppaction://hlinksldjump" r:id="rId35"/>
          </p:cNvPr>
          <p:cNvPicPr preferRelativeResize="0"/>
          <p:nvPr/>
        </p:nvPicPr>
        <p:blipFill>
          <a:blip r:embed="rId36">
            <a:alphaModFix/>
          </a:blip>
          <a:stretch>
            <a:fillRect/>
          </a:stretch>
        </p:blipFill>
        <p:spPr>
          <a:xfrm>
            <a:off x="7572850" y="396550"/>
            <a:ext cx="1571150" cy="1571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" name="Google Shape;76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341200"/>
            <a:ext cx="6474150" cy="4160475"/>
          </a:xfrm>
          <a:prstGeom prst="rect">
            <a:avLst/>
          </a:prstGeom>
          <a:noFill/>
          <a:ln>
            <a:noFill/>
          </a:ln>
        </p:spPr>
      </p:pic>
      <p:sp>
        <p:nvSpPr>
          <p:cNvPr id="77" name="Google Shape;77;p14"/>
          <p:cNvSpPr txBox="1"/>
          <p:nvPr/>
        </p:nvSpPr>
        <p:spPr>
          <a:xfrm>
            <a:off x="6770700" y="755300"/>
            <a:ext cx="942600" cy="598200"/>
          </a:xfrm>
          <a:prstGeom prst="rect">
            <a:avLst/>
          </a:prstGeom>
          <a:noFill/>
          <a:ln cap="flat" cmpd="sng" w="38100">
            <a:solidFill>
              <a:srgbClr val="F3F3F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400">
                <a:solidFill>
                  <a:srgbClr val="F3F3F3"/>
                </a:solidFill>
              </a:rPr>
              <a:t>100</a:t>
            </a:r>
            <a:endParaRPr sz="3400">
              <a:solidFill>
                <a:srgbClr val="F3F3F3"/>
              </a:solidFill>
            </a:endParaRPr>
          </a:p>
        </p:txBody>
      </p:sp>
      <p:pic>
        <p:nvPicPr>
          <p:cNvPr id="78" name="Google Shape;78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407187" y="3416588"/>
            <a:ext cx="1109726" cy="1085076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oogle Shape;79;p1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564563" y="1919475"/>
            <a:ext cx="206128" cy="1396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1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564563" y="1919475"/>
            <a:ext cx="206128" cy="1396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81;p1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564563" y="1919475"/>
            <a:ext cx="206128" cy="1396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2" name="Google Shape;82;p1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564563" y="1919475"/>
            <a:ext cx="206128" cy="1396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3" name="Google Shape;83;p1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564563" y="1919475"/>
            <a:ext cx="206128" cy="1396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1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564563" y="1919475"/>
            <a:ext cx="206128" cy="1396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564563" y="1873725"/>
            <a:ext cx="206128" cy="1396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p1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564563" y="1873725"/>
            <a:ext cx="206128" cy="1396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87;p1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564563" y="1919475"/>
            <a:ext cx="206128" cy="1396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88;p1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170800" y="1759775"/>
            <a:ext cx="422251" cy="503827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Google Shape;89;p1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170800" y="1759775"/>
            <a:ext cx="422251" cy="503827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p1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170800" y="1759775"/>
            <a:ext cx="422251" cy="503827"/>
          </a:xfrm>
          <a:prstGeom prst="rect">
            <a:avLst/>
          </a:prstGeom>
          <a:noFill/>
          <a:ln>
            <a:noFill/>
          </a:ln>
        </p:spPr>
      </p:pic>
      <p:pic>
        <p:nvPicPr>
          <p:cNvPr id="91" name="Google Shape;91;p1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170800" y="1759775"/>
            <a:ext cx="422251" cy="503827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Google Shape;92;p1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178488" y="1759775"/>
            <a:ext cx="422251" cy="503827"/>
          </a:xfrm>
          <a:prstGeom prst="rect">
            <a:avLst/>
          </a:prstGeom>
          <a:noFill/>
          <a:ln>
            <a:noFill/>
          </a:ln>
        </p:spPr>
      </p:pic>
      <p:pic>
        <p:nvPicPr>
          <p:cNvPr id="93" name="Google Shape;93;p1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178488" y="1759775"/>
            <a:ext cx="422251" cy="503827"/>
          </a:xfrm>
          <a:prstGeom prst="rect">
            <a:avLst/>
          </a:prstGeom>
          <a:noFill/>
          <a:ln>
            <a:noFill/>
          </a:ln>
        </p:spPr>
      </p:pic>
      <p:pic>
        <p:nvPicPr>
          <p:cNvPr id="94" name="Google Shape;94;p1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178488" y="1759775"/>
            <a:ext cx="422251" cy="503827"/>
          </a:xfrm>
          <a:prstGeom prst="rect">
            <a:avLst/>
          </a:prstGeom>
          <a:noFill/>
          <a:ln>
            <a:noFill/>
          </a:ln>
        </p:spPr>
      </p:pic>
      <p:pic>
        <p:nvPicPr>
          <p:cNvPr id="95" name="Google Shape;95;p1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178488" y="1759775"/>
            <a:ext cx="422251" cy="503827"/>
          </a:xfrm>
          <a:prstGeom prst="rect">
            <a:avLst/>
          </a:prstGeom>
          <a:noFill/>
          <a:ln>
            <a:noFill/>
          </a:ln>
        </p:spPr>
      </p:pic>
      <p:pic>
        <p:nvPicPr>
          <p:cNvPr id="96" name="Google Shape;96;p1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178488" y="1759775"/>
            <a:ext cx="422251" cy="503827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Google Shape;97;p1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178500" y="1759775"/>
            <a:ext cx="422251" cy="503827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p1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564563" y="1873725"/>
            <a:ext cx="206128" cy="1396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Google Shape;99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407187" y="3416588"/>
            <a:ext cx="1109726" cy="10850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