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Love Ya Like A Sister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LoveYaLikeASister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c5c4a1fb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c5c4a1fb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c5c4a1fb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c5c4a1fb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c5c4a1fb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bc5c4a1fb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c5c4a1fb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c5c4a1fb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bc5c4a1fbd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bc5c4a1fb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bc5c4a1fb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bc5c4a1fb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c5c4a1fbd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c5c4a1fbd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c5c4a1fbd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c5c4a1fbd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bc5c4a1fbd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bc5c4a1fbd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c5c4a1fbd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c5c4a1fb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3713" y="1500925"/>
            <a:ext cx="5796575" cy="43474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0"/>
            <a:ext cx="9144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7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100th Day of School Exercise Challenge</a:t>
            </a:r>
            <a:endParaRPr sz="77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0" y="0"/>
            <a:ext cx="58077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 Jumping Jacks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7275" y="1385013"/>
            <a:ext cx="3014325" cy="2373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0" y="940200"/>
            <a:ext cx="49890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 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Sit Ups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9000" y="546300"/>
            <a:ext cx="4050900" cy="405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0" y="1066650"/>
            <a:ext cx="51678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 Lunges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b="0" l="19204" r="21137" t="0"/>
          <a:stretch/>
        </p:blipFill>
        <p:spPr>
          <a:xfrm>
            <a:off x="5300450" y="744025"/>
            <a:ext cx="3380725" cy="37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0" y="0"/>
            <a:ext cx="37308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 Push-Ups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9550" y="1116825"/>
            <a:ext cx="5012050" cy="281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/>
        </p:nvSpPr>
        <p:spPr>
          <a:xfrm>
            <a:off x="0" y="940213"/>
            <a:ext cx="58077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 Toe Touches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85" name="Google Shape;85;p18"/>
          <p:cNvPicPr preferRelativeResize="0"/>
          <p:nvPr/>
        </p:nvPicPr>
        <p:blipFill rotWithShape="1">
          <a:blip r:embed="rId3">
            <a:alphaModFix/>
          </a:blip>
          <a:srcRect b="9624" l="11373" r="39219" t="0"/>
          <a:stretch/>
        </p:blipFill>
        <p:spPr>
          <a:xfrm>
            <a:off x="5467875" y="362225"/>
            <a:ext cx="3213300" cy="445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/>
        </p:nvSpPr>
        <p:spPr>
          <a:xfrm>
            <a:off x="0" y="1066650"/>
            <a:ext cx="58077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 Knee Raises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7275" y="677200"/>
            <a:ext cx="3031500" cy="404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/>
        </p:nvSpPr>
        <p:spPr>
          <a:xfrm>
            <a:off x="0" y="869325"/>
            <a:ext cx="58077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 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Steps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450" y="43999"/>
            <a:ext cx="3538750" cy="508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/>
        </p:nvSpPr>
        <p:spPr>
          <a:xfrm>
            <a:off x="0" y="1066650"/>
            <a:ext cx="58077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 Arm Curls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103" name="Google Shape;103;p21"/>
          <p:cNvPicPr preferRelativeResize="0"/>
          <p:nvPr/>
        </p:nvPicPr>
        <p:blipFill rotWithShape="1">
          <a:blip r:embed="rId3">
            <a:alphaModFix/>
          </a:blip>
          <a:srcRect b="0" l="0" r="52457" t="0"/>
          <a:stretch/>
        </p:blipFill>
        <p:spPr>
          <a:xfrm>
            <a:off x="5807700" y="531908"/>
            <a:ext cx="2933825" cy="4332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/>
        </p:nvSpPr>
        <p:spPr>
          <a:xfrm>
            <a:off x="84600" y="940200"/>
            <a:ext cx="44874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 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Twists</a:t>
            </a:r>
            <a:endParaRPr sz="100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109" name="Google Shape;1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861013"/>
            <a:ext cx="4561975" cy="342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/>
        </p:nvSpPr>
        <p:spPr>
          <a:xfrm>
            <a:off x="0" y="1186500"/>
            <a:ext cx="51192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400">
                <a:latin typeface="Love Ya Like A Sister"/>
                <a:ea typeface="Love Ya Like A Sister"/>
                <a:cs typeface="Love Ya Like A Sister"/>
                <a:sym typeface="Love Ya Like A Sister"/>
              </a:rPr>
              <a:t>10 Stretches</a:t>
            </a:r>
            <a:endParaRPr sz="8400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115" name="Google Shape;1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8225" y="722550"/>
            <a:ext cx="3698400" cy="36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