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0"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10c7fdefe6a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10c7fdefe6a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10c7fdefe6a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10c7fdefe6a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10c7fdefe6a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10c7fdefe6a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beb6e5d7c4_0_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beb6e5d7c4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2" name="Google Shape;12;p2"/>
          <p:cNvPicPr preferRelativeResize="0"/>
          <p:nvPr/>
        </p:nvPicPr>
        <p:blipFill rotWithShape="1">
          <a:blip r:embed="rId2">
            <a:alphaModFix/>
          </a:blip>
          <a:srcRect b="21701" l="4489" r="0" t="27557"/>
          <a:stretch/>
        </p:blipFill>
        <p:spPr>
          <a:xfrm>
            <a:off x="2784175" y="3663050"/>
            <a:ext cx="6359825" cy="1286826"/>
          </a:xfrm>
          <a:prstGeom prst="rect">
            <a:avLst/>
          </a:prstGeom>
          <a:noFill/>
          <a:ln>
            <a:noFill/>
          </a:ln>
        </p:spPr>
      </p:pic>
      <p:pic>
        <p:nvPicPr>
          <p:cNvPr id="13" name="Google Shape;13;p2"/>
          <p:cNvPicPr preferRelativeResize="0"/>
          <p:nvPr/>
        </p:nvPicPr>
        <p:blipFill>
          <a:blip r:embed="rId3">
            <a:alphaModFix/>
          </a:blip>
          <a:stretch>
            <a:fillRect/>
          </a:stretch>
        </p:blipFill>
        <p:spPr>
          <a:xfrm>
            <a:off x="6602875" y="2916800"/>
            <a:ext cx="1187700" cy="1167950"/>
          </a:xfrm>
          <a:prstGeom prst="rect">
            <a:avLst/>
          </a:prstGeom>
          <a:noFill/>
          <a:ln>
            <a:noFill/>
          </a:ln>
        </p:spPr>
      </p:pic>
      <p:pic>
        <p:nvPicPr>
          <p:cNvPr id="14" name="Google Shape;14;p2"/>
          <p:cNvPicPr preferRelativeResize="0"/>
          <p:nvPr/>
        </p:nvPicPr>
        <p:blipFill rotWithShape="1">
          <a:blip r:embed="rId4">
            <a:alphaModFix/>
          </a:blip>
          <a:srcRect b="0" l="0" r="0" t="13472"/>
          <a:stretch/>
        </p:blipFill>
        <p:spPr>
          <a:xfrm>
            <a:off x="5268163" y="2778307"/>
            <a:ext cx="3728325" cy="2304243"/>
          </a:xfrm>
          <a:prstGeom prst="rect">
            <a:avLst/>
          </a:prstGeom>
          <a:noFill/>
          <a:ln>
            <a:noFill/>
          </a:ln>
          <a:effectLst>
            <a:outerShdw blurRad="142875" rotWithShape="0" algn="bl" dir="5400000" dist="47625">
              <a:srgbClr val="000000">
                <a:alpha val="50000"/>
              </a:srgbClr>
            </a:outerShdw>
          </a:effectLst>
        </p:spPr>
      </p:pic>
      <p:pic>
        <p:nvPicPr>
          <p:cNvPr id="15" name="Google Shape;15;p2"/>
          <p:cNvPicPr preferRelativeResize="0"/>
          <p:nvPr/>
        </p:nvPicPr>
        <p:blipFill>
          <a:blip r:embed="rId5">
            <a:alphaModFix/>
          </a:blip>
          <a:stretch>
            <a:fillRect/>
          </a:stretch>
        </p:blipFill>
        <p:spPr>
          <a:xfrm>
            <a:off x="8049650" y="2401000"/>
            <a:ext cx="531751" cy="722250"/>
          </a:xfrm>
          <a:prstGeom prst="rect">
            <a:avLst/>
          </a:prstGeom>
          <a:noFill/>
          <a:ln>
            <a:noFill/>
          </a:ln>
        </p:spPr>
      </p:pic>
      <p:pic>
        <p:nvPicPr>
          <p:cNvPr id="16" name="Google Shape;16;p2"/>
          <p:cNvPicPr preferRelativeResize="0"/>
          <p:nvPr/>
        </p:nvPicPr>
        <p:blipFill>
          <a:blip r:embed="rId6">
            <a:alphaModFix/>
          </a:blip>
          <a:stretch>
            <a:fillRect/>
          </a:stretch>
        </p:blipFill>
        <p:spPr>
          <a:xfrm>
            <a:off x="3978150" y="2916801"/>
            <a:ext cx="1187700" cy="822497"/>
          </a:xfrm>
          <a:prstGeom prst="rect">
            <a:avLst/>
          </a:prstGeom>
          <a:noFill/>
          <a:ln>
            <a:noFill/>
          </a:ln>
        </p:spPr>
      </p:pic>
      <p:pic>
        <p:nvPicPr>
          <p:cNvPr id="17" name="Google Shape;17;p2"/>
          <p:cNvPicPr preferRelativeResize="0"/>
          <p:nvPr/>
        </p:nvPicPr>
        <p:blipFill>
          <a:blip r:embed="rId3">
            <a:alphaModFix/>
          </a:blip>
          <a:stretch>
            <a:fillRect/>
          </a:stretch>
        </p:blipFill>
        <p:spPr>
          <a:xfrm>
            <a:off x="4921625" y="3491712"/>
            <a:ext cx="1187700" cy="877436"/>
          </a:xfrm>
          <a:prstGeom prst="rect">
            <a:avLst/>
          </a:prstGeom>
          <a:noFill/>
          <a:ln>
            <a:noFill/>
          </a:ln>
        </p:spPr>
      </p:pic>
      <p:pic>
        <p:nvPicPr>
          <p:cNvPr id="18" name="Google Shape;18;p2"/>
          <p:cNvPicPr preferRelativeResize="0"/>
          <p:nvPr/>
        </p:nvPicPr>
        <p:blipFill>
          <a:blip r:embed="rId3">
            <a:alphaModFix/>
          </a:blip>
          <a:stretch>
            <a:fillRect/>
          </a:stretch>
        </p:blipFill>
        <p:spPr>
          <a:xfrm>
            <a:off x="7026575" y="3867750"/>
            <a:ext cx="1187700" cy="877436"/>
          </a:xfrm>
          <a:prstGeom prst="rect">
            <a:avLst/>
          </a:prstGeom>
          <a:noFill/>
          <a:ln>
            <a:noFill/>
          </a:ln>
        </p:spPr>
      </p:pic>
      <p:pic>
        <p:nvPicPr>
          <p:cNvPr id="19" name="Google Shape;19;p2"/>
          <p:cNvPicPr preferRelativeResize="0"/>
          <p:nvPr/>
        </p:nvPicPr>
        <p:blipFill>
          <a:blip r:embed="rId3">
            <a:alphaModFix/>
          </a:blip>
          <a:stretch>
            <a:fillRect/>
          </a:stretch>
        </p:blipFill>
        <p:spPr>
          <a:xfrm>
            <a:off x="8049650" y="3745887"/>
            <a:ext cx="1187700" cy="877436"/>
          </a:xfrm>
          <a:prstGeom prst="rect">
            <a:avLst/>
          </a:prstGeom>
          <a:noFill/>
          <a:ln>
            <a:noFill/>
          </a:ln>
        </p:spPr>
      </p:pic>
      <p:pic>
        <p:nvPicPr>
          <p:cNvPr id="20" name="Google Shape;20;p2"/>
          <p:cNvPicPr preferRelativeResize="0"/>
          <p:nvPr/>
        </p:nvPicPr>
        <p:blipFill>
          <a:blip r:embed="rId3">
            <a:alphaModFix/>
          </a:blip>
          <a:stretch>
            <a:fillRect/>
          </a:stretch>
        </p:blipFill>
        <p:spPr>
          <a:xfrm>
            <a:off x="5838875" y="3815350"/>
            <a:ext cx="1187700" cy="877436"/>
          </a:xfrm>
          <a:prstGeom prst="rect">
            <a:avLst/>
          </a:prstGeom>
          <a:noFill/>
          <a:ln>
            <a:noFill/>
          </a:ln>
        </p:spPr>
      </p:pic>
      <p:pic>
        <p:nvPicPr>
          <p:cNvPr id="21" name="Google Shape;21;p2"/>
          <p:cNvPicPr preferRelativeResize="0"/>
          <p:nvPr/>
        </p:nvPicPr>
        <p:blipFill>
          <a:blip r:embed="rId7">
            <a:alphaModFix/>
          </a:blip>
          <a:stretch>
            <a:fillRect/>
          </a:stretch>
        </p:blipFill>
        <p:spPr>
          <a:xfrm>
            <a:off x="2643704" y="3571025"/>
            <a:ext cx="1640046" cy="635524"/>
          </a:xfrm>
          <a:prstGeom prst="rect">
            <a:avLst/>
          </a:prstGeom>
          <a:noFill/>
          <a:ln>
            <a:noFill/>
          </a:ln>
        </p:spPr>
      </p:pic>
      <p:pic>
        <p:nvPicPr>
          <p:cNvPr id="22" name="Google Shape;22;p2"/>
          <p:cNvPicPr preferRelativeResize="0"/>
          <p:nvPr/>
        </p:nvPicPr>
        <p:blipFill>
          <a:blip r:embed="rId7">
            <a:alphaModFix/>
          </a:blip>
          <a:stretch>
            <a:fillRect/>
          </a:stretch>
        </p:blipFill>
        <p:spPr>
          <a:xfrm>
            <a:off x="1815925" y="3936300"/>
            <a:ext cx="1772951" cy="687026"/>
          </a:xfrm>
          <a:prstGeom prst="rect">
            <a:avLst/>
          </a:prstGeom>
          <a:noFill/>
          <a:ln>
            <a:noFill/>
          </a:ln>
        </p:spPr>
      </p:pic>
      <p:pic>
        <p:nvPicPr>
          <p:cNvPr id="23" name="Google Shape;23;p2"/>
          <p:cNvPicPr preferRelativeResize="0"/>
          <p:nvPr/>
        </p:nvPicPr>
        <p:blipFill>
          <a:blip r:embed="rId7">
            <a:alphaModFix/>
          </a:blip>
          <a:stretch>
            <a:fillRect/>
          </a:stretch>
        </p:blipFill>
        <p:spPr>
          <a:xfrm>
            <a:off x="706250" y="4319075"/>
            <a:ext cx="2122556" cy="82249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 name="Shape 24"/>
        <p:cNvGrpSpPr/>
        <p:nvPr/>
      </p:nvGrpSpPr>
      <p:grpSpPr>
        <a:xfrm>
          <a:off x="0" y="0"/>
          <a:ext cx="0" cy="0"/>
          <a:chOff x="0" y="0"/>
          <a:chExt cx="0" cy="0"/>
        </a:xfrm>
      </p:grpSpPr>
      <p:sp>
        <p:nvSpPr>
          <p:cNvPr id="25" name="Google Shape;25;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6" name="Google Shape;2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7" name="Shape 27"/>
        <p:cNvGrpSpPr/>
        <p:nvPr/>
      </p:nvGrpSpPr>
      <p:grpSpPr>
        <a:xfrm>
          <a:off x="0" y="0"/>
          <a:ext cx="0" cy="0"/>
          <a:chOff x="0" y="0"/>
          <a:chExt cx="0" cy="0"/>
        </a:xfrm>
      </p:grpSpPr>
      <p:sp>
        <p:nvSpPr>
          <p:cNvPr id="28" name="Google Shape;2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0" name="Google Shape;3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3" name="Google Shape;3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sp>
        <p:nvSpPr>
          <p:cNvPr id="40" name="Google Shape;40;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1" name="Google Shape;41;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 name="Google Shape;4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3" name="Shape 43"/>
        <p:cNvGrpSpPr/>
        <p:nvPr/>
      </p:nvGrpSpPr>
      <p:grpSpPr>
        <a:xfrm>
          <a:off x="0" y="0"/>
          <a:ext cx="0" cy="0"/>
          <a:chOff x="0" y="0"/>
          <a:chExt cx="0" cy="0"/>
        </a:xfrm>
      </p:grpSpPr>
      <p:sp>
        <p:nvSpPr>
          <p:cNvPr id="44" name="Google Shape;44;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5" name="Google Shape;4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6" name="Shape 46"/>
        <p:cNvGrpSpPr/>
        <p:nvPr/>
      </p:nvGrpSpPr>
      <p:grpSpPr>
        <a:xfrm>
          <a:off x="0" y="0"/>
          <a:ext cx="0" cy="0"/>
          <a:chOff x="0" y="0"/>
          <a:chExt cx="0" cy="0"/>
        </a:xfrm>
      </p:grpSpPr>
      <p:sp>
        <p:nvSpPr>
          <p:cNvPr id="47" name="Google Shape;47;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7" name="Google Shape;57;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8" name="Google Shape;58;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9" name="Shape 59"/>
        <p:cNvGrpSpPr/>
        <p:nvPr/>
      </p:nvGrpSpPr>
      <p:grpSpPr>
        <a:xfrm>
          <a:off x="0" y="0"/>
          <a:ext cx="0" cy="0"/>
          <a:chOff x="0" y="0"/>
          <a:chExt cx="0" cy="0"/>
        </a:xfrm>
      </p:grpSpPr>
      <p:sp>
        <p:nvSpPr>
          <p:cNvPr id="60" name="Google Shape;60;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txBox="1"/>
          <p:nvPr/>
        </p:nvSpPr>
        <p:spPr>
          <a:xfrm>
            <a:off x="7228200" y="4806750"/>
            <a:ext cx="1915800" cy="32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D9D9D9"/>
                </a:solidFill>
              </a:rPr>
              <a:t>@RebeccaAllgeier’sKinderland</a:t>
            </a:r>
            <a:endParaRPr sz="1000">
              <a:solidFill>
                <a:srgbClr val="D9D9D9"/>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25.png"/><Relationship Id="rId22" Type="http://schemas.openxmlformats.org/officeDocument/2006/relationships/image" Target="../media/image23.png"/><Relationship Id="rId21" Type="http://schemas.openxmlformats.org/officeDocument/2006/relationships/hyperlink" Target="https://www.youtube.com/embed/9XXWSyAWxPw" TargetMode="External"/><Relationship Id="rId24" Type="http://schemas.openxmlformats.org/officeDocument/2006/relationships/image" Target="../media/image14.png"/><Relationship Id="rId23" Type="http://schemas.openxmlformats.org/officeDocument/2006/relationships/hyperlink" Target="https://www.youtube.com/embed/BLBIqQSQfCw"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hyperlink" Target="https://www.youtube.com/embed/djOPeredXB0" TargetMode="External"/><Relationship Id="rId9" Type="http://schemas.openxmlformats.org/officeDocument/2006/relationships/image" Target="../media/image8.png"/><Relationship Id="rId26" Type="http://schemas.openxmlformats.org/officeDocument/2006/relationships/image" Target="../media/image18.png"/><Relationship Id="rId25" Type="http://schemas.openxmlformats.org/officeDocument/2006/relationships/hyperlink" Target="https://www.youtube.com/watch?v=SQr3tLIToCE" TargetMode="External"/><Relationship Id="rId28" Type="http://schemas.openxmlformats.org/officeDocument/2006/relationships/image" Target="../media/image24.png"/><Relationship Id="rId27" Type="http://schemas.openxmlformats.org/officeDocument/2006/relationships/hyperlink" Target="https://www.youtube.com/embed/uQthucIquFo" TargetMode="External"/><Relationship Id="rId5" Type="http://schemas.openxmlformats.org/officeDocument/2006/relationships/image" Target="../media/image9.png"/><Relationship Id="rId6" Type="http://schemas.openxmlformats.org/officeDocument/2006/relationships/hyperlink" Target="https://www.youtube.com/embed/3k6uwVoe0YU" TargetMode="External"/><Relationship Id="rId29" Type="http://schemas.openxmlformats.org/officeDocument/2006/relationships/hyperlink" Target="https://www.youtube.com/embed/CWCrwWaLFG0" TargetMode="External"/><Relationship Id="rId7" Type="http://schemas.openxmlformats.org/officeDocument/2006/relationships/image" Target="../media/image6.png"/><Relationship Id="rId8" Type="http://schemas.openxmlformats.org/officeDocument/2006/relationships/hyperlink" Target="https://www.youtube.com/embed/69HgC2KghBc" TargetMode="External"/><Relationship Id="rId31" Type="http://schemas.openxmlformats.org/officeDocument/2006/relationships/hyperlink" Target="https://www.youtube.com/embed/CX5JH0OaMPc" TargetMode="External"/><Relationship Id="rId30" Type="http://schemas.openxmlformats.org/officeDocument/2006/relationships/image" Target="../media/image20.png"/><Relationship Id="rId11" Type="http://schemas.openxmlformats.org/officeDocument/2006/relationships/image" Target="../media/image7.png"/><Relationship Id="rId10" Type="http://schemas.openxmlformats.org/officeDocument/2006/relationships/hyperlink" Target="https://www.youtube.com/embed/MHF3UHI3vEc" TargetMode="External"/><Relationship Id="rId32" Type="http://schemas.openxmlformats.org/officeDocument/2006/relationships/image" Target="../media/image15.png"/><Relationship Id="rId13" Type="http://schemas.openxmlformats.org/officeDocument/2006/relationships/hyperlink" Target="https://www.youtube.com/embed/aH0OTNzgSX8" TargetMode="External"/><Relationship Id="rId12" Type="http://schemas.openxmlformats.org/officeDocument/2006/relationships/image" Target="../media/image17.png"/><Relationship Id="rId15" Type="http://schemas.openxmlformats.org/officeDocument/2006/relationships/hyperlink" Target="https://www.youtube.com/embed/L9md4L2pAVQ" TargetMode="External"/><Relationship Id="rId14" Type="http://schemas.openxmlformats.org/officeDocument/2006/relationships/image" Target="../media/image12.png"/><Relationship Id="rId17" Type="http://schemas.openxmlformats.org/officeDocument/2006/relationships/hyperlink" Target="https://www.youtube.com/embed/C--a8lORvaw" TargetMode="External"/><Relationship Id="rId16" Type="http://schemas.openxmlformats.org/officeDocument/2006/relationships/image" Target="../media/image13.png"/><Relationship Id="rId19" Type="http://schemas.openxmlformats.org/officeDocument/2006/relationships/hyperlink" Target="https://www.youtube.com/embed/u6QA2X5T0uc" TargetMode="External"/><Relationship Id="rId18"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6.png"/><Relationship Id="rId4" Type="http://schemas.openxmlformats.org/officeDocument/2006/relationships/image" Target="../media/image22.png"/><Relationship Id="rId5" Type="http://schemas.openxmlformats.org/officeDocument/2006/relationships/image" Target="../media/image27.png"/><Relationship Id="rId6" Type="http://schemas.openxmlformats.org/officeDocument/2006/relationships/image" Target="../media/image19.png"/><Relationship Id="rId7" Type="http://schemas.openxmlformats.org/officeDocument/2006/relationships/image" Target="../media/image2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9.png"/><Relationship Id="rId4" Type="http://schemas.openxmlformats.org/officeDocument/2006/relationships/image" Target="../media/image28.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3.png"/><Relationship Id="rId4" Type="http://schemas.openxmlformats.org/officeDocument/2006/relationships/hyperlink" Target="https://www.facebook.com/MsAllgeier" TargetMode="External"/><Relationship Id="rId9" Type="http://schemas.openxmlformats.org/officeDocument/2006/relationships/image" Target="../media/image36.png"/><Relationship Id="rId5" Type="http://schemas.openxmlformats.org/officeDocument/2006/relationships/image" Target="../media/image34.png"/><Relationship Id="rId6" Type="http://schemas.openxmlformats.org/officeDocument/2006/relationships/hyperlink" Target="https://www.instagram.com/rebeccaallgeierskinderland/" TargetMode="External"/><Relationship Id="rId7" Type="http://schemas.openxmlformats.org/officeDocument/2006/relationships/image" Target="../media/image37.png"/><Relationship Id="rId8" Type="http://schemas.openxmlformats.org/officeDocument/2006/relationships/hyperlink" Target="https://linktr.ee/RebeccaAllgeier" TargetMode="External"/><Relationship Id="rId11" Type="http://schemas.openxmlformats.org/officeDocument/2006/relationships/image" Target="../media/image35.png"/><Relationship Id="rId10" Type="http://schemas.openxmlformats.org/officeDocument/2006/relationships/hyperlink" Target="https://www.buymeacoffee.com/rebeccaallgeier"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4" name="Shape 64"/>
        <p:cNvGrpSpPr/>
        <p:nvPr/>
      </p:nvGrpSpPr>
      <p:grpSpPr>
        <a:xfrm>
          <a:off x="0" y="0"/>
          <a:ext cx="0" cy="0"/>
          <a:chOff x="0" y="0"/>
          <a:chExt cx="0" cy="0"/>
        </a:xfrm>
      </p:grpSpPr>
      <p:pic>
        <p:nvPicPr>
          <p:cNvPr id="65" name="Google Shape;65;p13">
            <a:hlinkClick r:id="rId4"/>
          </p:cNvPr>
          <p:cNvPicPr preferRelativeResize="0"/>
          <p:nvPr/>
        </p:nvPicPr>
        <p:blipFill>
          <a:blip r:embed="rId5">
            <a:alphaModFix/>
          </a:blip>
          <a:stretch>
            <a:fillRect/>
          </a:stretch>
        </p:blipFill>
        <p:spPr>
          <a:xfrm>
            <a:off x="178477" y="209395"/>
            <a:ext cx="1096549" cy="586739"/>
          </a:xfrm>
          <a:prstGeom prst="rect">
            <a:avLst/>
          </a:prstGeom>
          <a:noFill/>
          <a:ln cap="flat" cmpd="sng" w="76200">
            <a:solidFill>
              <a:schemeClr val="dk1"/>
            </a:solidFill>
            <a:prstDash val="solid"/>
            <a:round/>
            <a:headEnd len="sm" w="sm" type="none"/>
            <a:tailEnd len="sm" w="sm" type="none"/>
          </a:ln>
        </p:spPr>
      </p:pic>
      <p:pic>
        <p:nvPicPr>
          <p:cNvPr id="66" name="Google Shape;66;p13">
            <a:hlinkClick r:id="rId6"/>
          </p:cNvPr>
          <p:cNvPicPr preferRelativeResize="0"/>
          <p:nvPr/>
        </p:nvPicPr>
        <p:blipFill>
          <a:blip r:embed="rId7">
            <a:alphaModFix/>
          </a:blip>
          <a:stretch>
            <a:fillRect/>
          </a:stretch>
        </p:blipFill>
        <p:spPr>
          <a:xfrm>
            <a:off x="233857" y="1912974"/>
            <a:ext cx="1187705" cy="635519"/>
          </a:xfrm>
          <a:prstGeom prst="rect">
            <a:avLst/>
          </a:prstGeom>
          <a:noFill/>
          <a:ln cap="flat" cmpd="sng" w="76200">
            <a:solidFill>
              <a:schemeClr val="dk1"/>
            </a:solidFill>
            <a:prstDash val="solid"/>
            <a:round/>
            <a:headEnd len="sm" w="sm" type="none"/>
            <a:tailEnd len="sm" w="sm" type="none"/>
          </a:ln>
        </p:spPr>
      </p:pic>
      <p:pic>
        <p:nvPicPr>
          <p:cNvPr id="67" name="Google Shape;67;p13">
            <a:hlinkClick r:id="rId8"/>
          </p:cNvPr>
          <p:cNvPicPr preferRelativeResize="0"/>
          <p:nvPr/>
        </p:nvPicPr>
        <p:blipFill>
          <a:blip r:embed="rId9">
            <a:alphaModFix/>
          </a:blip>
          <a:stretch>
            <a:fillRect/>
          </a:stretch>
        </p:blipFill>
        <p:spPr>
          <a:xfrm>
            <a:off x="1638826" y="1924305"/>
            <a:ext cx="1145351" cy="612871"/>
          </a:xfrm>
          <a:prstGeom prst="rect">
            <a:avLst/>
          </a:prstGeom>
          <a:noFill/>
          <a:ln cap="flat" cmpd="sng" w="76200">
            <a:solidFill>
              <a:schemeClr val="dk1"/>
            </a:solidFill>
            <a:prstDash val="solid"/>
            <a:round/>
            <a:headEnd len="sm" w="sm" type="none"/>
            <a:tailEnd len="sm" w="sm" type="none"/>
          </a:ln>
        </p:spPr>
      </p:pic>
      <p:pic>
        <p:nvPicPr>
          <p:cNvPr id="68" name="Google Shape;68;p13">
            <a:hlinkClick r:id="rId10"/>
          </p:cNvPr>
          <p:cNvPicPr preferRelativeResize="0"/>
          <p:nvPr/>
        </p:nvPicPr>
        <p:blipFill>
          <a:blip r:embed="rId11">
            <a:alphaModFix/>
          </a:blip>
          <a:stretch>
            <a:fillRect/>
          </a:stretch>
        </p:blipFill>
        <p:spPr>
          <a:xfrm>
            <a:off x="2784168" y="360579"/>
            <a:ext cx="941440" cy="503746"/>
          </a:xfrm>
          <a:prstGeom prst="rect">
            <a:avLst/>
          </a:prstGeom>
          <a:noFill/>
          <a:ln cap="flat" cmpd="sng" w="76200">
            <a:solidFill>
              <a:schemeClr val="dk1"/>
            </a:solidFill>
            <a:prstDash val="solid"/>
            <a:round/>
            <a:headEnd len="sm" w="sm" type="none"/>
            <a:tailEnd len="sm" w="sm" type="none"/>
          </a:ln>
        </p:spPr>
      </p:pic>
      <p:pic>
        <p:nvPicPr>
          <p:cNvPr id="69" name="Google Shape;69;p13"/>
          <p:cNvPicPr preferRelativeResize="0"/>
          <p:nvPr/>
        </p:nvPicPr>
        <p:blipFill>
          <a:blip r:embed="rId12">
            <a:alphaModFix/>
          </a:blip>
          <a:stretch>
            <a:fillRect/>
          </a:stretch>
        </p:blipFill>
        <p:spPr>
          <a:xfrm>
            <a:off x="3001456" y="1924298"/>
            <a:ext cx="1096549" cy="586743"/>
          </a:xfrm>
          <a:prstGeom prst="rect">
            <a:avLst/>
          </a:prstGeom>
          <a:noFill/>
          <a:ln cap="flat" cmpd="sng" w="76200">
            <a:solidFill>
              <a:schemeClr val="dk1"/>
            </a:solidFill>
            <a:prstDash val="solid"/>
            <a:round/>
            <a:headEnd len="sm" w="sm" type="none"/>
            <a:tailEnd len="sm" w="sm" type="none"/>
          </a:ln>
        </p:spPr>
      </p:pic>
      <p:pic>
        <p:nvPicPr>
          <p:cNvPr id="70" name="Google Shape;70;p13">
            <a:hlinkClick r:id="rId13"/>
          </p:cNvPr>
          <p:cNvPicPr preferRelativeResize="0"/>
          <p:nvPr/>
        </p:nvPicPr>
        <p:blipFill>
          <a:blip r:embed="rId14">
            <a:alphaModFix/>
          </a:blip>
          <a:stretch>
            <a:fillRect/>
          </a:stretch>
        </p:blipFill>
        <p:spPr>
          <a:xfrm>
            <a:off x="6161783" y="1326228"/>
            <a:ext cx="1096556" cy="586747"/>
          </a:xfrm>
          <a:prstGeom prst="rect">
            <a:avLst/>
          </a:prstGeom>
          <a:noFill/>
          <a:ln cap="flat" cmpd="sng" w="76200">
            <a:solidFill>
              <a:schemeClr val="dk1"/>
            </a:solidFill>
            <a:prstDash val="solid"/>
            <a:round/>
            <a:headEnd len="sm" w="sm" type="none"/>
            <a:tailEnd len="sm" w="sm" type="none"/>
          </a:ln>
        </p:spPr>
      </p:pic>
      <p:pic>
        <p:nvPicPr>
          <p:cNvPr id="71" name="Google Shape;71;p13">
            <a:hlinkClick r:id="rId15"/>
          </p:cNvPr>
          <p:cNvPicPr preferRelativeResize="0"/>
          <p:nvPr/>
        </p:nvPicPr>
        <p:blipFill>
          <a:blip r:embed="rId16">
            <a:alphaModFix/>
          </a:blip>
          <a:stretch>
            <a:fillRect/>
          </a:stretch>
        </p:blipFill>
        <p:spPr>
          <a:xfrm>
            <a:off x="2185791" y="1087886"/>
            <a:ext cx="1145360" cy="612856"/>
          </a:xfrm>
          <a:prstGeom prst="rect">
            <a:avLst/>
          </a:prstGeom>
          <a:noFill/>
          <a:ln cap="flat" cmpd="sng" w="76200">
            <a:solidFill>
              <a:schemeClr val="dk1"/>
            </a:solidFill>
            <a:prstDash val="solid"/>
            <a:round/>
            <a:headEnd len="sm" w="sm" type="none"/>
            <a:tailEnd len="sm" w="sm" type="none"/>
          </a:ln>
        </p:spPr>
      </p:pic>
      <p:pic>
        <p:nvPicPr>
          <p:cNvPr id="72" name="Google Shape;72;p13">
            <a:hlinkClick r:id="rId17"/>
          </p:cNvPr>
          <p:cNvPicPr preferRelativeResize="0"/>
          <p:nvPr/>
        </p:nvPicPr>
        <p:blipFill>
          <a:blip r:embed="rId18">
            <a:alphaModFix/>
          </a:blip>
          <a:stretch>
            <a:fillRect/>
          </a:stretch>
        </p:blipFill>
        <p:spPr>
          <a:xfrm>
            <a:off x="628216" y="1076550"/>
            <a:ext cx="1187714" cy="635523"/>
          </a:xfrm>
          <a:prstGeom prst="rect">
            <a:avLst/>
          </a:prstGeom>
          <a:noFill/>
          <a:ln cap="flat" cmpd="sng" w="76200">
            <a:solidFill>
              <a:schemeClr val="dk1"/>
            </a:solidFill>
            <a:prstDash val="solid"/>
            <a:round/>
            <a:headEnd len="sm" w="sm" type="none"/>
            <a:tailEnd len="sm" w="sm" type="none"/>
          </a:ln>
        </p:spPr>
      </p:pic>
      <p:pic>
        <p:nvPicPr>
          <p:cNvPr id="73" name="Google Shape;73;p13">
            <a:hlinkClick r:id="rId19"/>
          </p:cNvPr>
          <p:cNvPicPr preferRelativeResize="0"/>
          <p:nvPr/>
        </p:nvPicPr>
        <p:blipFill>
          <a:blip r:embed="rId20">
            <a:alphaModFix/>
          </a:blip>
          <a:stretch>
            <a:fillRect/>
          </a:stretch>
        </p:blipFill>
        <p:spPr>
          <a:xfrm>
            <a:off x="6856701" y="511925"/>
            <a:ext cx="1011226" cy="542431"/>
          </a:xfrm>
          <a:prstGeom prst="rect">
            <a:avLst/>
          </a:prstGeom>
          <a:noFill/>
          <a:ln cap="flat" cmpd="sng" w="76200">
            <a:solidFill>
              <a:schemeClr val="dk1"/>
            </a:solidFill>
            <a:prstDash val="solid"/>
            <a:round/>
            <a:headEnd len="sm" w="sm" type="none"/>
            <a:tailEnd len="sm" w="sm" type="none"/>
          </a:ln>
        </p:spPr>
      </p:pic>
      <p:pic>
        <p:nvPicPr>
          <p:cNvPr id="74" name="Google Shape;74;p13">
            <a:hlinkClick r:id="rId21"/>
          </p:cNvPr>
          <p:cNvPicPr preferRelativeResize="0"/>
          <p:nvPr/>
        </p:nvPicPr>
        <p:blipFill>
          <a:blip r:embed="rId22">
            <a:alphaModFix/>
          </a:blip>
          <a:stretch>
            <a:fillRect/>
          </a:stretch>
        </p:blipFill>
        <p:spPr>
          <a:xfrm>
            <a:off x="1558875" y="219351"/>
            <a:ext cx="1011226" cy="542442"/>
          </a:xfrm>
          <a:prstGeom prst="rect">
            <a:avLst/>
          </a:prstGeom>
          <a:noFill/>
          <a:ln cap="flat" cmpd="sng" w="76200">
            <a:solidFill>
              <a:schemeClr val="dk1"/>
            </a:solidFill>
            <a:prstDash val="solid"/>
            <a:round/>
            <a:headEnd len="sm" w="sm" type="none"/>
            <a:tailEnd len="sm" w="sm" type="none"/>
          </a:ln>
        </p:spPr>
      </p:pic>
      <p:pic>
        <p:nvPicPr>
          <p:cNvPr id="75" name="Google Shape;75;p13">
            <a:hlinkClick r:id="rId23"/>
          </p:cNvPr>
          <p:cNvPicPr preferRelativeResize="0"/>
          <p:nvPr/>
        </p:nvPicPr>
        <p:blipFill>
          <a:blip r:embed="rId24">
            <a:alphaModFix/>
          </a:blip>
          <a:stretch>
            <a:fillRect/>
          </a:stretch>
        </p:blipFill>
        <p:spPr>
          <a:xfrm>
            <a:off x="5570108" y="516793"/>
            <a:ext cx="1011209" cy="541079"/>
          </a:xfrm>
          <a:prstGeom prst="rect">
            <a:avLst/>
          </a:prstGeom>
          <a:noFill/>
          <a:ln cap="flat" cmpd="sng" w="76200">
            <a:solidFill>
              <a:schemeClr val="dk1"/>
            </a:solidFill>
            <a:prstDash val="solid"/>
            <a:round/>
            <a:headEnd len="sm" w="sm" type="none"/>
            <a:tailEnd len="sm" w="sm" type="none"/>
          </a:ln>
        </p:spPr>
      </p:pic>
      <p:pic>
        <p:nvPicPr>
          <p:cNvPr id="76" name="Google Shape;76;p13">
            <a:hlinkClick r:id="rId25"/>
          </p:cNvPr>
          <p:cNvPicPr preferRelativeResize="0"/>
          <p:nvPr/>
        </p:nvPicPr>
        <p:blipFill>
          <a:blip r:embed="rId26">
            <a:alphaModFix/>
          </a:blip>
          <a:stretch>
            <a:fillRect/>
          </a:stretch>
        </p:blipFill>
        <p:spPr>
          <a:xfrm>
            <a:off x="8058859" y="512592"/>
            <a:ext cx="1011206" cy="541078"/>
          </a:xfrm>
          <a:prstGeom prst="rect">
            <a:avLst/>
          </a:prstGeom>
          <a:noFill/>
          <a:ln cap="flat" cmpd="sng" w="76200">
            <a:solidFill>
              <a:schemeClr val="dk1"/>
            </a:solidFill>
            <a:prstDash val="solid"/>
            <a:round/>
            <a:headEnd len="sm" w="sm" type="none"/>
            <a:tailEnd len="sm" w="sm" type="none"/>
          </a:ln>
        </p:spPr>
      </p:pic>
      <p:pic>
        <p:nvPicPr>
          <p:cNvPr id="77" name="Google Shape;77;p13">
            <a:hlinkClick r:id="rId27"/>
          </p:cNvPr>
          <p:cNvPicPr preferRelativeResize="0"/>
          <p:nvPr/>
        </p:nvPicPr>
        <p:blipFill>
          <a:blip r:embed="rId28">
            <a:alphaModFix/>
          </a:blip>
          <a:stretch>
            <a:fillRect/>
          </a:stretch>
        </p:blipFill>
        <p:spPr>
          <a:xfrm>
            <a:off x="7672172" y="1326226"/>
            <a:ext cx="1096556" cy="586747"/>
          </a:xfrm>
          <a:prstGeom prst="rect">
            <a:avLst/>
          </a:prstGeom>
          <a:noFill/>
          <a:ln cap="flat" cmpd="sng" w="76200">
            <a:solidFill>
              <a:schemeClr val="dk1"/>
            </a:solidFill>
            <a:prstDash val="solid"/>
            <a:round/>
            <a:headEnd len="sm" w="sm" type="none"/>
            <a:tailEnd len="sm" w="sm" type="none"/>
          </a:ln>
        </p:spPr>
      </p:pic>
      <p:pic>
        <p:nvPicPr>
          <p:cNvPr id="78" name="Google Shape;78;p13">
            <a:hlinkClick r:id="rId29"/>
          </p:cNvPr>
          <p:cNvPicPr preferRelativeResize="0"/>
          <p:nvPr/>
        </p:nvPicPr>
        <p:blipFill>
          <a:blip r:embed="rId30">
            <a:alphaModFix/>
          </a:blip>
          <a:stretch>
            <a:fillRect/>
          </a:stretch>
        </p:blipFill>
        <p:spPr>
          <a:xfrm>
            <a:off x="4651392" y="1326238"/>
            <a:ext cx="1096549" cy="586743"/>
          </a:xfrm>
          <a:prstGeom prst="rect">
            <a:avLst/>
          </a:prstGeom>
          <a:noFill/>
          <a:ln cap="flat" cmpd="sng" w="76200">
            <a:solidFill>
              <a:schemeClr val="dk1"/>
            </a:solidFill>
            <a:prstDash val="solid"/>
            <a:round/>
            <a:headEnd len="sm" w="sm" type="none"/>
            <a:tailEnd len="sm" w="sm" type="none"/>
          </a:ln>
        </p:spPr>
      </p:pic>
      <p:pic>
        <p:nvPicPr>
          <p:cNvPr id="79" name="Google Shape;79;p13">
            <a:hlinkClick r:id="rId31"/>
          </p:cNvPr>
          <p:cNvPicPr preferRelativeResize="0"/>
          <p:nvPr/>
        </p:nvPicPr>
        <p:blipFill>
          <a:blip r:embed="rId32">
            <a:alphaModFix/>
          </a:blip>
          <a:stretch>
            <a:fillRect/>
          </a:stretch>
        </p:blipFill>
        <p:spPr>
          <a:xfrm>
            <a:off x="4368825" y="516804"/>
            <a:ext cx="1011226" cy="541070"/>
          </a:xfrm>
          <a:prstGeom prst="rect">
            <a:avLst/>
          </a:prstGeom>
          <a:noFill/>
          <a:ln cap="flat" cmpd="sng" w="76200">
            <a:solidFill>
              <a:schemeClr val="dk1"/>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83" name="Shape 83"/>
        <p:cNvGrpSpPr/>
        <p:nvPr/>
      </p:nvGrpSpPr>
      <p:grpSpPr>
        <a:xfrm>
          <a:off x="0" y="0"/>
          <a:ext cx="0" cy="0"/>
          <a:chOff x="0" y="0"/>
          <a:chExt cx="0" cy="0"/>
        </a:xfrm>
      </p:grpSpPr>
      <p:sp>
        <p:nvSpPr>
          <p:cNvPr id="84" name="Google Shape;84;p14"/>
          <p:cNvSpPr txBox="1"/>
          <p:nvPr/>
        </p:nvSpPr>
        <p:spPr>
          <a:xfrm>
            <a:off x="1110850" y="185225"/>
            <a:ext cx="67353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0000FF"/>
                </a:solidFill>
              </a:rPr>
              <a:t>100 Days questions - type in your answer</a:t>
            </a:r>
            <a:endParaRPr sz="2000">
              <a:solidFill>
                <a:srgbClr val="0000FF"/>
              </a:solidFill>
            </a:endParaRPr>
          </a:p>
        </p:txBody>
      </p:sp>
      <p:sp>
        <p:nvSpPr>
          <p:cNvPr id="85" name="Google Shape;85;p14"/>
          <p:cNvSpPr txBox="1"/>
          <p:nvPr/>
        </p:nvSpPr>
        <p:spPr>
          <a:xfrm>
            <a:off x="2323913" y="923750"/>
            <a:ext cx="2139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I wish I had 100</a:t>
            </a:r>
            <a:endParaRPr sz="2000"/>
          </a:p>
        </p:txBody>
      </p:sp>
      <p:sp>
        <p:nvSpPr>
          <p:cNvPr id="86" name="Google Shape;86;p14"/>
          <p:cNvSpPr/>
          <p:nvPr/>
        </p:nvSpPr>
        <p:spPr>
          <a:xfrm>
            <a:off x="4358563" y="895250"/>
            <a:ext cx="1835700" cy="549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4"/>
          <p:cNvSpPr txBox="1"/>
          <p:nvPr/>
        </p:nvSpPr>
        <p:spPr>
          <a:xfrm>
            <a:off x="2323913" y="1730975"/>
            <a:ext cx="2139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I can eat 100</a:t>
            </a:r>
            <a:endParaRPr sz="2000"/>
          </a:p>
        </p:txBody>
      </p:sp>
      <p:sp>
        <p:nvSpPr>
          <p:cNvPr id="88" name="Google Shape;88;p14"/>
          <p:cNvSpPr/>
          <p:nvPr/>
        </p:nvSpPr>
        <p:spPr>
          <a:xfrm>
            <a:off x="4358563" y="1702475"/>
            <a:ext cx="1835700" cy="549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4"/>
          <p:cNvSpPr txBox="1"/>
          <p:nvPr/>
        </p:nvSpPr>
        <p:spPr>
          <a:xfrm>
            <a:off x="2323913" y="2631700"/>
            <a:ext cx="888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I can</a:t>
            </a:r>
            <a:endParaRPr sz="2000"/>
          </a:p>
        </p:txBody>
      </p:sp>
      <p:sp>
        <p:nvSpPr>
          <p:cNvPr id="90" name="Google Shape;90;p14"/>
          <p:cNvSpPr/>
          <p:nvPr/>
        </p:nvSpPr>
        <p:spPr>
          <a:xfrm>
            <a:off x="3107388" y="2588950"/>
            <a:ext cx="1835700" cy="549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4"/>
          <p:cNvSpPr txBox="1"/>
          <p:nvPr/>
        </p:nvSpPr>
        <p:spPr>
          <a:xfrm>
            <a:off x="2323913" y="3532425"/>
            <a:ext cx="2619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I would not want 100</a:t>
            </a:r>
            <a:endParaRPr sz="2000"/>
          </a:p>
        </p:txBody>
      </p:sp>
      <p:sp>
        <p:nvSpPr>
          <p:cNvPr id="92" name="Google Shape;92;p14"/>
          <p:cNvSpPr/>
          <p:nvPr/>
        </p:nvSpPr>
        <p:spPr>
          <a:xfrm>
            <a:off x="4984375" y="3489675"/>
            <a:ext cx="1835700" cy="549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4"/>
          <p:cNvSpPr txBox="1"/>
          <p:nvPr/>
        </p:nvSpPr>
        <p:spPr>
          <a:xfrm>
            <a:off x="2323913" y="4433150"/>
            <a:ext cx="2139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I can make 100</a:t>
            </a:r>
            <a:endParaRPr sz="2000"/>
          </a:p>
        </p:txBody>
      </p:sp>
      <p:sp>
        <p:nvSpPr>
          <p:cNvPr id="94" name="Google Shape;94;p14"/>
          <p:cNvSpPr/>
          <p:nvPr/>
        </p:nvSpPr>
        <p:spPr>
          <a:xfrm>
            <a:off x="4358463" y="4404650"/>
            <a:ext cx="1835700" cy="549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4"/>
          <p:cNvSpPr txBox="1"/>
          <p:nvPr/>
        </p:nvSpPr>
        <p:spPr>
          <a:xfrm>
            <a:off x="5048788" y="2631700"/>
            <a:ext cx="1636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100 times</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99" name="Shape 99"/>
        <p:cNvGrpSpPr/>
        <p:nvPr/>
      </p:nvGrpSpPr>
      <p:grpSpPr>
        <a:xfrm>
          <a:off x="0" y="0"/>
          <a:ext cx="0" cy="0"/>
          <a:chOff x="0" y="0"/>
          <a:chExt cx="0" cy="0"/>
        </a:xfrm>
      </p:grpSpPr>
      <p:sp>
        <p:nvSpPr>
          <p:cNvPr id="100" name="Google Shape;100;p15"/>
          <p:cNvSpPr txBox="1"/>
          <p:nvPr/>
        </p:nvSpPr>
        <p:spPr>
          <a:xfrm>
            <a:off x="315700" y="3648250"/>
            <a:ext cx="1239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How many?</a:t>
            </a:r>
            <a:endParaRPr/>
          </a:p>
        </p:txBody>
      </p:sp>
      <p:sp>
        <p:nvSpPr>
          <p:cNvPr id="101" name="Google Shape;101;p15"/>
          <p:cNvSpPr/>
          <p:nvPr/>
        </p:nvSpPr>
        <p:spPr>
          <a:xfrm>
            <a:off x="1086188" y="4204425"/>
            <a:ext cx="561300" cy="53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000"/>
          </a:p>
        </p:txBody>
      </p:sp>
      <p:sp>
        <p:nvSpPr>
          <p:cNvPr id="102" name="Google Shape;102;p15"/>
          <p:cNvSpPr/>
          <p:nvPr/>
        </p:nvSpPr>
        <p:spPr>
          <a:xfrm>
            <a:off x="6456788" y="4204425"/>
            <a:ext cx="561300" cy="53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000"/>
          </a:p>
        </p:txBody>
      </p:sp>
      <p:sp>
        <p:nvSpPr>
          <p:cNvPr id="103" name="Google Shape;103;p15"/>
          <p:cNvSpPr/>
          <p:nvPr/>
        </p:nvSpPr>
        <p:spPr>
          <a:xfrm>
            <a:off x="4666588" y="4204425"/>
            <a:ext cx="561300" cy="53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000"/>
          </a:p>
        </p:txBody>
      </p:sp>
      <p:sp>
        <p:nvSpPr>
          <p:cNvPr id="104" name="Google Shape;104;p15"/>
          <p:cNvSpPr/>
          <p:nvPr/>
        </p:nvSpPr>
        <p:spPr>
          <a:xfrm>
            <a:off x="2876388" y="4204425"/>
            <a:ext cx="561300" cy="53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000"/>
          </a:p>
        </p:txBody>
      </p:sp>
      <p:sp>
        <p:nvSpPr>
          <p:cNvPr id="105" name="Google Shape;105;p15"/>
          <p:cNvSpPr/>
          <p:nvPr/>
        </p:nvSpPr>
        <p:spPr>
          <a:xfrm>
            <a:off x="8246988" y="4204425"/>
            <a:ext cx="561300" cy="53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000"/>
          </a:p>
        </p:txBody>
      </p:sp>
      <p:pic>
        <p:nvPicPr>
          <p:cNvPr id="106" name="Google Shape;106;p15"/>
          <p:cNvPicPr preferRelativeResize="0"/>
          <p:nvPr/>
        </p:nvPicPr>
        <p:blipFill>
          <a:blip r:embed="rId3">
            <a:alphaModFix/>
          </a:blip>
          <a:stretch>
            <a:fillRect/>
          </a:stretch>
        </p:blipFill>
        <p:spPr>
          <a:xfrm>
            <a:off x="617225" y="4243762"/>
            <a:ext cx="388375" cy="459226"/>
          </a:xfrm>
          <a:prstGeom prst="rect">
            <a:avLst/>
          </a:prstGeom>
          <a:noFill/>
          <a:ln>
            <a:noFill/>
          </a:ln>
        </p:spPr>
      </p:pic>
      <p:pic>
        <p:nvPicPr>
          <p:cNvPr id="107" name="Google Shape;107;p15"/>
          <p:cNvPicPr preferRelativeResize="0"/>
          <p:nvPr/>
        </p:nvPicPr>
        <p:blipFill>
          <a:blip r:embed="rId4">
            <a:alphaModFix/>
          </a:blip>
          <a:stretch>
            <a:fillRect/>
          </a:stretch>
        </p:blipFill>
        <p:spPr>
          <a:xfrm>
            <a:off x="2329550" y="4243750"/>
            <a:ext cx="459251" cy="459251"/>
          </a:xfrm>
          <a:prstGeom prst="rect">
            <a:avLst/>
          </a:prstGeom>
          <a:noFill/>
          <a:ln>
            <a:noFill/>
          </a:ln>
        </p:spPr>
      </p:pic>
      <p:pic>
        <p:nvPicPr>
          <p:cNvPr id="108" name="Google Shape;108;p15"/>
          <p:cNvPicPr preferRelativeResize="0"/>
          <p:nvPr/>
        </p:nvPicPr>
        <p:blipFill>
          <a:blip r:embed="rId5">
            <a:alphaModFix/>
          </a:blip>
          <a:stretch>
            <a:fillRect/>
          </a:stretch>
        </p:blipFill>
        <p:spPr>
          <a:xfrm>
            <a:off x="4112750" y="4274439"/>
            <a:ext cx="459251" cy="397862"/>
          </a:xfrm>
          <a:prstGeom prst="rect">
            <a:avLst/>
          </a:prstGeom>
          <a:noFill/>
          <a:ln>
            <a:noFill/>
          </a:ln>
        </p:spPr>
      </p:pic>
      <p:pic>
        <p:nvPicPr>
          <p:cNvPr id="109" name="Google Shape;109;p15"/>
          <p:cNvPicPr preferRelativeResize="0"/>
          <p:nvPr/>
        </p:nvPicPr>
        <p:blipFill>
          <a:blip r:embed="rId6">
            <a:alphaModFix/>
          </a:blip>
          <a:stretch>
            <a:fillRect/>
          </a:stretch>
        </p:blipFill>
        <p:spPr>
          <a:xfrm>
            <a:off x="5922700" y="4243750"/>
            <a:ext cx="459250" cy="459250"/>
          </a:xfrm>
          <a:prstGeom prst="rect">
            <a:avLst/>
          </a:prstGeom>
          <a:noFill/>
          <a:ln>
            <a:noFill/>
          </a:ln>
        </p:spPr>
      </p:pic>
      <p:pic>
        <p:nvPicPr>
          <p:cNvPr id="110" name="Google Shape;110;p15"/>
          <p:cNvPicPr preferRelativeResize="0"/>
          <p:nvPr/>
        </p:nvPicPr>
        <p:blipFill>
          <a:blip r:embed="rId7">
            <a:alphaModFix/>
          </a:blip>
          <a:stretch>
            <a:fillRect/>
          </a:stretch>
        </p:blipFill>
        <p:spPr>
          <a:xfrm>
            <a:off x="7732650" y="4243750"/>
            <a:ext cx="459251" cy="459251"/>
          </a:xfrm>
          <a:prstGeom prst="rect">
            <a:avLst/>
          </a:prstGeom>
          <a:noFill/>
          <a:ln>
            <a:noFill/>
          </a:ln>
        </p:spPr>
      </p:pic>
      <p:sp>
        <p:nvSpPr>
          <p:cNvPr id="111" name="Google Shape;111;p15"/>
          <p:cNvSpPr/>
          <p:nvPr/>
        </p:nvSpPr>
        <p:spPr>
          <a:xfrm>
            <a:off x="912050" y="304025"/>
            <a:ext cx="1182000" cy="3297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5"/>
          <p:cNvSpPr/>
          <p:nvPr/>
        </p:nvSpPr>
        <p:spPr>
          <a:xfrm>
            <a:off x="2458953" y="304025"/>
            <a:ext cx="2766600" cy="3297300"/>
          </a:xfrm>
          <a:prstGeom prst="donut">
            <a:avLst>
              <a:gd fmla="val 25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5"/>
          <p:cNvSpPr/>
          <p:nvPr/>
        </p:nvSpPr>
        <p:spPr>
          <a:xfrm>
            <a:off x="5480293" y="304025"/>
            <a:ext cx="2766600" cy="3297300"/>
          </a:xfrm>
          <a:prstGeom prst="donut">
            <a:avLst>
              <a:gd fmla="val 25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4" name="Google Shape;114;p15"/>
          <p:cNvPicPr preferRelativeResize="0"/>
          <p:nvPr/>
        </p:nvPicPr>
        <p:blipFill>
          <a:blip r:embed="rId3">
            <a:alphaModFix/>
          </a:blip>
          <a:stretch>
            <a:fillRect/>
          </a:stretch>
        </p:blipFill>
        <p:spPr>
          <a:xfrm>
            <a:off x="6495000" y="404171"/>
            <a:ext cx="254749" cy="301225"/>
          </a:xfrm>
          <a:prstGeom prst="rect">
            <a:avLst/>
          </a:prstGeom>
          <a:noFill/>
          <a:ln>
            <a:noFill/>
          </a:ln>
        </p:spPr>
      </p:pic>
      <p:pic>
        <p:nvPicPr>
          <p:cNvPr id="115" name="Google Shape;115;p15"/>
          <p:cNvPicPr preferRelativeResize="0"/>
          <p:nvPr/>
        </p:nvPicPr>
        <p:blipFill>
          <a:blip r:embed="rId4">
            <a:alphaModFix/>
          </a:blip>
          <a:stretch>
            <a:fillRect/>
          </a:stretch>
        </p:blipFill>
        <p:spPr>
          <a:xfrm>
            <a:off x="1329213" y="3209925"/>
            <a:ext cx="301225" cy="301225"/>
          </a:xfrm>
          <a:prstGeom prst="rect">
            <a:avLst/>
          </a:prstGeom>
          <a:noFill/>
          <a:ln>
            <a:noFill/>
          </a:ln>
        </p:spPr>
      </p:pic>
      <p:pic>
        <p:nvPicPr>
          <p:cNvPr id="116" name="Google Shape;116;p15"/>
          <p:cNvPicPr preferRelativeResize="0"/>
          <p:nvPr/>
        </p:nvPicPr>
        <p:blipFill>
          <a:blip r:embed="rId5">
            <a:alphaModFix/>
          </a:blip>
          <a:stretch>
            <a:fillRect/>
          </a:stretch>
        </p:blipFill>
        <p:spPr>
          <a:xfrm>
            <a:off x="6787950" y="304021"/>
            <a:ext cx="301200" cy="260931"/>
          </a:xfrm>
          <a:prstGeom prst="rect">
            <a:avLst/>
          </a:prstGeom>
          <a:noFill/>
          <a:ln>
            <a:noFill/>
          </a:ln>
        </p:spPr>
      </p:pic>
      <p:pic>
        <p:nvPicPr>
          <p:cNvPr id="117" name="Google Shape;117;p15"/>
          <p:cNvPicPr preferRelativeResize="0"/>
          <p:nvPr/>
        </p:nvPicPr>
        <p:blipFill>
          <a:blip r:embed="rId6">
            <a:alphaModFix/>
          </a:blip>
          <a:stretch>
            <a:fillRect/>
          </a:stretch>
        </p:blipFill>
        <p:spPr>
          <a:xfrm>
            <a:off x="5590450" y="2196175"/>
            <a:ext cx="254750" cy="254750"/>
          </a:xfrm>
          <a:prstGeom prst="rect">
            <a:avLst/>
          </a:prstGeom>
          <a:noFill/>
          <a:ln>
            <a:noFill/>
          </a:ln>
        </p:spPr>
      </p:pic>
      <p:pic>
        <p:nvPicPr>
          <p:cNvPr id="118" name="Google Shape;118;p15"/>
          <p:cNvPicPr preferRelativeResize="0"/>
          <p:nvPr/>
        </p:nvPicPr>
        <p:blipFill>
          <a:blip r:embed="rId7">
            <a:alphaModFix/>
          </a:blip>
          <a:stretch>
            <a:fillRect/>
          </a:stretch>
        </p:blipFill>
        <p:spPr>
          <a:xfrm>
            <a:off x="5921525" y="2175538"/>
            <a:ext cx="301200" cy="301200"/>
          </a:xfrm>
          <a:prstGeom prst="rect">
            <a:avLst/>
          </a:prstGeom>
          <a:noFill/>
          <a:ln>
            <a:noFill/>
          </a:ln>
        </p:spPr>
      </p:pic>
      <p:pic>
        <p:nvPicPr>
          <p:cNvPr id="119" name="Google Shape;119;p15"/>
          <p:cNvPicPr preferRelativeResize="0"/>
          <p:nvPr/>
        </p:nvPicPr>
        <p:blipFill>
          <a:blip r:embed="rId3">
            <a:alphaModFix/>
          </a:blip>
          <a:stretch>
            <a:fillRect/>
          </a:stretch>
        </p:blipFill>
        <p:spPr>
          <a:xfrm>
            <a:off x="5741300" y="2551608"/>
            <a:ext cx="254749" cy="301225"/>
          </a:xfrm>
          <a:prstGeom prst="rect">
            <a:avLst/>
          </a:prstGeom>
          <a:noFill/>
          <a:ln>
            <a:noFill/>
          </a:ln>
        </p:spPr>
      </p:pic>
      <p:pic>
        <p:nvPicPr>
          <p:cNvPr id="120" name="Google Shape;120;p15"/>
          <p:cNvPicPr preferRelativeResize="0"/>
          <p:nvPr/>
        </p:nvPicPr>
        <p:blipFill>
          <a:blip r:embed="rId4">
            <a:alphaModFix/>
          </a:blip>
          <a:stretch>
            <a:fillRect/>
          </a:stretch>
        </p:blipFill>
        <p:spPr>
          <a:xfrm>
            <a:off x="6972088" y="2802612"/>
            <a:ext cx="301225" cy="301225"/>
          </a:xfrm>
          <a:prstGeom prst="rect">
            <a:avLst/>
          </a:prstGeom>
          <a:noFill/>
          <a:ln>
            <a:noFill/>
          </a:ln>
        </p:spPr>
      </p:pic>
      <p:pic>
        <p:nvPicPr>
          <p:cNvPr id="121" name="Google Shape;121;p15"/>
          <p:cNvPicPr preferRelativeResize="0"/>
          <p:nvPr/>
        </p:nvPicPr>
        <p:blipFill>
          <a:blip r:embed="rId5">
            <a:alphaModFix/>
          </a:blip>
          <a:stretch>
            <a:fillRect/>
          </a:stretch>
        </p:blipFill>
        <p:spPr>
          <a:xfrm>
            <a:off x="6369825" y="2866934"/>
            <a:ext cx="301200" cy="260931"/>
          </a:xfrm>
          <a:prstGeom prst="rect">
            <a:avLst/>
          </a:prstGeom>
          <a:noFill/>
          <a:ln>
            <a:noFill/>
          </a:ln>
        </p:spPr>
      </p:pic>
      <p:pic>
        <p:nvPicPr>
          <p:cNvPr id="122" name="Google Shape;122;p15"/>
          <p:cNvPicPr preferRelativeResize="0"/>
          <p:nvPr/>
        </p:nvPicPr>
        <p:blipFill>
          <a:blip r:embed="rId6">
            <a:alphaModFix/>
          </a:blip>
          <a:stretch>
            <a:fillRect/>
          </a:stretch>
        </p:blipFill>
        <p:spPr>
          <a:xfrm>
            <a:off x="3740188" y="3005575"/>
            <a:ext cx="254750" cy="254750"/>
          </a:xfrm>
          <a:prstGeom prst="rect">
            <a:avLst/>
          </a:prstGeom>
          <a:noFill/>
          <a:ln>
            <a:noFill/>
          </a:ln>
        </p:spPr>
      </p:pic>
      <p:pic>
        <p:nvPicPr>
          <p:cNvPr id="123" name="Google Shape;123;p15"/>
          <p:cNvPicPr preferRelativeResize="0"/>
          <p:nvPr/>
        </p:nvPicPr>
        <p:blipFill>
          <a:blip r:embed="rId7">
            <a:alphaModFix/>
          </a:blip>
          <a:stretch>
            <a:fillRect/>
          </a:stretch>
        </p:blipFill>
        <p:spPr>
          <a:xfrm>
            <a:off x="6842200" y="3209938"/>
            <a:ext cx="301200" cy="301200"/>
          </a:xfrm>
          <a:prstGeom prst="rect">
            <a:avLst/>
          </a:prstGeom>
          <a:noFill/>
          <a:ln>
            <a:noFill/>
          </a:ln>
        </p:spPr>
      </p:pic>
      <p:pic>
        <p:nvPicPr>
          <p:cNvPr id="124" name="Google Shape;124;p15"/>
          <p:cNvPicPr preferRelativeResize="0"/>
          <p:nvPr/>
        </p:nvPicPr>
        <p:blipFill>
          <a:blip r:embed="rId3">
            <a:alphaModFix/>
          </a:blip>
          <a:stretch>
            <a:fillRect/>
          </a:stretch>
        </p:blipFill>
        <p:spPr>
          <a:xfrm>
            <a:off x="5667950" y="1036983"/>
            <a:ext cx="254749" cy="301225"/>
          </a:xfrm>
          <a:prstGeom prst="rect">
            <a:avLst/>
          </a:prstGeom>
          <a:noFill/>
          <a:ln>
            <a:noFill/>
          </a:ln>
        </p:spPr>
      </p:pic>
      <p:pic>
        <p:nvPicPr>
          <p:cNvPr id="125" name="Google Shape;125;p15"/>
          <p:cNvPicPr preferRelativeResize="0"/>
          <p:nvPr/>
        </p:nvPicPr>
        <p:blipFill>
          <a:blip r:embed="rId4">
            <a:alphaModFix/>
          </a:blip>
          <a:stretch>
            <a:fillRect/>
          </a:stretch>
        </p:blipFill>
        <p:spPr>
          <a:xfrm>
            <a:off x="4476550" y="2412237"/>
            <a:ext cx="301225" cy="301225"/>
          </a:xfrm>
          <a:prstGeom prst="rect">
            <a:avLst/>
          </a:prstGeom>
          <a:noFill/>
          <a:ln>
            <a:noFill/>
          </a:ln>
        </p:spPr>
      </p:pic>
      <p:pic>
        <p:nvPicPr>
          <p:cNvPr id="126" name="Google Shape;126;p15"/>
          <p:cNvPicPr preferRelativeResize="0"/>
          <p:nvPr/>
        </p:nvPicPr>
        <p:blipFill>
          <a:blip r:embed="rId5">
            <a:alphaModFix/>
          </a:blip>
          <a:stretch>
            <a:fillRect/>
          </a:stretch>
        </p:blipFill>
        <p:spPr>
          <a:xfrm>
            <a:off x="6104725" y="3098121"/>
            <a:ext cx="301200" cy="260931"/>
          </a:xfrm>
          <a:prstGeom prst="rect">
            <a:avLst/>
          </a:prstGeom>
          <a:noFill/>
          <a:ln>
            <a:noFill/>
          </a:ln>
        </p:spPr>
      </p:pic>
      <p:pic>
        <p:nvPicPr>
          <p:cNvPr id="127" name="Google Shape;127;p15"/>
          <p:cNvPicPr preferRelativeResize="0"/>
          <p:nvPr/>
        </p:nvPicPr>
        <p:blipFill>
          <a:blip r:embed="rId6">
            <a:alphaModFix/>
          </a:blip>
          <a:stretch>
            <a:fillRect/>
          </a:stretch>
        </p:blipFill>
        <p:spPr>
          <a:xfrm>
            <a:off x="5872775" y="1845925"/>
            <a:ext cx="254750" cy="254750"/>
          </a:xfrm>
          <a:prstGeom prst="rect">
            <a:avLst/>
          </a:prstGeom>
          <a:noFill/>
          <a:ln>
            <a:noFill/>
          </a:ln>
        </p:spPr>
      </p:pic>
      <p:pic>
        <p:nvPicPr>
          <p:cNvPr id="128" name="Google Shape;128;p15"/>
          <p:cNvPicPr preferRelativeResize="0"/>
          <p:nvPr/>
        </p:nvPicPr>
        <p:blipFill>
          <a:blip r:embed="rId7">
            <a:alphaModFix/>
          </a:blip>
          <a:stretch>
            <a:fillRect/>
          </a:stretch>
        </p:blipFill>
        <p:spPr>
          <a:xfrm>
            <a:off x="5872763" y="2791188"/>
            <a:ext cx="301200" cy="301200"/>
          </a:xfrm>
          <a:prstGeom prst="rect">
            <a:avLst/>
          </a:prstGeom>
          <a:noFill/>
          <a:ln>
            <a:noFill/>
          </a:ln>
        </p:spPr>
      </p:pic>
      <p:pic>
        <p:nvPicPr>
          <p:cNvPr id="129" name="Google Shape;129;p15"/>
          <p:cNvPicPr preferRelativeResize="0"/>
          <p:nvPr/>
        </p:nvPicPr>
        <p:blipFill>
          <a:blip r:embed="rId3">
            <a:alphaModFix/>
          </a:blip>
          <a:stretch>
            <a:fillRect/>
          </a:stretch>
        </p:blipFill>
        <p:spPr>
          <a:xfrm>
            <a:off x="4029150" y="2919021"/>
            <a:ext cx="254749" cy="301225"/>
          </a:xfrm>
          <a:prstGeom prst="rect">
            <a:avLst/>
          </a:prstGeom>
          <a:noFill/>
          <a:ln>
            <a:noFill/>
          </a:ln>
        </p:spPr>
      </p:pic>
      <p:pic>
        <p:nvPicPr>
          <p:cNvPr id="130" name="Google Shape;130;p15"/>
          <p:cNvPicPr preferRelativeResize="0"/>
          <p:nvPr/>
        </p:nvPicPr>
        <p:blipFill>
          <a:blip r:embed="rId4">
            <a:alphaModFix/>
          </a:blip>
          <a:stretch>
            <a:fillRect/>
          </a:stretch>
        </p:blipFill>
        <p:spPr>
          <a:xfrm>
            <a:off x="7732638" y="1283212"/>
            <a:ext cx="301225" cy="301225"/>
          </a:xfrm>
          <a:prstGeom prst="rect">
            <a:avLst/>
          </a:prstGeom>
          <a:noFill/>
          <a:ln>
            <a:noFill/>
          </a:ln>
        </p:spPr>
      </p:pic>
      <p:pic>
        <p:nvPicPr>
          <p:cNvPr id="131" name="Google Shape;131;p15"/>
          <p:cNvPicPr preferRelativeResize="0"/>
          <p:nvPr/>
        </p:nvPicPr>
        <p:blipFill>
          <a:blip r:embed="rId5">
            <a:alphaModFix/>
          </a:blip>
          <a:stretch>
            <a:fillRect/>
          </a:stretch>
        </p:blipFill>
        <p:spPr>
          <a:xfrm>
            <a:off x="6086863" y="2524534"/>
            <a:ext cx="301200" cy="260931"/>
          </a:xfrm>
          <a:prstGeom prst="rect">
            <a:avLst/>
          </a:prstGeom>
          <a:noFill/>
          <a:ln>
            <a:noFill/>
          </a:ln>
        </p:spPr>
      </p:pic>
      <p:pic>
        <p:nvPicPr>
          <p:cNvPr id="132" name="Google Shape;132;p15"/>
          <p:cNvPicPr preferRelativeResize="0"/>
          <p:nvPr/>
        </p:nvPicPr>
        <p:blipFill>
          <a:blip r:embed="rId6">
            <a:alphaModFix/>
          </a:blip>
          <a:stretch>
            <a:fillRect/>
          </a:stretch>
        </p:blipFill>
        <p:spPr>
          <a:xfrm>
            <a:off x="6494988" y="758138"/>
            <a:ext cx="254750" cy="254750"/>
          </a:xfrm>
          <a:prstGeom prst="rect">
            <a:avLst/>
          </a:prstGeom>
          <a:noFill/>
          <a:ln>
            <a:noFill/>
          </a:ln>
        </p:spPr>
      </p:pic>
      <p:pic>
        <p:nvPicPr>
          <p:cNvPr id="133" name="Google Shape;133;p15"/>
          <p:cNvPicPr preferRelativeResize="0"/>
          <p:nvPr/>
        </p:nvPicPr>
        <p:blipFill>
          <a:blip r:embed="rId7">
            <a:alphaModFix/>
          </a:blip>
          <a:stretch>
            <a:fillRect/>
          </a:stretch>
        </p:blipFill>
        <p:spPr>
          <a:xfrm>
            <a:off x="5480300" y="1794300"/>
            <a:ext cx="301200" cy="301200"/>
          </a:xfrm>
          <a:prstGeom prst="rect">
            <a:avLst/>
          </a:prstGeom>
          <a:noFill/>
          <a:ln>
            <a:noFill/>
          </a:ln>
        </p:spPr>
      </p:pic>
      <p:pic>
        <p:nvPicPr>
          <p:cNvPr id="134" name="Google Shape;134;p15"/>
          <p:cNvPicPr preferRelativeResize="0"/>
          <p:nvPr/>
        </p:nvPicPr>
        <p:blipFill>
          <a:blip r:embed="rId3">
            <a:alphaModFix/>
          </a:blip>
          <a:stretch>
            <a:fillRect/>
          </a:stretch>
        </p:blipFill>
        <p:spPr>
          <a:xfrm>
            <a:off x="4857600" y="1195258"/>
            <a:ext cx="254749" cy="301225"/>
          </a:xfrm>
          <a:prstGeom prst="rect">
            <a:avLst/>
          </a:prstGeom>
          <a:noFill/>
          <a:ln>
            <a:noFill/>
          </a:ln>
        </p:spPr>
      </p:pic>
      <p:pic>
        <p:nvPicPr>
          <p:cNvPr id="135" name="Google Shape;135;p15"/>
          <p:cNvPicPr preferRelativeResize="0"/>
          <p:nvPr/>
        </p:nvPicPr>
        <p:blipFill>
          <a:blip r:embed="rId4">
            <a:alphaModFix/>
          </a:blip>
          <a:stretch>
            <a:fillRect/>
          </a:stretch>
        </p:blipFill>
        <p:spPr>
          <a:xfrm>
            <a:off x="1351513" y="734912"/>
            <a:ext cx="301225" cy="301225"/>
          </a:xfrm>
          <a:prstGeom prst="rect">
            <a:avLst/>
          </a:prstGeom>
          <a:noFill/>
          <a:ln>
            <a:noFill/>
          </a:ln>
        </p:spPr>
      </p:pic>
      <p:pic>
        <p:nvPicPr>
          <p:cNvPr id="136" name="Google Shape;136;p15"/>
          <p:cNvPicPr preferRelativeResize="0"/>
          <p:nvPr/>
        </p:nvPicPr>
        <p:blipFill>
          <a:blip r:embed="rId5">
            <a:alphaModFix/>
          </a:blip>
          <a:stretch>
            <a:fillRect/>
          </a:stretch>
        </p:blipFill>
        <p:spPr>
          <a:xfrm>
            <a:off x="6190275" y="971709"/>
            <a:ext cx="301200" cy="260931"/>
          </a:xfrm>
          <a:prstGeom prst="rect">
            <a:avLst/>
          </a:prstGeom>
          <a:noFill/>
          <a:ln>
            <a:noFill/>
          </a:ln>
        </p:spPr>
      </p:pic>
      <p:pic>
        <p:nvPicPr>
          <p:cNvPr id="137" name="Google Shape;137;p15"/>
          <p:cNvPicPr preferRelativeResize="0"/>
          <p:nvPr/>
        </p:nvPicPr>
        <p:blipFill>
          <a:blip r:embed="rId6">
            <a:alphaModFix/>
          </a:blip>
          <a:stretch>
            <a:fillRect/>
          </a:stretch>
        </p:blipFill>
        <p:spPr>
          <a:xfrm>
            <a:off x="5945925" y="846138"/>
            <a:ext cx="254750" cy="254750"/>
          </a:xfrm>
          <a:prstGeom prst="rect">
            <a:avLst/>
          </a:prstGeom>
          <a:noFill/>
          <a:ln>
            <a:noFill/>
          </a:ln>
        </p:spPr>
      </p:pic>
      <p:pic>
        <p:nvPicPr>
          <p:cNvPr id="138" name="Google Shape;138;p15"/>
          <p:cNvPicPr preferRelativeResize="0"/>
          <p:nvPr/>
        </p:nvPicPr>
        <p:blipFill>
          <a:blip r:embed="rId7">
            <a:alphaModFix/>
          </a:blip>
          <a:stretch>
            <a:fillRect/>
          </a:stretch>
        </p:blipFill>
        <p:spPr>
          <a:xfrm>
            <a:off x="4531225" y="2187000"/>
            <a:ext cx="301200" cy="301200"/>
          </a:xfrm>
          <a:prstGeom prst="rect">
            <a:avLst/>
          </a:prstGeom>
          <a:noFill/>
          <a:ln>
            <a:noFill/>
          </a:ln>
        </p:spPr>
      </p:pic>
      <p:pic>
        <p:nvPicPr>
          <p:cNvPr id="139" name="Google Shape;139;p15"/>
          <p:cNvPicPr preferRelativeResize="0"/>
          <p:nvPr/>
        </p:nvPicPr>
        <p:blipFill>
          <a:blip r:embed="rId3">
            <a:alphaModFix/>
          </a:blip>
          <a:stretch>
            <a:fillRect/>
          </a:stretch>
        </p:blipFill>
        <p:spPr>
          <a:xfrm>
            <a:off x="1755500" y="384033"/>
            <a:ext cx="254749" cy="301225"/>
          </a:xfrm>
          <a:prstGeom prst="rect">
            <a:avLst/>
          </a:prstGeom>
          <a:noFill/>
          <a:ln>
            <a:noFill/>
          </a:ln>
        </p:spPr>
      </p:pic>
      <p:pic>
        <p:nvPicPr>
          <p:cNvPr id="140" name="Google Shape;140;p15"/>
          <p:cNvPicPr preferRelativeResize="0"/>
          <p:nvPr/>
        </p:nvPicPr>
        <p:blipFill>
          <a:blip r:embed="rId4">
            <a:alphaModFix/>
          </a:blip>
          <a:stretch>
            <a:fillRect/>
          </a:stretch>
        </p:blipFill>
        <p:spPr>
          <a:xfrm>
            <a:off x="4583538" y="1837112"/>
            <a:ext cx="301225" cy="301225"/>
          </a:xfrm>
          <a:prstGeom prst="rect">
            <a:avLst/>
          </a:prstGeom>
          <a:noFill/>
          <a:ln>
            <a:noFill/>
          </a:ln>
        </p:spPr>
      </p:pic>
      <p:pic>
        <p:nvPicPr>
          <p:cNvPr id="141" name="Google Shape;141;p15"/>
          <p:cNvPicPr preferRelativeResize="0"/>
          <p:nvPr/>
        </p:nvPicPr>
        <p:blipFill>
          <a:blip r:embed="rId5">
            <a:alphaModFix/>
          </a:blip>
          <a:stretch>
            <a:fillRect/>
          </a:stretch>
        </p:blipFill>
        <p:spPr>
          <a:xfrm>
            <a:off x="5590450" y="1378884"/>
            <a:ext cx="301200" cy="260931"/>
          </a:xfrm>
          <a:prstGeom prst="rect">
            <a:avLst/>
          </a:prstGeom>
          <a:noFill/>
          <a:ln>
            <a:noFill/>
          </a:ln>
        </p:spPr>
      </p:pic>
      <p:pic>
        <p:nvPicPr>
          <p:cNvPr id="142" name="Google Shape;142;p15"/>
          <p:cNvPicPr preferRelativeResize="0"/>
          <p:nvPr/>
        </p:nvPicPr>
        <p:blipFill>
          <a:blip r:embed="rId6">
            <a:alphaModFix/>
          </a:blip>
          <a:stretch>
            <a:fillRect/>
          </a:stretch>
        </p:blipFill>
        <p:spPr>
          <a:xfrm>
            <a:off x="4819875" y="2536900"/>
            <a:ext cx="254750" cy="254750"/>
          </a:xfrm>
          <a:prstGeom prst="rect">
            <a:avLst/>
          </a:prstGeom>
          <a:noFill/>
          <a:ln>
            <a:noFill/>
          </a:ln>
        </p:spPr>
      </p:pic>
      <p:pic>
        <p:nvPicPr>
          <p:cNvPr id="143" name="Google Shape;143;p15"/>
          <p:cNvPicPr preferRelativeResize="0"/>
          <p:nvPr/>
        </p:nvPicPr>
        <p:blipFill>
          <a:blip r:embed="rId7">
            <a:alphaModFix/>
          </a:blip>
          <a:stretch>
            <a:fillRect/>
          </a:stretch>
        </p:blipFill>
        <p:spPr>
          <a:xfrm>
            <a:off x="4502000" y="1409538"/>
            <a:ext cx="301200" cy="301200"/>
          </a:xfrm>
          <a:prstGeom prst="rect">
            <a:avLst/>
          </a:prstGeom>
          <a:noFill/>
          <a:ln>
            <a:noFill/>
          </a:ln>
        </p:spPr>
      </p:pic>
      <p:pic>
        <p:nvPicPr>
          <p:cNvPr id="144" name="Google Shape;144;p15"/>
          <p:cNvPicPr preferRelativeResize="0"/>
          <p:nvPr/>
        </p:nvPicPr>
        <p:blipFill>
          <a:blip r:embed="rId3">
            <a:alphaModFix/>
          </a:blip>
          <a:stretch>
            <a:fillRect/>
          </a:stretch>
        </p:blipFill>
        <p:spPr>
          <a:xfrm>
            <a:off x="4029150" y="822921"/>
            <a:ext cx="254749" cy="301225"/>
          </a:xfrm>
          <a:prstGeom prst="rect">
            <a:avLst/>
          </a:prstGeom>
          <a:noFill/>
          <a:ln>
            <a:noFill/>
          </a:ln>
        </p:spPr>
      </p:pic>
      <p:pic>
        <p:nvPicPr>
          <p:cNvPr id="145" name="Google Shape;145;p15"/>
          <p:cNvPicPr preferRelativeResize="0"/>
          <p:nvPr/>
        </p:nvPicPr>
        <p:blipFill>
          <a:blip r:embed="rId4">
            <a:alphaModFix/>
          </a:blip>
          <a:stretch>
            <a:fillRect/>
          </a:stretch>
        </p:blipFill>
        <p:spPr>
          <a:xfrm>
            <a:off x="7044038" y="728625"/>
            <a:ext cx="301225" cy="301225"/>
          </a:xfrm>
          <a:prstGeom prst="rect">
            <a:avLst/>
          </a:prstGeom>
          <a:noFill/>
          <a:ln>
            <a:noFill/>
          </a:ln>
        </p:spPr>
      </p:pic>
      <p:pic>
        <p:nvPicPr>
          <p:cNvPr id="146" name="Google Shape;146;p15"/>
          <p:cNvPicPr preferRelativeResize="0"/>
          <p:nvPr/>
        </p:nvPicPr>
        <p:blipFill>
          <a:blip r:embed="rId5">
            <a:alphaModFix/>
          </a:blip>
          <a:stretch>
            <a:fillRect/>
          </a:stretch>
        </p:blipFill>
        <p:spPr>
          <a:xfrm>
            <a:off x="4573038" y="2719984"/>
            <a:ext cx="301200" cy="260931"/>
          </a:xfrm>
          <a:prstGeom prst="rect">
            <a:avLst/>
          </a:prstGeom>
          <a:noFill/>
          <a:ln>
            <a:noFill/>
          </a:ln>
        </p:spPr>
      </p:pic>
      <p:pic>
        <p:nvPicPr>
          <p:cNvPr id="147" name="Google Shape;147;p15"/>
          <p:cNvPicPr preferRelativeResize="0"/>
          <p:nvPr/>
        </p:nvPicPr>
        <p:blipFill>
          <a:blip r:embed="rId6">
            <a:alphaModFix/>
          </a:blip>
          <a:stretch>
            <a:fillRect/>
          </a:stretch>
        </p:blipFill>
        <p:spPr>
          <a:xfrm>
            <a:off x="4301100" y="2723025"/>
            <a:ext cx="254750" cy="254750"/>
          </a:xfrm>
          <a:prstGeom prst="rect">
            <a:avLst/>
          </a:prstGeom>
          <a:noFill/>
          <a:ln>
            <a:noFill/>
          </a:ln>
        </p:spPr>
      </p:pic>
      <p:pic>
        <p:nvPicPr>
          <p:cNvPr id="148" name="Google Shape;148;p15"/>
          <p:cNvPicPr preferRelativeResize="0"/>
          <p:nvPr/>
        </p:nvPicPr>
        <p:blipFill>
          <a:blip r:embed="rId7">
            <a:alphaModFix/>
          </a:blip>
          <a:stretch>
            <a:fillRect/>
          </a:stretch>
        </p:blipFill>
        <p:spPr>
          <a:xfrm>
            <a:off x="4283900" y="594688"/>
            <a:ext cx="301200" cy="301200"/>
          </a:xfrm>
          <a:prstGeom prst="rect">
            <a:avLst/>
          </a:prstGeom>
          <a:noFill/>
          <a:ln>
            <a:noFill/>
          </a:ln>
        </p:spPr>
      </p:pic>
      <p:pic>
        <p:nvPicPr>
          <p:cNvPr id="149" name="Google Shape;149;p15"/>
          <p:cNvPicPr preferRelativeResize="0"/>
          <p:nvPr/>
        </p:nvPicPr>
        <p:blipFill>
          <a:blip r:embed="rId3">
            <a:alphaModFix/>
          </a:blip>
          <a:stretch>
            <a:fillRect/>
          </a:stretch>
        </p:blipFill>
        <p:spPr>
          <a:xfrm>
            <a:off x="3427988" y="3209346"/>
            <a:ext cx="254749" cy="301225"/>
          </a:xfrm>
          <a:prstGeom prst="rect">
            <a:avLst/>
          </a:prstGeom>
          <a:noFill/>
          <a:ln>
            <a:noFill/>
          </a:ln>
        </p:spPr>
      </p:pic>
      <p:pic>
        <p:nvPicPr>
          <p:cNvPr id="150" name="Google Shape;150;p15"/>
          <p:cNvPicPr preferRelativeResize="0"/>
          <p:nvPr/>
        </p:nvPicPr>
        <p:blipFill>
          <a:blip r:embed="rId4">
            <a:alphaModFix/>
          </a:blip>
          <a:stretch>
            <a:fillRect/>
          </a:stretch>
        </p:blipFill>
        <p:spPr>
          <a:xfrm>
            <a:off x="7491338" y="2459600"/>
            <a:ext cx="301225" cy="301225"/>
          </a:xfrm>
          <a:prstGeom prst="rect">
            <a:avLst/>
          </a:prstGeom>
          <a:noFill/>
          <a:ln>
            <a:noFill/>
          </a:ln>
        </p:spPr>
      </p:pic>
      <p:pic>
        <p:nvPicPr>
          <p:cNvPr id="151" name="Google Shape;151;p15"/>
          <p:cNvPicPr preferRelativeResize="0"/>
          <p:nvPr/>
        </p:nvPicPr>
        <p:blipFill>
          <a:blip r:embed="rId5">
            <a:alphaModFix/>
          </a:blip>
          <a:stretch>
            <a:fillRect/>
          </a:stretch>
        </p:blipFill>
        <p:spPr>
          <a:xfrm>
            <a:off x="4894600" y="1886221"/>
            <a:ext cx="301200" cy="260931"/>
          </a:xfrm>
          <a:prstGeom prst="rect">
            <a:avLst/>
          </a:prstGeom>
          <a:noFill/>
          <a:ln>
            <a:noFill/>
          </a:ln>
        </p:spPr>
      </p:pic>
      <p:pic>
        <p:nvPicPr>
          <p:cNvPr id="152" name="Google Shape;152;p15"/>
          <p:cNvPicPr preferRelativeResize="0"/>
          <p:nvPr/>
        </p:nvPicPr>
        <p:blipFill>
          <a:blip r:embed="rId6">
            <a:alphaModFix/>
          </a:blip>
          <a:stretch>
            <a:fillRect/>
          </a:stretch>
        </p:blipFill>
        <p:spPr>
          <a:xfrm>
            <a:off x="3006450" y="2664263"/>
            <a:ext cx="254750" cy="254750"/>
          </a:xfrm>
          <a:prstGeom prst="rect">
            <a:avLst/>
          </a:prstGeom>
          <a:noFill/>
          <a:ln>
            <a:noFill/>
          </a:ln>
        </p:spPr>
      </p:pic>
      <p:pic>
        <p:nvPicPr>
          <p:cNvPr id="153" name="Google Shape;153;p15"/>
          <p:cNvPicPr preferRelativeResize="0"/>
          <p:nvPr/>
        </p:nvPicPr>
        <p:blipFill>
          <a:blip r:embed="rId7">
            <a:alphaModFix/>
          </a:blip>
          <a:stretch>
            <a:fillRect/>
          </a:stretch>
        </p:blipFill>
        <p:spPr>
          <a:xfrm>
            <a:off x="3404763" y="2802613"/>
            <a:ext cx="301200" cy="301200"/>
          </a:xfrm>
          <a:prstGeom prst="rect">
            <a:avLst/>
          </a:prstGeom>
          <a:noFill/>
          <a:ln>
            <a:noFill/>
          </a:ln>
        </p:spPr>
      </p:pic>
      <p:pic>
        <p:nvPicPr>
          <p:cNvPr id="154" name="Google Shape;154;p15"/>
          <p:cNvPicPr preferRelativeResize="0"/>
          <p:nvPr/>
        </p:nvPicPr>
        <p:blipFill>
          <a:blip r:embed="rId3">
            <a:alphaModFix/>
          </a:blip>
          <a:stretch>
            <a:fillRect/>
          </a:stretch>
        </p:blipFill>
        <p:spPr>
          <a:xfrm>
            <a:off x="3006450" y="2987371"/>
            <a:ext cx="254749" cy="301225"/>
          </a:xfrm>
          <a:prstGeom prst="rect">
            <a:avLst/>
          </a:prstGeom>
          <a:noFill/>
          <a:ln>
            <a:noFill/>
          </a:ln>
        </p:spPr>
      </p:pic>
      <p:pic>
        <p:nvPicPr>
          <p:cNvPr id="155" name="Google Shape;155;p15"/>
          <p:cNvPicPr preferRelativeResize="0"/>
          <p:nvPr/>
        </p:nvPicPr>
        <p:blipFill>
          <a:blip r:embed="rId4">
            <a:alphaModFix/>
          </a:blip>
          <a:stretch>
            <a:fillRect/>
          </a:stretch>
        </p:blipFill>
        <p:spPr>
          <a:xfrm>
            <a:off x="6369813" y="3209337"/>
            <a:ext cx="301225" cy="301225"/>
          </a:xfrm>
          <a:prstGeom prst="rect">
            <a:avLst/>
          </a:prstGeom>
          <a:noFill/>
          <a:ln>
            <a:noFill/>
          </a:ln>
        </p:spPr>
      </p:pic>
      <p:pic>
        <p:nvPicPr>
          <p:cNvPr id="156" name="Google Shape;156;p15"/>
          <p:cNvPicPr preferRelativeResize="0"/>
          <p:nvPr/>
        </p:nvPicPr>
        <p:blipFill>
          <a:blip r:embed="rId5">
            <a:alphaModFix/>
          </a:blip>
          <a:stretch>
            <a:fillRect/>
          </a:stretch>
        </p:blipFill>
        <p:spPr>
          <a:xfrm>
            <a:off x="4288038" y="1022259"/>
            <a:ext cx="301200" cy="260931"/>
          </a:xfrm>
          <a:prstGeom prst="rect">
            <a:avLst/>
          </a:prstGeom>
          <a:noFill/>
          <a:ln>
            <a:noFill/>
          </a:ln>
        </p:spPr>
      </p:pic>
      <p:pic>
        <p:nvPicPr>
          <p:cNvPr id="157" name="Google Shape;157;p15"/>
          <p:cNvPicPr preferRelativeResize="0"/>
          <p:nvPr/>
        </p:nvPicPr>
        <p:blipFill>
          <a:blip r:embed="rId6">
            <a:alphaModFix/>
          </a:blip>
          <a:stretch>
            <a:fillRect/>
          </a:stretch>
        </p:blipFill>
        <p:spPr>
          <a:xfrm>
            <a:off x="2921388" y="2183313"/>
            <a:ext cx="254750" cy="254750"/>
          </a:xfrm>
          <a:prstGeom prst="rect">
            <a:avLst/>
          </a:prstGeom>
          <a:noFill/>
          <a:ln>
            <a:noFill/>
          </a:ln>
        </p:spPr>
      </p:pic>
      <p:pic>
        <p:nvPicPr>
          <p:cNvPr id="158" name="Google Shape;158;p15"/>
          <p:cNvPicPr preferRelativeResize="0"/>
          <p:nvPr/>
        </p:nvPicPr>
        <p:blipFill>
          <a:blip r:embed="rId7">
            <a:alphaModFix/>
          </a:blip>
          <a:stretch>
            <a:fillRect/>
          </a:stretch>
        </p:blipFill>
        <p:spPr>
          <a:xfrm>
            <a:off x="2705250" y="2802613"/>
            <a:ext cx="301200" cy="301200"/>
          </a:xfrm>
          <a:prstGeom prst="rect">
            <a:avLst/>
          </a:prstGeom>
          <a:noFill/>
          <a:ln>
            <a:noFill/>
          </a:ln>
        </p:spPr>
      </p:pic>
      <p:pic>
        <p:nvPicPr>
          <p:cNvPr id="159" name="Google Shape;159;p15"/>
          <p:cNvPicPr preferRelativeResize="0"/>
          <p:nvPr/>
        </p:nvPicPr>
        <p:blipFill>
          <a:blip r:embed="rId3">
            <a:alphaModFix/>
          </a:blip>
          <a:stretch>
            <a:fillRect/>
          </a:stretch>
        </p:blipFill>
        <p:spPr>
          <a:xfrm>
            <a:off x="2672675" y="2421133"/>
            <a:ext cx="254749" cy="301225"/>
          </a:xfrm>
          <a:prstGeom prst="rect">
            <a:avLst/>
          </a:prstGeom>
          <a:noFill/>
          <a:ln>
            <a:noFill/>
          </a:ln>
        </p:spPr>
      </p:pic>
      <p:pic>
        <p:nvPicPr>
          <p:cNvPr id="160" name="Google Shape;160;p15"/>
          <p:cNvPicPr preferRelativeResize="0"/>
          <p:nvPr/>
        </p:nvPicPr>
        <p:blipFill>
          <a:blip r:embed="rId4">
            <a:alphaModFix/>
          </a:blip>
          <a:stretch>
            <a:fillRect/>
          </a:stretch>
        </p:blipFill>
        <p:spPr>
          <a:xfrm>
            <a:off x="4317513" y="2987375"/>
            <a:ext cx="301225" cy="301225"/>
          </a:xfrm>
          <a:prstGeom prst="rect">
            <a:avLst/>
          </a:prstGeom>
          <a:noFill/>
          <a:ln>
            <a:noFill/>
          </a:ln>
        </p:spPr>
      </p:pic>
      <p:pic>
        <p:nvPicPr>
          <p:cNvPr id="161" name="Google Shape;161;p15"/>
          <p:cNvPicPr preferRelativeResize="0"/>
          <p:nvPr/>
        </p:nvPicPr>
        <p:blipFill>
          <a:blip r:embed="rId5">
            <a:alphaModFix/>
          </a:blip>
          <a:stretch>
            <a:fillRect/>
          </a:stretch>
        </p:blipFill>
        <p:spPr>
          <a:xfrm>
            <a:off x="3849525" y="3229496"/>
            <a:ext cx="301200" cy="260931"/>
          </a:xfrm>
          <a:prstGeom prst="rect">
            <a:avLst/>
          </a:prstGeom>
          <a:noFill/>
          <a:ln>
            <a:noFill/>
          </a:ln>
        </p:spPr>
      </p:pic>
      <p:pic>
        <p:nvPicPr>
          <p:cNvPr id="162" name="Google Shape;162;p15"/>
          <p:cNvPicPr preferRelativeResize="0"/>
          <p:nvPr/>
        </p:nvPicPr>
        <p:blipFill>
          <a:blip r:embed="rId6">
            <a:alphaModFix/>
          </a:blip>
          <a:stretch>
            <a:fillRect/>
          </a:stretch>
        </p:blipFill>
        <p:spPr>
          <a:xfrm>
            <a:off x="3541025" y="716975"/>
            <a:ext cx="254750" cy="254750"/>
          </a:xfrm>
          <a:prstGeom prst="rect">
            <a:avLst/>
          </a:prstGeom>
          <a:noFill/>
          <a:ln>
            <a:noFill/>
          </a:ln>
        </p:spPr>
      </p:pic>
      <p:pic>
        <p:nvPicPr>
          <p:cNvPr id="163" name="Google Shape;163;p15"/>
          <p:cNvPicPr preferRelativeResize="0"/>
          <p:nvPr/>
        </p:nvPicPr>
        <p:blipFill>
          <a:blip r:embed="rId7">
            <a:alphaModFix/>
          </a:blip>
          <a:stretch>
            <a:fillRect/>
          </a:stretch>
        </p:blipFill>
        <p:spPr>
          <a:xfrm>
            <a:off x="3882250" y="404175"/>
            <a:ext cx="301200" cy="301200"/>
          </a:xfrm>
          <a:prstGeom prst="rect">
            <a:avLst/>
          </a:prstGeom>
          <a:noFill/>
          <a:ln>
            <a:noFill/>
          </a:ln>
        </p:spPr>
      </p:pic>
      <p:pic>
        <p:nvPicPr>
          <p:cNvPr id="164" name="Google Shape;164;p15"/>
          <p:cNvPicPr preferRelativeResize="0"/>
          <p:nvPr/>
        </p:nvPicPr>
        <p:blipFill>
          <a:blip r:embed="rId3">
            <a:alphaModFix/>
          </a:blip>
          <a:stretch>
            <a:fillRect/>
          </a:stretch>
        </p:blipFill>
        <p:spPr>
          <a:xfrm>
            <a:off x="2817800" y="1647521"/>
            <a:ext cx="254749" cy="301225"/>
          </a:xfrm>
          <a:prstGeom prst="rect">
            <a:avLst/>
          </a:prstGeom>
          <a:noFill/>
          <a:ln>
            <a:noFill/>
          </a:ln>
        </p:spPr>
      </p:pic>
      <p:pic>
        <p:nvPicPr>
          <p:cNvPr id="165" name="Google Shape;165;p15"/>
          <p:cNvPicPr preferRelativeResize="0"/>
          <p:nvPr/>
        </p:nvPicPr>
        <p:blipFill>
          <a:blip r:embed="rId4">
            <a:alphaModFix/>
          </a:blip>
          <a:stretch>
            <a:fillRect/>
          </a:stretch>
        </p:blipFill>
        <p:spPr>
          <a:xfrm>
            <a:off x="6155588" y="521700"/>
            <a:ext cx="301225" cy="301225"/>
          </a:xfrm>
          <a:prstGeom prst="rect">
            <a:avLst/>
          </a:prstGeom>
          <a:noFill/>
          <a:ln>
            <a:noFill/>
          </a:ln>
        </p:spPr>
      </p:pic>
      <p:pic>
        <p:nvPicPr>
          <p:cNvPr id="166" name="Google Shape;166;p15"/>
          <p:cNvPicPr preferRelativeResize="0"/>
          <p:nvPr/>
        </p:nvPicPr>
        <p:blipFill>
          <a:blip r:embed="rId5">
            <a:alphaModFix/>
          </a:blip>
          <a:stretch>
            <a:fillRect/>
          </a:stretch>
        </p:blipFill>
        <p:spPr>
          <a:xfrm>
            <a:off x="3095775" y="1022259"/>
            <a:ext cx="301200" cy="260931"/>
          </a:xfrm>
          <a:prstGeom prst="rect">
            <a:avLst/>
          </a:prstGeom>
          <a:noFill/>
          <a:ln>
            <a:noFill/>
          </a:ln>
        </p:spPr>
      </p:pic>
      <p:pic>
        <p:nvPicPr>
          <p:cNvPr id="167" name="Google Shape;167;p15"/>
          <p:cNvPicPr preferRelativeResize="0"/>
          <p:nvPr/>
        </p:nvPicPr>
        <p:blipFill>
          <a:blip r:embed="rId6">
            <a:alphaModFix/>
          </a:blip>
          <a:stretch>
            <a:fillRect/>
          </a:stretch>
        </p:blipFill>
        <p:spPr>
          <a:xfrm>
            <a:off x="2621650" y="1447250"/>
            <a:ext cx="254750" cy="254750"/>
          </a:xfrm>
          <a:prstGeom prst="rect">
            <a:avLst/>
          </a:prstGeom>
          <a:noFill/>
          <a:ln>
            <a:noFill/>
          </a:ln>
        </p:spPr>
      </p:pic>
      <p:pic>
        <p:nvPicPr>
          <p:cNvPr id="168" name="Google Shape;168;p15"/>
          <p:cNvPicPr preferRelativeResize="0"/>
          <p:nvPr/>
        </p:nvPicPr>
        <p:blipFill>
          <a:blip r:embed="rId7">
            <a:alphaModFix/>
          </a:blip>
          <a:stretch>
            <a:fillRect/>
          </a:stretch>
        </p:blipFill>
        <p:spPr>
          <a:xfrm>
            <a:off x="2598425" y="1948750"/>
            <a:ext cx="301200" cy="301200"/>
          </a:xfrm>
          <a:prstGeom prst="rect">
            <a:avLst/>
          </a:prstGeom>
          <a:noFill/>
          <a:ln>
            <a:noFill/>
          </a:ln>
        </p:spPr>
      </p:pic>
      <p:pic>
        <p:nvPicPr>
          <p:cNvPr id="169" name="Google Shape;169;p15"/>
          <p:cNvPicPr preferRelativeResize="0"/>
          <p:nvPr/>
        </p:nvPicPr>
        <p:blipFill>
          <a:blip r:embed="rId3">
            <a:alphaModFix/>
          </a:blip>
          <a:stretch>
            <a:fillRect/>
          </a:stretch>
        </p:blipFill>
        <p:spPr>
          <a:xfrm>
            <a:off x="1375675" y="2987371"/>
            <a:ext cx="254749" cy="301225"/>
          </a:xfrm>
          <a:prstGeom prst="rect">
            <a:avLst/>
          </a:prstGeom>
          <a:noFill/>
          <a:ln>
            <a:noFill/>
          </a:ln>
        </p:spPr>
      </p:pic>
      <p:pic>
        <p:nvPicPr>
          <p:cNvPr id="170" name="Google Shape;170;p15"/>
          <p:cNvPicPr preferRelativeResize="0"/>
          <p:nvPr/>
        </p:nvPicPr>
        <p:blipFill>
          <a:blip r:embed="rId4">
            <a:alphaModFix/>
          </a:blip>
          <a:stretch>
            <a:fillRect/>
          </a:stretch>
        </p:blipFill>
        <p:spPr>
          <a:xfrm>
            <a:off x="5922688" y="1441450"/>
            <a:ext cx="301225" cy="301225"/>
          </a:xfrm>
          <a:prstGeom prst="rect">
            <a:avLst/>
          </a:prstGeom>
          <a:noFill/>
          <a:ln>
            <a:noFill/>
          </a:ln>
        </p:spPr>
      </p:pic>
      <p:pic>
        <p:nvPicPr>
          <p:cNvPr id="171" name="Google Shape;171;p15"/>
          <p:cNvPicPr preferRelativeResize="0"/>
          <p:nvPr/>
        </p:nvPicPr>
        <p:blipFill>
          <a:blip r:embed="rId5">
            <a:alphaModFix/>
          </a:blip>
          <a:stretch>
            <a:fillRect/>
          </a:stretch>
        </p:blipFill>
        <p:spPr>
          <a:xfrm>
            <a:off x="1792525" y="2676921"/>
            <a:ext cx="301200" cy="260931"/>
          </a:xfrm>
          <a:prstGeom prst="rect">
            <a:avLst/>
          </a:prstGeom>
          <a:noFill/>
          <a:ln>
            <a:noFill/>
          </a:ln>
        </p:spPr>
      </p:pic>
      <p:pic>
        <p:nvPicPr>
          <p:cNvPr id="172" name="Google Shape;172;p15"/>
          <p:cNvPicPr preferRelativeResize="0"/>
          <p:nvPr/>
        </p:nvPicPr>
        <p:blipFill>
          <a:blip r:embed="rId6">
            <a:alphaModFix/>
          </a:blip>
          <a:stretch>
            <a:fillRect/>
          </a:stretch>
        </p:blipFill>
        <p:spPr>
          <a:xfrm>
            <a:off x="958825" y="3005575"/>
            <a:ext cx="254750" cy="254750"/>
          </a:xfrm>
          <a:prstGeom prst="rect">
            <a:avLst/>
          </a:prstGeom>
          <a:noFill/>
          <a:ln>
            <a:noFill/>
          </a:ln>
        </p:spPr>
      </p:pic>
      <p:pic>
        <p:nvPicPr>
          <p:cNvPr id="173" name="Google Shape;173;p15"/>
          <p:cNvPicPr preferRelativeResize="0"/>
          <p:nvPr/>
        </p:nvPicPr>
        <p:blipFill>
          <a:blip r:embed="rId7">
            <a:alphaModFix/>
          </a:blip>
          <a:stretch>
            <a:fillRect/>
          </a:stretch>
        </p:blipFill>
        <p:spPr>
          <a:xfrm>
            <a:off x="2794575" y="1077675"/>
            <a:ext cx="301200" cy="301200"/>
          </a:xfrm>
          <a:prstGeom prst="rect">
            <a:avLst/>
          </a:prstGeom>
          <a:noFill/>
          <a:ln>
            <a:noFill/>
          </a:ln>
        </p:spPr>
      </p:pic>
      <p:pic>
        <p:nvPicPr>
          <p:cNvPr id="174" name="Google Shape;174;p15"/>
          <p:cNvPicPr preferRelativeResize="0"/>
          <p:nvPr/>
        </p:nvPicPr>
        <p:blipFill>
          <a:blip r:embed="rId3">
            <a:alphaModFix/>
          </a:blip>
          <a:stretch>
            <a:fillRect/>
          </a:stretch>
        </p:blipFill>
        <p:spPr>
          <a:xfrm>
            <a:off x="1362000" y="1647521"/>
            <a:ext cx="254749" cy="301225"/>
          </a:xfrm>
          <a:prstGeom prst="rect">
            <a:avLst/>
          </a:prstGeom>
          <a:noFill/>
          <a:ln>
            <a:noFill/>
          </a:ln>
        </p:spPr>
      </p:pic>
      <p:pic>
        <p:nvPicPr>
          <p:cNvPr id="175" name="Google Shape;175;p15"/>
          <p:cNvPicPr preferRelativeResize="0"/>
          <p:nvPr/>
        </p:nvPicPr>
        <p:blipFill>
          <a:blip r:embed="rId4">
            <a:alphaModFix/>
          </a:blip>
          <a:stretch>
            <a:fillRect/>
          </a:stretch>
        </p:blipFill>
        <p:spPr>
          <a:xfrm>
            <a:off x="4894588" y="1563037"/>
            <a:ext cx="301225" cy="301225"/>
          </a:xfrm>
          <a:prstGeom prst="rect">
            <a:avLst/>
          </a:prstGeom>
          <a:noFill/>
          <a:ln>
            <a:noFill/>
          </a:ln>
        </p:spPr>
      </p:pic>
      <p:pic>
        <p:nvPicPr>
          <p:cNvPr id="176" name="Google Shape;176;p15"/>
          <p:cNvPicPr preferRelativeResize="0"/>
          <p:nvPr/>
        </p:nvPicPr>
        <p:blipFill>
          <a:blip r:embed="rId5">
            <a:alphaModFix/>
          </a:blip>
          <a:stretch>
            <a:fillRect/>
          </a:stretch>
        </p:blipFill>
        <p:spPr>
          <a:xfrm>
            <a:off x="1352450" y="2571759"/>
            <a:ext cx="301200" cy="260931"/>
          </a:xfrm>
          <a:prstGeom prst="rect">
            <a:avLst/>
          </a:prstGeom>
          <a:noFill/>
          <a:ln>
            <a:noFill/>
          </a:ln>
        </p:spPr>
      </p:pic>
      <p:pic>
        <p:nvPicPr>
          <p:cNvPr id="177" name="Google Shape;177;p15"/>
          <p:cNvPicPr preferRelativeResize="0"/>
          <p:nvPr/>
        </p:nvPicPr>
        <p:blipFill>
          <a:blip r:embed="rId6">
            <a:alphaModFix/>
          </a:blip>
          <a:stretch>
            <a:fillRect/>
          </a:stretch>
        </p:blipFill>
        <p:spPr>
          <a:xfrm>
            <a:off x="1743888" y="2057013"/>
            <a:ext cx="254750" cy="254750"/>
          </a:xfrm>
          <a:prstGeom prst="rect">
            <a:avLst/>
          </a:prstGeom>
          <a:noFill/>
          <a:ln>
            <a:noFill/>
          </a:ln>
        </p:spPr>
      </p:pic>
      <p:pic>
        <p:nvPicPr>
          <p:cNvPr id="178" name="Google Shape;178;p15"/>
          <p:cNvPicPr preferRelativeResize="0"/>
          <p:nvPr/>
        </p:nvPicPr>
        <p:blipFill>
          <a:blip r:embed="rId7">
            <a:alphaModFix/>
          </a:blip>
          <a:stretch>
            <a:fillRect/>
          </a:stretch>
        </p:blipFill>
        <p:spPr>
          <a:xfrm>
            <a:off x="1665150" y="3209338"/>
            <a:ext cx="301200" cy="301200"/>
          </a:xfrm>
          <a:prstGeom prst="rect">
            <a:avLst/>
          </a:prstGeom>
          <a:noFill/>
          <a:ln>
            <a:noFill/>
          </a:ln>
        </p:spPr>
      </p:pic>
      <p:pic>
        <p:nvPicPr>
          <p:cNvPr id="179" name="Google Shape;179;p15"/>
          <p:cNvPicPr preferRelativeResize="0"/>
          <p:nvPr/>
        </p:nvPicPr>
        <p:blipFill>
          <a:blip r:embed="rId3">
            <a:alphaModFix/>
          </a:blip>
          <a:stretch>
            <a:fillRect/>
          </a:stretch>
        </p:blipFill>
        <p:spPr>
          <a:xfrm>
            <a:off x="958825" y="2636633"/>
            <a:ext cx="254749" cy="301225"/>
          </a:xfrm>
          <a:prstGeom prst="rect">
            <a:avLst/>
          </a:prstGeom>
          <a:noFill/>
          <a:ln>
            <a:noFill/>
          </a:ln>
        </p:spPr>
      </p:pic>
      <p:pic>
        <p:nvPicPr>
          <p:cNvPr id="180" name="Google Shape;180;p15"/>
          <p:cNvPicPr preferRelativeResize="0"/>
          <p:nvPr/>
        </p:nvPicPr>
        <p:blipFill>
          <a:blip r:embed="rId4">
            <a:alphaModFix/>
          </a:blip>
          <a:stretch>
            <a:fillRect/>
          </a:stretch>
        </p:blipFill>
        <p:spPr>
          <a:xfrm>
            <a:off x="4593388" y="822937"/>
            <a:ext cx="301225" cy="301225"/>
          </a:xfrm>
          <a:prstGeom prst="rect">
            <a:avLst/>
          </a:prstGeom>
          <a:noFill/>
          <a:ln>
            <a:noFill/>
          </a:ln>
        </p:spPr>
      </p:pic>
      <p:pic>
        <p:nvPicPr>
          <p:cNvPr id="181" name="Google Shape;181;p15"/>
          <p:cNvPicPr preferRelativeResize="0"/>
          <p:nvPr/>
        </p:nvPicPr>
        <p:blipFill>
          <a:blip r:embed="rId5">
            <a:alphaModFix/>
          </a:blip>
          <a:stretch>
            <a:fillRect/>
          </a:stretch>
        </p:blipFill>
        <p:spPr>
          <a:xfrm>
            <a:off x="1461775" y="2255721"/>
            <a:ext cx="301200" cy="260931"/>
          </a:xfrm>
          <a:prstGeom prst="rect">
            <a:avLst/>
          </a:prstGeom>
          <a:noFill/>
          <a:ln>
            <a:noFill/>
          </a:ln>
        </p:spPr>
      </p:pic>
      <p:pic>
        <p:nvPicPr>
          <p:cNvPr id="182" name="Google Shape;182;p15"/>
          <p:cNvPicPr preferRelativeResize="0"/>
          <p:nvPr/>
        </p:nvPicPr>
        <p:blipFill>
          <a:blip r:embed="rId6">
            <a:alphaModFix/>
          </a:blip>
          <a:stretch>
            <a:fillRect/>
          </a:stretch>
        </p:blipFill>
        <p:spPr>
          <a:xfrm>
            <a:off x="1239475" y="1085763"/>
            <a:ext cx="254750" cy="254750"/>
          </a:xfrm>
          <a:prstGeom prst="rect">
            <a:avLst/>
          </a:prstGeom>
          <a:noFill/>
          <a:ln>
            <a:noFill/>
          </a:ln>
        </p:spPr>
      </p:pic>
      <p:pic>
        <p:nvPicPr>
          <p:cNvPr id="183" name="Google Shape;183;p15"/>
          <p:cNvPicPr preferRelativeResize="0"/>
          <p:nvPr/>
        </p:nvPicPr>
        <p:blipFill>
          <a:blip r:embed="rId7">
            <a:alphaModFix/>
          </a:blip>
          <a:stretch>
            <a:fillRect/>
          </a:stretch>
        </p:blipFill>
        <p:spPr>
          <a:xfrm>
            <a:off x="1720663" y="822913"/>
            <a:ext cx="301200" cy="301200"/>
          </a:xfrm>
          <a:prstGeom prst="rect">
            <a:avLst/>
          </a:prstGeom>
          <a:noFill/>
          <a:ln>
            <a:noFill/>
          </a:ln>
        </p:spPr>
      </p:pic>
      <p:pic>
        <p:nvPicPr>
          <p:cNvPr id="184" name="Google Shape;184;p15"/>
          <p:cNvPicPr preferRelativeResize="0"/>
          <p:nvPr/>
        </p:nvPicPr>
        <p:blipFill>
          <a:blip r:embed="rId3">
            <a:alphaModFix/>
          </a:blip>
          <a:stretch>
            <a:fillRect/>
          </a:stretch>
        </p:blipFill>
        <p:spPr>
          <a:xfrm>
            <a:off x="1647500" y="1261808"/>
            <a:ext cx="254749" cy="301225"/>
          </a:xfrm>
          <a:prstGeom prst="rect">
            <a:avLst/>
          </a:prstGeom>
          <a:noFill/>
          <a:ln>
            <a:noFill/>
          </a:ln>
        </p:spPr>
      </p:pic>
      <p:pic>
        <p:nvPicPr>
          <p:cNvPr id="185" name="Google Shape;185;p15"/>
          <p:cNvPicPr preferRelativeResize="0"/>
          <p:nvPr/>
        </p:nvPicPr>
        <p:blipFill>
          <a:blip r:embed="rId4">
            <a:alphaModFix/>
          </a:blip>
          <a:stretch>
            <a:fillRect/>
          </a:stretch>
        </p:blipFill>
        <p:spPr>
          <a:xfrm>
            <a:off x="1671938" y="1700712"/>
            <a:ext cx="301225" cy="301225"/>
          </a:xfrm>
          <a:prstGeom prst="rect">
            <a:avLst/>
          </a:prstGeom>
          <a:noFill/>
          <a:ln>
            <a:noFill/>
          </a:ln>
        </p:spPr>
      </p:pic>
      <p:pic>
        <p:nvPicPr>
          <p:cNvPr id="186" name="Google Shape;186;p15"/>
          <p:cNvPicPr preferRelativeResize="0"/>
          <p:nvPr/>
        </p:nvPicPr>
        <p:blipFill>
          <a:blip r:embed="rId5">
            <a:alphaModFix/>
          </a:blip>
          <a:stretch>
            <a:fillRect/>
          </a:stretch>
        </p:blipFill>
        <p:spPr>
          <a:xfrm>
            <a:off x="1028825" y="1303359"/>
            <a:ext cx="301200" cy="260931"/>
          </a:xfrm>
          <a:prstGeom prst="rect">
            <a:avLst/>
          </a:prstGeom>
          <a:noFill/>
          <a:ln>
            <a:noFill/>
          </a:ln>
        </p:spPr>
      </p:pic>
      <p:pic>
        <p:nvPicPr>
          <p:cNvPr id="187" name="Google Shape;187;p15"/>
          <p:cNvPicPr preferRelativeResize="0"/>
          <p:nvPr/>
        </p:nvPicPr>
        <p:blipFill>
          <a:blip r:embed="rId6">
            <a:alphaModFix/>
          </a:blip>
          <a:stretch>
            <a:fillRect/>
          </a:stretch>
        </p:blipFill>
        <p:spPr>
          <a:xfrm>
            <a:off x="3437700" y="427388"/>
            <a:ext cx="254750" cy="254750"/>
          </a:xfrm>
          <a:prstGeom prst="rect">
            <a:avLst/>
          </a:prstGeom>
          <a:noFill/>
          <a:ln>
            <a:noFill/>
          </a:ln>
        </p:spPr>
      </p:pic>
      <p:pic>
        <p:nvPicPr>
          <p:cNvPr id="188" name="Google Shape;188;p15"/>
          <p:cNvPicPr preferRelativeResize="0"/>
          <p:nvPr/>
        </p:nvPicPr>
        <p:blipFill>
          <a:blip r:embed="rId7">
            <a:alphaModFix/>
          </a:blip>
          <a:stretch>
            <a:fillRect/>
          </a:stretch>
        </p:blipFill>
        <p:spPr>
          <a:xfrm>
            <a:off x="3006450" y="693738"/>
            <a:ext cx="301200" cy="301200"/>
          </a:xfrm>
          <a:prstGeom prst="rect">
            <a:avLst/>
          </a:prstGeom>
          <a:noFill/>
          <a:ln>
            <a:noFill/>
          </a:ln>
        </p:spPr>
      </p:pic>
      <p:pic>
        <p:nvPicPr>
          <p:cNvPr id="189" name="Google Shape;189;p15"/>
          <p:cNvPicPr preferRelativeResize="0"/>
          <p:nvPr/>
        </p:nvPicPr>
        <p:blipFill>
          <a:blip r:embed="rId3">
            <a:alphaModFix/>
          </a:blip>
          <a:stretch>
            <a:fillRect/>
          </a:stretch>
        </p:blipFill>
        <p:spPr>
          <a:xfrm>
            <a:off x="1028825" y="2178783"/>
            <a:ext cx="254749" cy="301225"/>
          </a:xfrm>
          <a:prstGeom prst="rect">
            <a:avLst/>
          </a:prstGeom>
          <a:noFill/>
          <a:ln>
            <a:noFill/>
          </a:ln>
        </p:spPr>
      </p:pic>
      <p:pic>
        <p:nvPicPr>
          <p:cNvPr id="190" name="Google Shape;190;p15"/>
          <p:cNvPicPr preferRelativeResize="0"/>
          <p:nvPr/>
        </p:nvPicPr>
        <p:blipFill>
          <a:blip r:embed="rId4">
            <a:alphaModFix/>
          </a:blip>
          <a:stretch>
            <a:fillRect/>
          </a:stretch>
        </p:blipFill>
        <p:spPr>
          <a:xfrm>
            <a:off x="1005588" y="1720937"/>
            <a:ext cx="301225" cy="301225"/>
          </a:xfrm>
          <a:prstGeom prst="rect">
            <a:avLst/>
          </a:prstGeom>
          <a:noFill/>
          <a:ln>
            <a:noFill/>
          </a:ln>
        </p:spPr>
      </p:pic>
      <p:pic>
        <p:nvPicPr>
          <p:cNvPr id="191" name="Google Shape;191;p15"/>
          <p:cNvPicPr preferRelativeResize="0"/>
          <p:nvPr/>
        </p:nvPicPr>
        <p:blipFill>
          <a:blip r:embed="rId5">
            <a:alphaModFix/>
          </a:blip>
          <a:stretch>
            <a:fillRect/>
          </a:stretch>
        </p:blipFill>
        <p:spPr>
          <a:xfrm>
            <a:off x="1461775" y="424309"/>
            <a:ext cx="301200" cy="260931"/>
          </a:xfrm>
          <a:prstGeom prst="rect">
            <a:avLst/>
          </a:prstGeom>
          <a:noFill/>
          <a:ln>
            <a:noFill/>
          </a:ln>
        </p:spPr>
      </p:pic>
      <p:pic>
        <p:nvPicPr>
          <p:cNvPr id="192" name="Google Shape;192;p15"/>
          <p:cNvPicPr preferRelativeResize="0"/>
          <p:nvPr/>
        </p:nvPicPr>
        <p:blipFill>
          <a:blip r:embed="rId6">
            <a:alphaModFix/>
          </a:blip>
          <a:stretch>
            <a:fillRect/>
          </a:stretch>
        </p:blipFill>
        <p:spPr>
          <a:xfrm>
            <a:off x="1028825" y="846138"/>
            <a:ext cx="254750" cy="254750"/>
          </a:xfrm>
          <a:prstGeom prst="rect">
            <a:avLst/>
          </a:prstGeom>
          <a:noFill/>
          <a:ln>
            <a:noFill/>
          </a:ln>
        </p:spPr>
      </p:pic>
      <p:pic>
        <p:nvPicPr>
          <p:cNvPr id="193" name="Google Shape;193;p15"/>
          <p:cNvPicPr preferRelativeResize="0"/>
          <p:nvPr/>
        </p:nvPicPr>
        <p:blipFill>
          <a:blip r:embed="rId7">
            <a:alphaModFix/>
          </a:blip>
          <a:stretch>
            <a:fillRect/>
          </a:stretch>
        </p:blipFill>
        <p:spPr>
          <a:xfrm>
            <a:off x="1005600" y="404163"/>
            <a:ext cx="301200" cy="301200"/>
          </a:xfrm>
          <a:prstGeom prst="rect">
            <a:avLst/>
          </a:prstGeom>
          <a:noFill/>
          <a:ln>
            <a:noFill/>
          </a:ln>
        </p:spPr>
      </p:pic>
      <p:pic>
        <p:nvPicPr>
          <p:cNvPr id="194" name="Google Shape;194;p15"/>
          <p:cNvPicPr preferRelativeResize="0"/>
          <p:nvPr/>
        </p:nvPicPr>
        <p:blipFill>
          <a:blip r:embed="rId5">
            <a:alphaModFix/>
          </a:blip>
          <a:stretch>
            <a:fillRect/>
          </a:stretch>
        </p:blipFill>
        <p:spPr>
          <a:xfrm>
            <a:off x="7313925" y="484771"/>
            <a:ext cx="301200" cy="260931"/>
          </a:xfrm>
          <a:prstGeom prst="rect">
            <a:avLst/>
          </a:prstGeom>
          <a:noFill/>
          <a:ln>
            <a:noFill/>
          </a:ln>
        </p:spPr>
      </p:pic>
      <p:pic>
        <p:nvPicPr>
          <p:cNvPr id="195" name="Google Shape;195;p15"/>
          <p:cNvPicPr preferRelativeResize="0"/>
          <p:nvPr/>
        </p:nvPicPr>
        <p:blipFill>
          <a:blip r:embed="rId5">
            <a:alphaModFix/>
          </a:blip>
          <a:stretch>
            <a:fillRect/>
          </a:stretch>
        </p:blipFill>
        <p:spPr>
          <a:xfrm>
            <a:off x="7561500" y="755059"/>
            <a:ext cx="301200" cy="260931"/>
          </a:xfrm>
          <a:prstGeom prst="rect">
            <a:avLst/>
          </a:prstGeom>
          <a:noFill/>
          <a:ln>
            <a:noFill/>
          </a:ln>
        </p:spPr>
      </p:pic>
      <p:pic>
        <p:nvPicPr>
          <p:cNvPr id="196" name="Google Shape;196;p15"/>
          <p:cNvPicPr preferRelativeResize="0"/>
          <p:nvPr/>
        </p:nvPicPr>
        <p:blipFill>
          <a:blip r:embed="rId5">
            <a:alphaModFix/>
          </a:blip>
          <a:stretch>
            <a:fillRect/>
          </a:stretch>
        </p:blipFill>
        <p:spPr>
          <a:xfrm>
            <a:off x="993300" y="3323821"/>
            <a:ext cx="301200" cy="260931"/>
          </a:xfrm>
          <a:prstGeom prst="rect">
            <a:avLst/>
          </a:prstGeom>
          <a:noFill/>
          <a:ln>
            <a:noFill/>
          </a:ln>
        </p:spPr>
      </p:pic>
      <p:pic>
        <p:nvPicPr>
          <p:cNvPr id="197" name="Google Shape;197;p15"/>
          <p:cNvPicPr preferRelativeResize="0"/>
          <p:nvPr/>
        </p:nvPicPr>
        <p:blipFill>
          <a:blip r:embed="rId5">
            <a:alphaModFix/>
          </a:blip>
          <a:stretch>
            <a:fillRect/>
          </a:stretch>
        </p:blipFill>
        <p:spPr>
          <a:xfrm>
            <a:off x="7285100" y="3098121"/>
            <a:ext cx="301200" cy="260931"/>
          </a:xfrm>
          <a:prstGeom prst="rect">
            <a:avLst/>
          </a:prstGeom>
          <a:noFill/>
          <a:ln>
            <a:noFill/>
          </a:ln>
        </p:spPr>
      </p:pic>
      <p:pic>
        <p:nvPicPr>
          <p:cNvPr id="198" name="Google Shape;198;p15"/>
          <p:cNvPicPr preferRelativeResize="0"/>
          <p:nvPr/>
        </p:nvPicPr>
        <p:blipFill>
          <a:blip r:embed="rId5">
            <a:alphaModFix/>
          </a:blip>
          <a:stretch>
            <a:fillRect/>
          </a:stretch>
        </p:blipFill>
        <p:spPr>
          <a:xfrm>
            <a:off x="7883350" y="1712084"/>
            <a:ext cx="301200" cy="260931"/>
          </a:xfrm>
          <a:prstGeom prst="rect">
            <a:avLst/>
          </a:prstGeom>
          <a:noFill/>
          <a:ln>
            <a:noFill/>
          </a:ln>
        </p:spPr>
      </p:pic>
      <p:pic>
        <p:nvPicPr>
          <p:cNvPr id="199" name="Google Shape;199;p15"/>
          <p:cNvPicPr preferRelativeResize="0"/>
          <p:nvPr/>
        </p:nvPicPr>
        <p:blipFill>
          <a:blip r:embed="rId5">
            <a:alphaModFix/>
          </a:blip>
          <a:stretch>
            <a:fillRect/>
          </a:stretch>
        </p:blipFill>
        <p:spPr>
          <a:xfrm>
            <a:off x="7495150" y="1717446"/>
            <a:ext cx="301200" cy="260931"/>
          </a:xfrm>
          <a:prstGeom prst="rect">
            <a:avLst/>
          </a:prstGeom>
          <a:noFill/>
          <a:ln>
            <a:noFill/>
          </a:ln>
        </p:spPr>
      </p:pic>
      <p:pic>
        <p:nvPicPr>
          <p:cNvPr id="200" name="Google Shape;200;p15"/>
          <p:cNvPicPr preferRelativeResize="0"/>
          <p:nvPr/>
        </p:nvPicPr>
        <p:blipFill>
          <a:blip r:embed="rId3">
            <a:alphaModFix/>
          </a:blip>
          <a:stretch>
            <a:fillRect/>
          </a:stretch>
        </p:blipFill>
        <p:spPr>
          <a:xfrm>
            <a:off x="1799900" y="1414208"/>
            <a:ext cx="254749" cy="301225"/>
          </a:xfrm>
          <a:prstGeom prst="rect">
            <a:avLst/>
          </a:prstGeom>
          <a:noFill/>
          <a:ln>
            <a:noFill/>
          </a:ln>
        </p:spPr>
      </p:pic>
      <p:pic>
        <p:nvPicPr>
          <p:cNvPr id="201" name="Google Shape;201;p15"/>
          <p:cNvPicPr preferRelativeResize="0"/>
          <p:nvPr/>
        </p:nvPicPr>
        <p:blipFill>
          <a:blip r:embed="rId3">
            <a:alphaModFix/>
          </a:blip>
          <a:stretch>
            <a:fillRect/>
          </a:stretch>
        </p:blipFill>
        <p:spPr>
          <a:xfrm>
            <a:off x="1815750" y="2343746"/>
            <a:ext cx="254749" cy="301225"/>
          </a:xfrm>
          <a:prstGeom prst="rect">
            <a:avLst/>
          </a:prstGeom>
          <a:noFill/>
          <a:ln>
            <a:noFill/>
          </a:ln>
        </p:spPr>
      </p:pic>
      <p:pic>
        <p:nvPicPr>
          <p:cNvPr id="202" name="Google Shape;202;p15"/>
          <p:cNvPicPr preferRelativeResize="0"/>
          <p:nvPr/>
        </p:nvPicPr>
        <p:blipFill>
          <a:blip r:embed="rId3">
            <a:alphaModFix/>
          </a:blip>
          <a:stretch>
            <a:fillRect/>
          </a:stretch>
        </p:blipFill>
        <p:spPr>
          <a:xfrm>
            <a:off x="4862900" y="2191421"/>
            <a:ext cx="254749" cy="301225"/>
          </a:xfrm>
          <a:prstGeom prst="rect">
            <a:avLst/>
          </a:prstGeom>
          <a:noFill/>
          <a:ln>
            <a:noFill/>
          </a:ln>
        </p:spPr>
      </p:pic>
      <p:pic>
        <p:nvPicPr>
          <p:cNvPr id="203" name="Google Shape;203;p15"/>
          <p:cNvPicPr preferRelativeResize="0"/>
          <p:nvPr/>
        </p:nvPicPr>
        <p:blipFill>
          <a:blip r:embed="rId3">
            <a:alphaModFix/>
          </a:blip>
          <a:stretch>
            <a:fillRect/>
          </a:stretch>
        </p:blipFill>
        <p:spPr>
          <a:xfrm>
            <a:off x="7834900" y="2405008"/>
            <a:ext cx="254749" cy="301225"/>
          </a:xfrm>
          <a:prstGeom prst="rect">
            <a:avLst/>
          </a:prstGeom>
          <a:noFill/>
          <a:ln>
            <a:noFill/>
          </a:ln>
        </p:spPr>
      </p:pic>
      <p:pic>
        <p:nvPicPr>
          <p:cNvPr id="204" name="Google Shape;204;p15"/>
          <p:cNvPicPr preferRelativeResize="0"/>
          <p:nvPr/>
        </p:nvPicPr>
        <p:blipFill>
          <a:blip r:embed="rId3">
            <a:alphaModFix/>
          </a:blip>
          <a:stretch>
            <a:fillRect/>
          </a:stretch>
        </p:blipFill>
        <p:spPr>
          <a:xfrm>
            <a:off x="7600675" y="2049146"/>
            <a:ext cx="254749" cy="301225"/>
          </a:xfrm>
          <a:prstGeom prst="rect">
            <a:avLst/>
          </a:prstGeom>
          <a:noFill/>
          <a:ln>
            <a:noFill/>
          </a:ln>
        </p:spPr>
      </p:pic>
      <p:pic>
        <p:nvPicPr>
          <p:cNvPr id="205" name="Google Shape;205;p15"/>
          <p:cNvPicPr preferRelativeResize="0"/>
          <p:nvPr/>
        </p:nvPicPr>
        <p:blipFill>
          <a:blip r:embed="rId3">
            <a:alphaModFix/>
          </a:blip>
          <a:stretch>
            <a:fillRect/>
          </a:stretch>
        </p:blipFill>
        <p:spPr>
          <a:xfrm>
            <a:off x="7127350" y="404183"/>
            <a:ext cx="254749" cy="301225"/>
          </a:xfrm>
          <a:prstGeom prst="rect">
            <a:avLst/>
          </a:prstGeom>
          <a:noFill/>
          <a:ln>
            <a:noFill/>
          </a:ln>
        </p:spPr>
      </p:pic>
      <p:pic>
        <p:nvPicPr>
          <p:cNvPr id="206" name="Google Shape;206;p15"/>
          <p:cNvPicPr preferRelativeResize="0"/>
          <p:nvPr/>
        </p:nvPicPr>
        <p:blipFill>
          <a:blip r:embed="rId7">
            <a:alphaModFix/>
          </a:blip>
          <a:stretch>
            <a:fillRect/>
          </a:stretch>
        </p:blipFill>
        <p:spPr>
          <a:xfrm>
            <a:off x="6787950" y="665100"/>
            <a:ext cx="301200" cy="301200"/>
          </a:xfrm>
          <a:prstGeom prst="rect">
            <a:avLst/>
          </a:prstGeom>
          <a:noFill/>
          <a:ln>
            <a:noFill/>
          </a:ln>
        </p:spPr>
      </p:pic>
      <p:pic>
        <p:nvPicPr>
          <p:cNvPr id="207" name="Google Shape;207;p15"/>
          <p:cNvPicPr preferRelativeResize="0"/>
          <p:nvPr/>
        </p:nvPicPr>
        <p:blipFill>
          <a:blip r:embed="rId7">
            <a:alphaModFix/>
          </a:blip>
          <a:stretch>
            <a:fillRect/>
          </a:stretch>
        </p:blipFill>
        <p:spPr>
          <a:xfrm>
            <a:off x="7495150" y="1348175"/>
            <a:ext cx="301200" cy="301200"/>
          </a:xfrm>
          <a:prstGeom prst="rect">
            <a:avLst/>
          </a:prstGeom>
          <a:noFill/>
          <a:ln>
            <a:noFill/>
          </a:ln>
        </p:spPr>
      </p:pic>
      <p:pic>
        <p:nvPicPr>
          <p:cNvPr id="208" name="Google Shape;208;p15"/>
          <p:cNvPicPr preferRelativeResize="0"/>
          <p:nvPr/>
        </p:nvPicPr>
        <p:blipFill>
          <a:blip r:embed="rId7">
            <a:alphaModFix/>
          </a:blip>
          <a:stretch>
            <a:fillRect/>
          </a:stretch>
        </p:blipFill>
        <p:spPr>
          <a:xfrm>
            <a:off x="7353250" y="2679825"/>
            <a:ext cx="301200" cy="301200"/>
          </a:xfrm>
          <a:prstGeom prst="rect">
            <a:avLst/>
          </a:prstGeom>
          <a:noFill/>
          <a:ln>
            <a:noFill/>
          </a:ln>
        </p:spPr>
      </p:pic>
      <p:pic>
        <p:nvPicPr>
          <p:cNvPr id="209" name="Google Shape;209;p15"/>
          <p:cNvPicPr preferRelativeResize="0"/>
          <p:nvPr/>
        </p:nvPicPr>
        <p:blipFill>
          <a:blip r:embed="rId6">
            <a:alphaModFix/>
          </a:blip>
          <a:stretch>
            <a:fillRect/>
          </a:stretch>
        </p:blipFill>
        <p:spPr>
          <a:xfrm>
            <a:off x="7787150" y="1025350"/>
            <a:ext cx="254750" cy="254750"/>
          </a:xfrm>
          <a:prstGeom prst="rect">
            <a:avLst/>
          </a:prstGeom>
          <a:noFill/>
          <a:ln>
            <a:noFill/>
          </a:ln>
        </p:spPr>
      </p:pic>
      <p:pic>
        <p:nvPicPr>
          <p:cNvPr id="210" name="Google Shape;210;p15"/>
          <p:cNvPicPr preferRelativeResize="0"/>
          <p:nvPr/>
        </p:nvPicPr>
        <p:blipFill>
          <a:blip r:embed="rId6">
            <a:alphaModFix/>
          </a:blip>
          <a:stretch>
            <a:fillRect/>
          </a:stretch>
        </p:blipFill>
        <p:spPr>
          <a:xfrm>
            <a:off x="7574375" y="2870025"/>
            <a:ext cx="254750" cy="254750"/>
          </a:xfrm>
          <a:prstGeom prst="rect">
            <a:avLst/>
          </a:prstGeom>
          <a:noFill/>
          <a:ln>
            <a:noFill/>
          </a:ln>
        </p:spPr>
      </p:pic>
      <p:pic>
        <p:nvPicPr>
          <p:cNvPr id="211" name="Google Shape;211;p15"/>
          <p:cNvPicPr preferRelativeResize="0"/>
          <p:nvPr/>
        </p:nvPicPr>
        <p:blipFill>
          <a:blip r:embed="rId6">
            <a:alphaModFix/>
          </a:blip>
          <a:stretch>
            <a:fillRect/>
          </a:stretch>
        </p:blipFill>
        <p:spPr>
          <a:xfrm>
            <a:off x="6718138" y="2942263"/>
            <a:ext cx="254750" cy="254750"/>
          </a:xfrm>
          <a:prstGeom prst="rect">
            <a:avLst/>
          </a:prstGeom>
          <a:noFill/>
          <a:ln>
            <a:noFill/>
          </a:ln>
        </p:spPr>
      </p:pic>
      <p:pic>
        <p:nvPicPr>
          <p:cNvPr id="212" name="Google Shape;212;p15"/>
          <p:cNvPicPr preferRelativeResize="0"/>
          <p:nvPr/>
        </p:nvPicPr>
        <p:blipFill>
          <a:blip r:embed="rId6">
            <a:alphaModFix/>
          </a:blip>
          <a:stretch>
            <a:fillRect/>
          </a:stretch>
        </p:blipFill>
        <p:spPr>
          <a:xfrm>
            <a:off x="7337675" y="1025350"/>
            <a:ext cx="254750" cy="254750"/>
          </a:xfrm>
          <a:prstGeom prst="rect">
            <a:avLst/>
          </a:prstGeom>
          <a:noFill/>
          <a:ln>
            <a:noFill/>
          </a:ln>
        </p:spPr>
      </p:pic>
      <p:pic>
        <p:nvPicPr>
          <p:cNvPr id="213" name="Google Shape;213;p15"/>
          <p:cNvPicPr preferRelativeResize="0"/>
          <p:nvPr/>
        </p:nvPicPr>
        <p:blipFill>
          <a:blip r:embed="rId4">
            <a:alphaModFix/>
          </a:blip>
          <a:stretch>
            <a:fillRect/>
          </a:stretch>
        </p:blipFill>
        <p:spPr>
          <a:xfrm>
            <a:off x="7886488" y="2100675"/>
            <a:ext cx="301225" cy="301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217" name="Shape 217"/>
        <p:cNvGrpSpPr/>
        <p:nvPr/>
      </p:nvGrpSpPr>
      <p:grpSpPr>
        <a:xfrm>
          <a:off x="0" y="0"/>
          <a:ext cx="0" cy="0"/>
          <a:chOff x="0" y="0"/>
          <a:chExt cx="0" cy="0"/>
        </a:xfrm>
      </p:grpSpPr>
      <p:sp>
        <p:nvSpPr>
          <p:cNvPr id="218" name="Google Shape;218;p16"/>
          <p:cNvSpPr txBox="1"/>
          <p:nvPr/>
        </p:nvSpPr>
        <p:spPr>
          <a:xfrm>
            <a:off x="1110850" y="185225"/>
            <a:ext cx="67353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9900FF"/>
                </a:solidFill>
              </a:rPr>
              <a:t>Put 100 candies in the jar</a:t>
            </a:r>
            <a:endParaRPr sz="2000">
              <a:solidFill>
                <a:srgbClr val="9900FF"/>
              </a:solidFill>
            </a:endParaRPr>
          </a:p>
        </p:txBody>
      </p:sp>
      <p:pic>
        <p:nvPicPr>
          <p:cNvPr id="219" name="Google Shape;219;p16"/>
          <p:cNvPicPr preferRelativeResize="0"/>
          <p:nvPr/>
        </p:nvPicPr>
        <p:blipFill>
          <a:blip r:embed="rId3">
            <a:alphaModFix/>
          </a:blip>
          <a:stretch>
            <a:fillRect/>
          </a:stretch>
        </p:blipFill>
        <p:spPr>
          <a:xfrm>
            <a:off x="3262375" y="748350"/>
            <a:ext cx="5367125" cy="4198600"/>
          </a:xfrm>
          <a:prstGeom prst="rect">
            <a:avLst/>
          </a:prstGeom>
          <a:noFill/>
          <a:ln>
            <a:noFill/>
          </a:ln>
        </p:spPr>
      </p:pic>
      <p:pic>
        <p:nvPicPr>
          <p:cNvPr id="220" name="Google Shape;220;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1" name="Google Shape;221;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2" name="Google Shape;222;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3" name="Google Shape;223;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4" name="Google Shape;224;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5" name="Google Shape;225;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6" name="Google Shape;226;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7" name="Google Shape;227;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8" name="Google Shape;228;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9" name="Google Shape;229;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0" name="Google Shape;230;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1" name="Google Shape;231;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2" name="Google Shape;232;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3" name="Google Shape;233;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4" name="Google Shape;234;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5" name="Google Shape;235;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6" name="Google Shape;236;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7" name="Google Shape;237;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8" name="Google Shape;238;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9" name="Google Shape;239;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0" name="Google Shape;240;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1" name="Google Shape;241;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2" name="Google Shape;242;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3" name="Google Shape;243;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4" name="Google Shape;244;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5" name="Google Shape;245;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6" name="Google Shape;246;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7" name="Google Shape;247;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8" name="Google Shape;248;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9" name="Google Shape;249;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50" name="Google Shape;250;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51" name="Google Shape;251;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52" name="Google Shape;252;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53" name="Google Shape;253;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54" name="Google Shape;254;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55" name="Google Shape;255;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56" name="Google Shape;256;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57" name="Google Shape;257;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58" name="Google Shape;258;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59" name="Google Shape;259;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60" name="Google Shape;260;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61" name="Google Shape;261;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62" name="Google Shape;262;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63" name="Google Shape;263;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64" name="Google Shape;264;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65" name="Google Shape;265;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66" name="Google Shape;266;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67" name="Google Shape;267;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68" name="Google Shape;268;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69" name="Google Shape;269;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0" name="Google Shape;270;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1" name="Google Shape;271;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2" name="Google Shape;272;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3" name="Google Shape;273;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4" name="Google Shape;274;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5" name="Google Shape;275;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6" name="Google Shape;276;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7" name="Google Shape;277;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8" name="Google Shape;278;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9" name="Google Shape;279;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0" name="Google Shape;280;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1" name="Google Shape;281;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2" name="Google Shape;282;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3" name="Google Shape;283;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4" name="Google Shape;284;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5" name="Google Shape;285;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6" name="Google Shape;286;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7" name="Google Shape;287;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8" name="Google Shape;288;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9" name="Google Shape;289;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90" name="Google Shape;290;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91" name="Google Shape;291;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92" name="Google Shape;292;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93" name="Google Shape;293;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94" name="Google Shape;294;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95" name="Google Shape;295;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96" name="Google Shape;296;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97" name="Google Shape;297;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98" name="Google Shape;298;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99" name="Google Shape;299;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300" name="Google Shape;300;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301" name="Google Shape;301;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302" name="Google Shape;302;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303" name="Google Shape;303;p16"/>
          <p:cNvPicPr preferRelativeResize="0"/>
          <p:nvPr/>
        </p:nvPicPr>
        <p:blipFill>
          <a:blip r:embed="rId5">
            <a:alphaModFix/>
          </a:blip>
          <a:stretch>
            <a:fillRect/>
          </a:stretch>
        </p:blipFill>
        <p:spPr>
          <a:xfrm>
            <a:off x="1452750" y="2325462"/>
            <a:ext cx="291341" cy="492600"/>
          </a:xfrm>
          <a:prstGeom prst="rect">
            <a:avLst/>
          </a:prstGeom>
          <a:noFill/>
          <a:ln>
            <a:noFill/>
          </a:ln>
        </p:spPr>
      </p:pic>
      <p:pic>
        <p:nvPicPr>
          <p:cNvPr id="304" name="Google Shape;304;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05" name="Google Shape;305;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06" name="Google Shape;306;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07" name="Google Shape;307;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08" name="Google Shape;308;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09" name="Google Shape;309;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0" name="Google Shape;310;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1" name="Google Shape;311;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2" name="Google Shape;312;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3" name="Google Shape;313;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4" name="Google Shape;314;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5" name="Google Shape;315;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6" name="Google Shape;316;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7" name="Google Shape;317;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8" name="Google Shape;318;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9" name="Google Shape;319;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20" name="Google Shape;320;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21" name="Google Shape;321;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22" name="Google Shape;322;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23" name="Google Shape;323;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24" name="Google Shape;324;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25" name="Google Shape;325;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26" name="Google Shape;326;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27" name="Google Shape;327;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28" name="Google Shape;328;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29" name="Google Shape;329;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30" name="Google Shape;330;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31" name="Google Shape;331;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32" name="Google Shape;332;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33" name="Google Shape;333;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34" name="Google Shape;334;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35" name="Google Shape;335;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36" name="Google Shape;336;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37" name="Google Shape;337;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38" name="Google Shape;338;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39" name="Google Shape;339;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0" name="Google Shape;340;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1" name="Google Shape;341;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2" name="Google Shape;342;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3" name="Google Shape;343;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4" name="Google Shape;344;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5" name="Google Shape;345;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6" name="Google Shape;346;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7" name="Google Shape;347;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8" name="Google Shape;348;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9" name="Google Shape;349;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0" name="Google Shape;350;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1" name="Google Shape;351;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2" name="Google Shape;352;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3" name="Google Shape;353;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4" name="Google Shape;354;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5" name="Google Shape;355;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6" name="Google Shape;356;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7" name="Google Shape;357;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8" name="Google Shape;358;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9" name="Google Shape;359;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60" name="Google Shape;360;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61" name="Google Shape;361;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62" name="Google Shape;362;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63" name="Google Shape;363;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64" name="Google Shape;364;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65" name="Google Shape;365;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66" name="Google Shape;366;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67" name="Google Shape;367;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68" name="Google Shape;368;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69" name="Google Shape;369;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70" name="Google Shape;370;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71" name="Google Shape;371;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72" name="Google Shape;372;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73" name="Google Shape;373;p16"/>
          <p:cNvPicPr preferRelativeResize="0"/>
          <p:nvPr/>
        </p:nvPicPr>
        <p:blipFill>
          <a:blip r:embed="rId7">
            <a:alphaModFix/>
          </a:blip>
          <a:stretch>
            <a:fillRect/>
          </a:stretch>
        </p:blipFill>
        <p:spPr>
          <a:xfrm>
            <a:off x="1372334" y="4377876"/>
            <a:ext cx="452166" cy="3391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77" name="Shape 377"/>
        <p:cNvGrpSpPr/>
        <p:nvPr/>
      </p:nvGrpSpPr>
      <p:grpSpPr>
        <a:xfrm>
          <a:off x="0" y="0"/>
          <a:ext cx="0" cy="0"/>
          <a:chOff x="0" y="0"/>
          <a:chExt cx="0" cy="0"/>
        </a:xfrm>
      </p:grpSpPr>
      <p:pic>
        <p:nvPicPr>
          <p:cNvPr descr="Bitmoji Image" id="378" name="Google Shape;378;p17"/>
          <p:cNvPicPr preferRelativeResize="0"/>
          <p:nvPr/>
        </p:nvPicPr>
        <p:blipFill>
          <a:blip r:embed="rId3">
            <a:alphaModFix/>
          </a:blip>
          <a:stretch>
            <a:fillRect/>
          </a:stretch>
        </p:blipFill>
        <p:spPr>
          <a:xfrm>
            <a:off x="799225" y="961750"/>
            <a:ext cx="3104050" cy="3104050"/>
          </a:xfrm>
          <a:prstGeom prst="rect">
            <a:avLst/>
          </a:prstGeom>
          <a:noFill/>
          <a:ln>
            <a:noFill/>
          </a:ln>
        </p:spPr>
      </p:pic>
      <p:sp>
        <p:nvSpPr>
          <p:cNvPr id="379" name="Google Shape;379;p17"/>
          <p:cNvSpPr/>
          <p:nvPr/>
        </p:nvSpPr>
        <p:spPr>
          <a:xfrm>
            <a:off x="83025" y="1049000"/>
            <a:ext cx="1378200" cy="717300"/>
          </a:xfrm>
          <a:prstGeom prst="wedgeEllipseCallout">
            <a:avLst>
              <a:gd fmla="val 76117" name="adj1"/>
              <a:gd fmla="val 9411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000"/>
              <a:t>Want to see more free stuff? OR say thank you?</a:t>
            </a:r>
            <a:endParaRPr sz="1000"/>
          </a:p>
        </p:txBody>
      </p:sp>
      <p:pic>
        <p:nvPicPr>
          <p:cNvPr id="380" name="Google Shape;380;p17">
            <a:hlinkClick r:id="rId4"/>
          </p:cNvPr>
          <p:cNvPicPr preferRelativeResize="0"/>
          <p:nvPr/>
        </p:nvPicPr>
        <p:blipFill>
          <a:blip r:embed="rId5">
            <a:alphaModFix/>
          </a:blip>
          <a:stretch>
            <a:fillRect/>
          </a:stretch>
        </p:blipFill>
        <p:spPr>
          <a:xfrm>
            <a:off x="3387725" y="2571750"/>
            <a:ext cx="3422550" cy="1209300"/>
          </a:xfrm>
          <a:prstGeom prst="rect">
            <a:avLst/>
          </a:prstGeom>
          <a:noFill/>
          <a:ln>
            <a:noFill/>
          </a:ln>
        </p:spPr>
      </p:pic>
      <p:pic>
        <p:nvPicPr>
          <p:cNvPr id="381" name="Google Shape;381;p17">
            <a:hlinkClick r:id="rId6"/>
          </p:cNvPr>
          <p:cNvPicPr preferRelativeResize="0"/>
          <p:nvPr/>
        </p:nvPicPr>
        <p:blipFill>
          <a:blip r:embed="rId7">
            <a:alphaModFix/>
          </a:blip>
          <a:stretch>
            <a:fillRect/>
          </a:stretch>
        </p:blipFill>
        <p:spPr>
          <a:xfrm>
            <a:off x="7067874" y="887108"/>
            <a:ext cx="1378204" cy="1336070"/>
          </a:xfrm>
          <a:prstGeom prst="rect">
            <a:avLst/>
          </a:prstGeom>
          <a:noFill/>
          <a:ln>
            <a:noFill/>
          </a:ln>
        </p:spPr>
      </p:pic>
      <p:pic>
        <p:nvPicPr>
          <p:cNvPr id="382" name="Google Shape;382;p17">
            <a:hlinkClick r:id="rId8"/>
          </p:cNvPr>
          <p:cNvPicPr preferRelativeResize="0"/>
          <p:nvPr/>
        </p:nvPicPr>
        <p:blipFill>
          <a:blip r:embed="rId9">
            <a:alphaModFix/>
          </a:blip>
          <a:stretch>
            <a:fillRect/>
          </a:stretch>
        </p:blipFill>
        <p:spPr>
          <a:xfrm>
            <a:off x="3387725" y="499926"/>
            <a:ext cx="2557056" cy="1336074"/>
          </a:xfrm>
          <a:prstGeom prst="rect">
            <a:avLst/>
          </a:prstGeom>
          <a:noFill/>
          <a:ln>
            <a:noFill/>
          </a:ln>
        </p:spPr>
      </p:pic>
      <p:pic>
        <p:nvPicPr>
          <p:cNvPr id="383" name="Google Shape;383;p17">
            <a:hlinkClick r:id="rId10"/>
          </p:cNvPr>
          <p:cNvPicPr preferRelativeResize="0"/>
          <p:nvPr/>
        </p:nvPicPr>
        <p:blipFill>
          <a:blip r:embed="rId11">
            <a:alphaModFix/>
          </a:blip>
          <a:stretch>
            <a:fillRect/>
          </a:stretch>
        </p:blipFill>
        <p:spPr>
          <a:xfrm>
            <a:off x="7173800" y="3091525"/>
            <a:ext cx="1450425" cy="1450425"/>
          </a:xfrm>
          <a:prstGeom prst="rect">
            <a:avLst/>
          </a:prstGeom>
          <a:noFill/>
          <a:ln>
            <a:noFill/>
          </a:ln>
        </p:spPr>
      </p:pic>
      <p:sp>
        <p:nvSpPr>
          <p:cNvPr id="384" name="Google Shape;384;p17"/>
          <p:cNvSpPr txBox="1"/>
          <p:nvPr/>
        </p:nvSpPr>
        <p:spPr>
          <a:xfrm>
            <a:off x="339650" y="4114800"/>
            <a:ext cx="30000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50">
                <a:solidFill>
                  <a:srgbClr val="050505"/>
                </a:solidFill>
              </a:rPr>
              <a:t>Feel free to edit and use my stuff in your class, but remember to give credit and don’t remove my info if sharing.   Do not claim my work as your own or use it to make a profit.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