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b795b2915d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b795b2915d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b4b3b90f8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b4b3b90f8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b795b2915d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b795b2915d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b5fe28b2f5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b5fe28b2f5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b5fe28b2f5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b5fe28b2f5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b795b2915d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b795b2915d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slide" Target="/ppt/slides/slide3.xml"/><Relationship Id="rId22" Type="http://schemas.openxmlformats.org/officeDocument/2006/relationships/image" Target="../media/image13.png"/><Relationship Id="rId21" Type="http://schemas.openxmlformats.org/officeDocument/2006/relationships/image" Target="../media/image6.png"/><Relationship Id="rId24" Type="http://schemas.openxmlformats.org/officeDocument/2006/relationships/hyperlink" Target="http://www.crazy4computers.net/the-100th-day-of-school.html" TargetMode="External"/><Relationship Id="rId23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4.jpg"/><Relationship Id="rId4" Type="http://schemas.openxmlformats.org/officeDocument/2006/relationships/image" Target="../media/image1.jpg"/><Relationship Id="rId9" Type="http://schemas.openxmlformats.org/officeDocument/2006/relationships/image" Target="../media/image2.png"/><Relationship Id="rId25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openxmlformats.org/officeDocument/2006/relationships/image" Target="../media/image14.png"/><Relationship Id="rId7" Type="http://schemas.openxmlformats.org/officeDocument/2006/relationships/image" Target="../media/image5.png"/><Relationship Id="rId8" Type="http://schemas.openxmlformats.org/officeDocument/2006/relationships/image" Target="../media/image8.png"/><Relationship Id="rId11" Type="http://schemas.openxmlformats.org/officeDocument/2006/relationships/image" Target="../media/image18.png"/><Relationship Id="rId10" Type="http://schemas.openxmlformats.org/officeDocument/2006/relationships/hyperlink" Target="https://docs.google.com/presentation/d/1okv46NcIhYJm7yeaYtt2Gdqg6FBydjz3fhU1t-Ccyl4/copy#slide=id.gb62076b6ee_0_27" TargetMode="External"/><Relationship Id="rId13" Type="http://schemas.openxmlformats.org/officeDocument/2006/relationships/image" Target="../media/image12.png"/><Relationship Id="rId12" Type="http://schemas.openxmlformats.org/officeDocument/2006/relationships/image" Target="../media/image7.png"/><Relationship Id="rId15" Type="http://schemas.openxmlformats.org/officeDocument/2006/relationships/image" Target="../media/image4.png"/><Relationship Id="rId14" Type="http://schemas.openxmlformats.org/officeDocument/2006/relationships/slide" Target="/ppt/slides/slide7.xml"/><Relationship Id="rId17" Type="http://schemas.openxmlformats.org/officeDocument/2006/relationships/image" Target="../media/image32.png"/><Relationship Id="rId16" Type="http://schemas.openxmlformats.org/officeDocument/2006/relationships/slide" Target="/ppt/slides/slide6.xml"/><Relationship Id="rId19" Type="http://schemas.openxmlformats.org/officeDocument/2006/relationships/image" Target="../media/image10.png"/><Relationship Id="rId18" Type="http://schemas.openxmlformats.org/officeDocument/2006/relationships/slide" Target="/ppt/slides/slide2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jpg"/><Relationship Id="rId4" Type="http://schemas.openxmlformats.org/officeDocument/2006/relationships/image" Target="../media/image1.jpg"/><Relationship Id="rId9" Type="http://schemas.openxmlformats.org/officeDocument/2006/relationships/image" Target="../media/image22.png"/><Relationship Id="rId5" Type="http://schemas.openxmlformats.org/officeDocument/2006/relationships/image" Target="../media/image21.png"/><Relationship Id="rId6" Type="http://schemas.openxmlformats.org/officeDocument/2006/relationships/hyperlink" Target="https://www.yout-ube.com/watch?v=Qt2sky88m9w" TargetMode="External"/><Relationship Id="rId7" Type="http://schemas.openxmlformats.org/officeDocument/2006/relationships/image" Target="../media/image15.png"/><Relationship Id="rId8" Type="http://schemas.openxmlformats.org/officeDocument/2006/relationships/hyperlink" Target="https://www.yout-ube.com/watch?v=djOPeredXB0" TargetMode="External"/><Relationship Id="rId11" Type="http://schemas.openxmlformats.org/officeDocument/2006/relationships/image" Target="../media/image16.png"/><Relationship Id="rId10" Type="http://schemas.openxmlformats.org/officeDocument/2006/relationships/hyperlink" Target="https://www.yout-ube.com/watch?v=MHF3UHI3vEc" TargetMode="External"/><Relationship Id="rId13" Type="http://schemas.openxmlformats.org/officeDocument/2006/relationships/image" Target="../media/image20.png"/><Relationship Id="rId12" Type="http://schemas.openxmlformats.org/officeDocument/2006/relationships/hyperlink" Target="https://www.yout-ube.com/watch?v=J1WFygdxMM4" TargetMode="External"/><Relationship Id="rId15" Type="http://schemas.openxmlformats.org/officeDocument/2006/relationships/image" Target="../media/image19.png"/><Relationship Id="rId14" Type="http://schemas.openxmlformats.org/officeDocument/2006/relationships/hyperlink" Target="https://www.yout-ube.com/watch?v=fbOlFoqBOy0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jpg"/><Relationship Id="rId4" Type="http://schemas.openxmlformats.org/officeDocument/2006/relationships/image" Target="../media/image1.jpg"/><Relationship Id="rId5" Type="http://schemas.openxmlformats.org/officeDocument/2006/relationships/image" Target="../media/image2.png"/><Relationship Id="rId6" Type="http://schemas.openxmlformats.org/officeDocument/2006/relationships/image" Target="../media/image21.png"/><Relationship Id="rId7" Type="http://schemas.openxmlformats.org/officeDocument/2006/relationships/hyperlink" Target="https://drive.google.com/file/d/1mJo0qlEZjxKK6A2PWtd2AzqJzIaxHbX8/view?usp=sharing" TargetMode="External"/><Relationship Id="rId8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4.jpg"/><Relationship Id="rId4" Type="http://schemas.openxmlformats.org/officeDocument/2006/relationships/image" Target="../media/image1.jpg"/><Relationship Id="rId9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hyperlink" Target="https://docs.google.com/presentation/d/1okv46NcIhYJm7yeaYtt2Gdqg6FBydjz3fhU1t-Ccyl4/copy#slide=id.gb62076b6ee_0_27" TargetMode="External"/><Relationship Id="rId7" Type="http://schemas.openxmlformats.org/officeDocument/2006/relationships/image" Target="../media/image18.png"/><Relationship Id="rId8" Type="http://schemas.openxmlformats.org/officeDocument/2006/relationships/hyperlink" Target="https://drive.google.com/file/d/1I97SkW3YHvmFPf7QbQalfGkfMjoxNje4/view?usp=sharing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4.jpg"/><Relationship Id="rId4" Type="http://schemas.openxmlformats.org/officeDocument/2006/relationships/image" Target="../media/image1.jpg"/><Relationship Id="rId5" Type="http://schemas.openxmlformats.org/officeDocument/2006/relationships/image" Target="../media/image21.png"/><Relationship Id="rId6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jpg"/><Relationship Id="rId4" Type="http://schemas.openxmlformats.org/officeDocument/2006/relationships/image" Target="../media/image1.jpg"/><Relationship Id="rId5" Type="http://schemas.openxmlformats.org/officeDocument/2006/relationships/image" Target="../media/image21.png"/><Relationship Id="rId6" Type="http://schemas.openxmlformats.org/officeDocument/2006/relationships/hyperlink" Target="https://drive.google.com/file/d/16GFWj0_fwdwJT40Y6fX5CCoNMCg7__vo/view?usp=sharing" TargetMode="External"/><Relationship Id="rId7" Type="http://schemas.openxmlformats.org/officeDocument/2006/relationships/image" Target="../media/image3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jpg"/><Relationship Id="rId4" Type="http://schemas.openxmlformats.org/officeDocument/2006/relationships/image" Target="../media/image1.jpg"/><Relationship Id="rId9" Type="http://schemas.openxmlformats.org/officeDocument/2006/relationships/hyperlink" Target="https://www.youtube-nocookie.com/embed/SQr3tLIToCE?autoplay=1&amp;iv_load_policy=3&amp;loop=1&amp;modestbranding=1&amp;playlist=SQr3tLIToCE" TargetMode="External"/><Relationship Id="rId5" Type="http://schemas.openxmlformats.org/officeDocument/2006/relationships/image" Target="../media/image21.png"/><Relationship Id="rId6" Type="http://schemas.openxmlformats.org/officeDocument/2006/relationships/image" Target="../media/image34.png"/><Relationship Id="rId7" Type="http://schemas.openxmlformats.org/officeDocument/2006/relationships/hyperlink" Target="https://www.youtube-nocookie.com/embed/BLBIqQSQfCw?autoplay=1&amp;iv_load_policy=3&amp;loop=1&amp;modestbranding=1&amp;playlist=BLBIqQSQfCw" TargetMode="External"/><Relationship Id="rId8" Type="http://schemas.openxmlformats.org/officeDocument/2006/relationships/image" Target="../media/image29.png"/><Relationship Id="rId11" Type="http://schemas.openxmlformats.org/officeDocument/2006/relationships/hyperlink" Target="https://www.youtube-nocookie.com/embed/k8KXJMvb53w?autoplay=1&amp;iv_load_policy=3&amp;loop=1&amp;modestbranding=1&amp;playlist=k8KXJMvb53w" TargetMode="External"/><Relationship Id="rId10" Type="http://schemas.openxmlformats.org/officeDocument/2006/relationships/image" Target="../media/image27.png"/><Relationship Id="rId13" Type="http://schemas.openxmlformats.org/officeDocument/2006/relationships/hyperlink" Target="https://www.youtube-nocookie.com/embed/0Sros-R3BIM?autoplay=1&amp;iv_load_policy=3&amp;loop=1&amp;modestbranding=1&amp;playlist=0Sros-R3BIM" TargetMode="External"/><Relationship Id="rId12" Type="http://schemas.openxmlformats.org/officeDocument/2006/relationships/image" Target="../media/image33.png"/><Relationship Id="rId15" Type="http://schemas.openxmlformats.org/officeDocument/2006/relationships/hyperlink" Target="https://www.youtube-nocookie.com/embed/5vKBjLfZoio?autoplay=1&amp;iv_load_policy=3&amp;loop=1&amp;modestbranding=1&amp;playlist=5vKBjLfZoio" TargetMode="External"/><Relationship Id="rId14" Type="http://schemas.openxmlformats.org/officeDocument/2006/relationships/image" Target="../media/image31.png"/><Relationship Id="rId17" Type="http://schemas.openxmlformats.org/officeDocument/2006/relationships/hyperlink" Target="https://www.youtube-nocookie.com/embed/viLbb15_cts?autoplay=1&amp;iv_load_policy=3&amp;loop=1&amp;modestbranding=1&amp;playlist=viLbb15_cts" TargetMode="External"/><Relationship Id="rId16" Type="http://schemas.openxmlformats.org/officeDocument/2006/relationships/image" Target="../media/image28.png"/><Relationship Id="rId18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4639" l="0" r="0" t="72080"/>
          <a:stretch/>
        </p:blipFill>
        <p:spPr>
          <a:xfrm>
            <a:off x="0" y="3946100"/>
            <a:ext cx="9144000" cy="119740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-1094525" y="3588100"/>
            <a:ext cx="8262600" cy="592500"/>
          </a:xfrm>
          <a:prstGeom prst="mathMin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4279375" y="3588100"/>
            <a:ext cx="5600400" cy="592500"/>
          </a:xfrm>
          <a:prstGeom prst="mathMin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5">
            <a:alphaModFix/>
          </a:blip>
          <a:srcRect b="0" l="0" r="-1626" t="-1626"/>
          <a:stretch/>
        </p:blipFill>
        <p:spPr>
          <a:xfrm rot="10799997">
            <a:off x="1081149" y="3946102"/>
            <a:ext cx="6827651" cy="1781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68075" y="2735775"/>
            <a:ext cx="1146806" cy="166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/>
          </a:blip>
          <a:srcRect b="0" l="-3379" r="3380" t="0"/>
          <a:stretch/>
        </p:blipFill>
        <p:spPr>
          <a:xfrm>
            <a:off x="5824808" y="3000375"/>
            <a:ext cx="3509950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11675" y="51900"/>
            <a:ext cx="3368775" cy="251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56775" y="210950"/>
            <a:ext cx="1588325" cy="1214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5400000">
            <a:off x="7003412" y="279738"/>
            <a:ext cx="888750" cy="111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92200" y="54600"/>
            <a:ext cx="2389174" cy="1423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811400" y="54600"/>
            <a:ext cx="2389174" cy="1423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3">
            <a:alphaModFix amt="89000"/>
          </a:blip>
          <a:stretch>
            <a:fillRect/>
          </a:stretch>
        </p:blipFill>
        <p:spPr>
          <a:xfrm>
            <a:off x="7908806" y="1389454"/>
            <a:ext cx="1618975" cy="2280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action="ppaction://hlinksldjump"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725100" y="1643177"/>
            <a:ext cx="736025" cy="951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action="ppaction://hlinksldjump"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330994" y="1635463"/>
            <a:ext cx="736031" cy="93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action="ppaction://hlinksldjump"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200570" y="2537255"/>
            <a:ext cx="1119875" cy="1132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5950" y="232250"/>
            <a:ext cx="1588325" cy="1214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action="ppaction://hlinksldjump"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49950" y="450048"/>
            <a:ext cx="1119875" cy="81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0" y="2598225"/>
            <a:ext cx="1881400" cy="150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3">
            <a:alphaModFix amt="89000"/>
          </a:blip>
          <a:stretch>
            <a:fillRect/>
          </a:stretch>
        </p:blipFill>
        <p:spPr>
          <a:xfrm>
            <a:off x="154254" y="1948565"/>
            <a:ext cx="522300" cy="735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23">
            <a:alphaModFix/>
          </a:blip>
          <a:srcRect b="4415" l="0" r="0" t="0"/>
          <a:stretch/>
        </p:blipFill>
        <p:spPr>
          <a:xfrm flipH="1">
            <a:off x="890287" y="1989099"/>
            <a:ext cx="736025" cy="654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506150" y="2571750"/>
            <a:ext cx="1779830" cy="95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25" y="-50825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 rotWithShape="1">
          <a:blip r:embed="rId4">
            <a:alphaModFix/>
          </a:blip>
          <a:srcRect b="4639" l="0" r="0" t="72080"/>
          <a:stretch/>
        </p:blipFill>
        <p:spPr>
          <a:xfrm>
            <a:off x="0" y="3946100"/>
            <a:ext cx="9144000" cy="11974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/>
          <p:nvPr/>
        </p:nvSpPr>
        <p:spPr>
          <a:xfrm>
            <a:off x="-1094525" y="3588100"/>
            <a:ext cx="8262600" cy="592500"/>
          </a:xfrm>
          <a:prstGeom prst="mathMin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4279375" y="3588100"/>
            <a:ext cx="5600400" cy="592500"/>
          </a:xfrm>
          <a:prstGeom prst="mathMin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4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48575" y="3695550"/>
            <a:ext cx="1238400" cy="12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4"/>
          <p:cNvSpPr txBox="1"/>
          <p:nvPr/>
        </p:nvSpPr>
        <p:spPr>
          <a:xfrm>
            <a:off x="584825" y="551050"/>
            <a:ext cx="1542300" cy="16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p14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5694" y="194394"/>
            <a:ext cx="2180555" cy="12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81724" y="203825"/>
            <a:ext cx="2180550" cy="121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697750" y="194399"/>
            <a:ext cx="2180550" cy="121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946501" y="2269838"/>
            <a:ext cx="2180550" cy="1200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246125" y="2263762"/>
            <a:ext cx="2180549" cy="1213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75" y="-50825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5"/>
          <p:cNvPicPr preferRelativeResize="0"/>
          <p:nvPr/>
        </p:nvPicPr>
        <p:blipFill rotWithShape="1">
          <a:blip r:embed="rId4">
            <a:alphaModFix/>
          </a:blip>
          <a:srcRect b="4639" l="0" r="0" t="72080"/>
          <a:stretch/>
        </p:blipFill>
        <p:spPr>
          <a:xfrm>
            <a:off x="0" y="3946100"/>
            <a:ext cx="9144000" cy="119740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5"/>
          <p:cNvSpPr/>
          <p:nvPr/>
        </p:nvSpPr>
        <p:spPr>
          <a:xfrm>
            <a:off x="-1094525" y="3588100"/>
            <a:ext cx="8262600" cy="592500"/>
          </a:xfrm>
          <a:prstGeom prst="mathMin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5"/>
          <p:cNvSpPr/>
          <p:nvPr/>
        </p:nvSpPr>
        <p:spPr>
          <a:xfrm>
            <a:off x="4279375" y="3588100"/>
            <a:ext cx="5600400" cy="592500"/>
          </a:xfrm>
          <a:prstGeom prst="mathMin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75" y="6500"/>
            <a:ext cx="8982199" cy="368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>
            <a:hlinkClick action="ppaction://hlinkshowjump?jump=firs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48575" y="3695550"/>
            <a:ext cx="1238400" cy="12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2650" y="322150"/>
            <a:ext cx="8617126" cy="3110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25" y="-50825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 rotWithShape="1">
          <a:blip r:embed="rId4">
            <a:alphaModFix/>
          </a:blip>
          <a:srcRect b="4639" l="0" r="0" t="72080"/>
          <a:stretch/>
        </p:blipFill>
        <p:spPr>
          <a:xfrm>
            <a:off x="0" y="3946100"/>
            <a:ext cx="9144000" cy="11974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/>
          <p:nvPr/>
        </p:nvSpPr>
        <p:spPr>
          <a:xfrm>
            <a:off x="-1094525" y="3588100"/>
            <a:ext cx="8262600" cy="592500"/>
          </a:xfrm>
          <a:prstGeom prst="mathMin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6"/>
          <p:cNvSpPr/>
          <p:nvPr/>
        </p:nvSpPr>
        <p:spPr>
          <a:xfrm>
            <a:off x="4279375" y="3588100"/>
            <a:ext cx="5600400" cy="592500"/>
          </a:xfrm>
          <a:prstGeom prst="mathMin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6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48575" y="3695550"/>
            <a:ext cx="1238400" cy="12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6"/>
          <p:cNvSpPr txBox="1"/>
          <p:nvPr/>
        </p:nvSpPr>
        <p:spPr>
          <a:xfrm>
            <a:off x="584825" y="551050"/>
            <a:ext cx="1542300" cy="16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6"/>
          <p:cNvSpPr txBox="1"/>
          <p:nvPr/>
        </p:nvSpPr>
        <p:spPr>
          <a:xfrm>
            <a:off x="176900" y="608250"/>
            <a:ext cx="2618400" cy="26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Decorate your 100 using the objects to the side on the slide</a:t>
            </a:r>
            <a:r>
              <a:rPr lang="en" sz="2900"/>
              <a:t>!</a:t>
            </a:r>
            <a:endParaRPr sz="2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(If you would like to decorate a printed copy, click on this one below)</a:t>
            </a:r>
            <a:endParaRPr sz="1500"/>
          </a:p>
        </p:txBody>
      </p:sp>
      <p:pic>
        <p:nvPicPr>
          <p:cNvPr id="113" name="Google Shape;113;p16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5400000">
            <a:off x="3987852" y="-249525"/>
            <a:ext cx="3239500" cy="408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6390" y="3588100"/>
            <a:ext cx="1439400" cy="7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25" y="-50825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7"/>
          <p:cNvPicPr preferRelativeResize="0"/>
          <p:nvPr/>
        </p:nvPicPr>
        <p:blipFill rotWithShape="1">
          <a:blip r:embed="rId4">
            <a:alphaModFix/>
          </a:blip>
          <a:srcRect b="4639" l="0" r="0" t="72080"/>
          <a:stretch/>
        </p:blipFill>
        <p:spPr>
          <a:xfrm>
            <a:off x="0" y="3946100"/>
            <a:ext cx="9144000" cy="119740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7"/>
          <p:cNvSpPr/>
          <p:nvPr/>
        </p:nvSpPr>
        <p:spPr>
          <a:xfrm>
            <a:off x="-1094525" y="3588100"/>
            <a:ext cx="8262600" cy="592500"/>
          </a:xfrm>
          <a:prstGeom prst="mathMin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7"/>
          <p:cNvSpPr/>
          <p:nvPr/>
        </p:nvSpPr>
        <p:spPr>
          <a:xfrm>
            <a:off x="4279375" y="3588100"/>
            <a:ext cx="5600400" cy="592500"/>
          </a:xfrm>
          <a:prstGeom prst="mathMin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3" name="Google Shape;123;p17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48575" y="3695550"/>
            <a:ext cx="1238400" cy="12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88875" y="50857"/>
            <a:ext cx="397921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7"/>
          <p:cNvSpPr txBox="1"/>
          <p:nvPr/>
        </p:nvSpPr>
        <p:spPr>
          <a:xfrm>
            <a:off x="584825" y="551050"/>
            <a:ext cx="1542300" cy="16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7"/>
          <p:cNvSpPr txBox="1"/>
          <p:nvPr/>
        </p:nvSpPr>
        <p:spPr>
          <a:xfrm>
            <a:off x="152650" y="390050"/>
            <a:ext cx="2618400" cy="26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Exercise to 100, take pictures or video and send them to your teacher!</a:t>
            </a:r>
            <a:endParaRPr sz="2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25" y="-50825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8"/>
          <p:cNvPicPr preferRelativeResize="0"/>
          <p:nvPr/>
        </p:nvPicPr>
        <p:blipFill rotWithShape="1">
          <a:blip r:embed="rId4">
            <a:alphaModFix/>
          </a:blip>
          <a:srcRect b="4639" l="0" r="0" t="72080"/>
          <a:stretch/>
        </p:blipFill>
        <p:spPr>
          <a:xfrm>
            <a:off x="0" y="3946100"/>
            <a:ext cx="9144000" cy="119740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8"/>
          <p:cNvSpPr/>
          <p:nvPr/>
        </p:nvSpPr>
        <p:spPr>
          <a:xfrm>
            <a:off x="-1094525" y="3588100"/>
            <a:ext cx="8262600" cy="592500"/>
          </a:xfrm>
          <a:prstGeom prst="mathMin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8"/>
          <p:cNvSpPr/>
          <p:nvPr/>
        </p:nvSpPr>
        <p:spPr>
          <a:xfrm>
            <a:off x="4279375" y="3588100"/>
            <a:ext cx="5600400" cy="592500"/>
          </a:xfrm>
          <a:prstGeom prst="mathMin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18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48575" y="3695550"/>
            <a:ext cx="1238400" cy="12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8"/>
          <p:cNvSpPr txBox="1"/>
          <p:nvPr/>
        </p:nvSpPr>
        <p:spPr>
          <a:xfrm>
            <a:off x="584825" y="551050"/>
            <a:ext cx="1542300" cy="16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8"/>
          <p:cNvSpPr txBox="1"/>
          <p:nvPr/>
        </p:nvSpPr>
        <p:spPr>
          <a:xfrm>
            <a:off x="118750" y="364625"/>
            <a:ext cx="2618400" cy="26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Download the pdf and draw 100 things! Send a picture to your teacher!</a:t>
            </a:r>
            <a:endParaRPr sz="2900"/>
          </a:p>
        </p:txBody>
      </p:sp>
      <p:pic>
        <p:nvPicPr>
          <p:cNvPr id="138" name="Google Shape;138;p18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02050" y="0"/>
            <a:ext cx="40434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25" y="-50825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9"/>
          <p:cNvPicPr preferRelativeResize="0"/>
          <p:nvPr/>
        </p:nvPicPr>
        <p:blipFill rotWithShape="1">
          <a:blip r:embed="rId4">
            <a:alphaModFix/>
          </a:blip>
          <a:srcRect b="4639" l="0" r="0" t="72080"/>
          <a:stretch/>
        </p:blipFill>
        <p:spPr>
          <a:xfrm>
            <a:off x="0" y="3946100"/>
            <a:ext cx="9144000" cy="119740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9"/>
          <p:cNvSpPr/>
          <p:nvPr/>
        </p:nvSpPr>
        <p:spPr>
          <a:xfrm>
            <a:off x="-1094525" y="3588100"/>
            <a:ext cx="8262600" cy="592500"/>
          </a:xfrm>
          <a:prstGeom prst="mathMin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9"/>
          <p:cNvSpPr/>
          <p:nvPr/>
        </p:nvSpPr>
        <p:spPr>
          <a:xfrm>
            <a:off x="4279375" y="3588100"/>
            <a:ext cx="5600400" cy="592500"/>
          </a:xfrm>
          <a:prstGeom prst="mathMin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19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48575" y="3695550"/>
            <a:ext cx="1238400" cy="12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9"/>
          <p:cNvSpPr txBox="1"/>
          <p:nvPr/>
        </p:nvSpPr>
        <p:spPr>
          <a:xfrm>
            <a:off x="584825" y="551050"/>
            <a:ext cx="1542300" cy="16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9" name="Google Shape;149;p19"/>
          <p:cNvPicPr preferRelativeResize="0"/>
          <p:nvPr/>
        </p:nvPicPr>
        <p:blipFill rotWithShape="1">
          <a:blip r:embed="rId6">
            <a:alphaModFix/>
          </a:blip>
          <a:srcRect b="30211" l="0" r="0" t="0"/>
          <a:stretch/>
        </p:blipFill>
        <p:spPr>
          <a:xfrm>
            <a:off x="160700" y="107150"/>
            <a:ext cx="7487876" cy="3900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9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9261" y="570582"/>
            <a:ext cx="1752802" cy="1341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9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159510" y="513746"/>
            <a:ext cx="1752800" cy="1454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9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372261" y="2418641"/>
            <a:ext cx="1327297" cy="1413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9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939374" y="634395"/>
            <a:ext cx="1752802" cy="1413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9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345691" y="2252319"/>
            <a:ext cx="1574791" cy="1340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9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19261" y="2418675"/>
            <a:ext cx="2174685" cy="1233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