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beb6e5d7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beb6e5d7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beb6e5d7c4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beb6e5d7c4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beb6e5d7c4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beb6e5d7c4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beb6e5d7c4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beb6e5d7c4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hyperlink" Target="https://www.youtube.com/embed/BLBIqQSQfCw" TargetMode="External"/><Relationship Id="rId11" Type="http://schemas.openxmlformats.org/officeDocument/2006/relationships/hyperlink" Target="https://www.youtube.com/embed/69HgC2KghBc" TargetMode="External"/><Relationship Id="rId22" Type="http://schemas.openxmlformats.org/officeDocument/2006/relationships/image" Target="../media/image5.png"/><Relationship Id="rId10" Type="http://schemas.openxmlformats.org/officeDocument/2006/relationships/hyperlink" Target="https://www.youtube.com/embed/L9md4L2pAVQ" TargetMode="External"/><Relationship Id="rId21" Type="http://schemas.openxmlformats.org/officeDocument/2006/relationships/hyperlink" Target="https://www.youtube.com/embed/v1JZ_ysINqI" TargetMode="External"/><Relationship Id="rId13" Type="http://schemas.openxmlformats.org/officeDocument/2006/relationships/hyperlink" Target="https://www.youtube.com/embed/MHF3UHI3vEc" TargetMode="External"/><Relationship Id="rId12" Type="http://schemas.openxmlformats.org/officeDocument/2006/relationships/hyperlink" Target="https://www.youtube.com/embed/CX5JH0OaMPc"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 Id="rId4" Type="http://schemas.openxmlformats.org/officeDocument/2006/relationships/hyperlink" Target="https://www.youtube.com/embed/u1rzroLHqZ8" TargetMode="External"/><Relationship Id="rId9" Type="http://schemas.openxmlformats.org/officeDocument/2006/relationships/hyperlink" Target="https://www.youtube.com/embed/uQthucIquFo" TargetMode="External"/><Relationship Id="rId15" Type="http://schemas.openxmlformats.org/officeDocument/2006/relationships/image" Target="../media/image7.png"/><Relationship Id="rId14" Type="http://schemas.openxmlformats.org/officeDocument/2006/relationships/hyperlink" Target="https://www.youtube.com/embed/CWCrwWaLFG0" TargetMode="External"/><Relationship Id="rId17" Type="http://schemas.openxmlformats.org/officeDocument/2006/relationships/hyperlink" Target="https://www.youtube.com/embed/djOPeredXB0" TargetMode="External"/><Relationship Id="rId16" Type="http://schemas.openxmlformats.org/officeDocument/2006/relationships/hyperlink" Target="https://www.youtube.com/embed/HGAnRHdvt9s" TargetMode="External"/><Relationship Id="rId5" Type="http://schemas.openxmlformats.org/officeDocument/2006/relationships/image" Target="../media/image4.png"/><Relationship Id="rId19" Type="http://schemas.openxmlformats.org/officeDocument/2006/relationships/hyperlink" Target="https://www.youtube.com/embed/SQr3tLIToCE" TargetMode="External"/><Relationship Id="rId6" Type="http://schemas.openxmlformats.org/officeDocument/2006/relationships/hyperlink" Target="https://www.youtube.com/embed/u6QA2X5T0uc" TargetMode="External"/><Relationship Id="rId18" Type="http://schemas.openxmlformats.org/officeDocument/2006/relationships/hyperlink" Target="https://www.youtube.com/embed/3k6uwVoe0YU" TargetMode="External"/><Relationship Id="rId7" Type="http://schemas.openxmlformats.org/officeDocument/2006/relationships/image" Target="../media/image6.png"/><Relationship Id="rId8" Type="http://schemas.openxmlformats.org/officeDocument/2006/relationships/hyperlink" Target="https://www.youtube.com/embed/aH0OTNzgSX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2.png"/><Relationship Id="rId7"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s>
</file>

<file path=ppt/slides/_rels/slide5.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hyperlink" Target="https://www.buymeacoffee.com/rebeccaallgeier" TargetMode="External"/><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hyperlink" Target="https://www.facebook.com/MsAllgeier" TargetMode="External"/><Relationship Id="rId9"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hyperlink" Target="https://www.instagram.com/rebeccaallgeierskinderland/" TargetMode="External"/><Relationship Id="rId7" Type="http://schemas.openxmlformats.org/officeDocument/2006/relationships/image" Target="../media/image20.png"/><Relationship Id="rId8" Type="http://schemas.openxmlformats.org/officeDocument/2006/relationships/hyperlink" Target="https://linktr.ee/RebeccaAllge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a:hlinkClick r:id="rId4"/>
          </p:cNvPr>
          <p:cNvPicPr preferRelativeResize="0"/>
          <p:nvPr/>
        </p:nvPicPr>
        <p:blipFill rotWithShape="1">
          <a:blip r:embed="rId5">
            <a:alphaModFix/>
          </a:blip>
          <a:srcRect b="0" l="0" r="79869" t="26916"/>
          <a:stretch/>
        </p:blipFill>
        <p:spPr>
          <a:xfrm>
            <a:off x="7707483" y="3353925"/>
            <a:ext cx="1031792" cy="1606975"/>
          </a:xfrm>
          <a:prstGeom prst="rect">
            <a:avLst/>
          </a:prstGeom>
          <a:noFill/>
          <a:ln>
            <a:noFill/>
          </a:ln>
        </p:spPr>
      </p:pic>
      <p:pic>
        <p:nvPicPr>
          <p:cNvPr id="55" name="Google Shape;55;p13">
            <a:hlinkClick r:id="rId6"/>
          </p:cNvPr>
          <p:cNvPicPr preferRelativeResize="0"/>
          <p:nvPr/>
        </p:nvPicPr>
        <p:blipFill rotWithShape="1">
          <a:blip r:embed="rId7">
            <a:alphaModFix/>
          </a:blip>
          <a:srcRect b="24479" l="45803" r="46748" t="49844"/>
          <a:stretch/>
        </p:blipFill>
        <p:spPr>
          <a:xfrm>
            <a:off x="4897662" y="3397513"/>
            <a:ext cx="690251" cy="1606975"/>
          </a:xfrm>
          <a:prstGeom prst="rect">
            <a:avLst/>
          </a:prstGeom>
          <a:noFill/>
          <a:ln>
            <a:noFill/>
          </a:ln>
        </p:spPr>
      </p:pic>
      <p:pic>
        <p:nvPicPr>
          <p:cNvPr id="56" name="Google Shape;56;p13">
            <a:hlinkClick r:id="rId8"/>
          </p:cNvPr>
          <p:cNvPicPr preferRelativeResize="0"/>
          <p:nvPr/>
        </p:nvPicPr>
        <p:blipFill rotWithShape="1">
          <a:blip r:embed="rId7">
            <a:alphaModFix/>
          </a:blip>
          <a:srcRect b="0" l="0" r="92552" t="74324"/>
          <a:stretch/>
        </p:blipFill>
        <p:spPr>
          <a:xfrm>
            <a:off x="6677427" y="2690250"/>
            <a:ext cx="370198" cy="861850"/>
          </a:xfrm>
          <a:prstGeom prst="rect">
            <a:avLst/>
          </a:prstGeom>
          <a:noFill/>
          <a:ln>
            <a:noFill/>
          </a:ln>
        </p:spPr>
      </p:pic>
      <p:pic>
        <p:nvPicPr>
          <p:cNvPr id="57" name="Google Shape;57;p13">
            <a:hlinkClick r:id="rId9"/>
          </p:cNvPr>
          <p:cNvPicPr preferRelativeResize="0"/>
          <p:nvPr/>
        </p:nvPicPr>
        <p:blipFill rotWithShape="1">
          <a:blip r:embed="rId7">
            <a:alphaModFix/>
          </a:blip>
          <a:srcRect b="25162" l="90963" r="805" t="49161"/>
          <a:stretch/>
        </p:blipFill>
        <p:spPr>
          <a:xfrm>
            <a:off x="7543039" y="2721846"/>
            <a:ext cx="439450" cy="925729"/>
          </a:xfrm>
          <a:prstGeom prst="rect">
            <a:avLst/>
          </a:prstGeom>
          <a:noFill/>
          <a:ln>
            <a:noFill/>
          </a:ln>
        </p:spPr>
      </p:pic>
      <p:pic>
        <p:nvPicPr>
          <p:cNvPr id="58" name="Google Shape;58;p13">
            <a:hlinkClick r:id="rId10"/>
          </p:cNvPr>
          <p:cNvPicPr preferRelativeResize="0"/>
          <p:nvPr/>
        </p:nvPicPr>
        <p:blipFill rotWithShape="1">
          <a:blip r:embed="rId7">
            <a:alphaModFix/>
          </a:blip>
          <a:srcRect b="24650" l="61002" r="32117" t="49673"/>
          <a:stretch/>
        </p:blipFill>
        <p:spPr>
          <a:xfrm>
            <a:off x="3266275" y="3647575"/>
            <a:ext cx="514925" cy="1297775"/>
          </a:xfrm>
          <a:prstGeom prst="rect">
            <a:avLst/>
          </a:prstGeom>
          <a:noFill/>
          <a:ln>
            <a:noFill/>
          </a:ln>
        </p:spPr>
      </p:pic>
      <p:pic>
        <p:nvPicPr>
          <p:cNvPr id="59" name="Google Shape;59;p13">
            <a:hlinkClick r:id="rId11"/>
          </p:cNvPr>
          <p:cNvPicPr preferRelativeResize="0"/>
          <p:nvPr/>
        </p:nvPicPr>
        <p:blipFill rotWithShape="1">
          <a:blip r:embed="rId7">
            <a:alphaModFix/>
          </a:blip>
          <a:srcRect b="1122" l="84715" r="8405" t="73202"/>
          <a:stretch/>
        </p:blipFill>
        <p:spPr>
          <a:xfrm>
            <a:off x="2480701" y="3251825"/>
            <a:ext cx="514925" cy="1297800"/>
          </a:xfrm>
          <a:prstGeom prst="rect">
            <a:avLst/>
          </a:prstGeom>
          <a:noFill/>
          <a:ln>
            <a:noFill/>
          </a:ln>
        </p:spPr>
      </p:pic>
      <p:pic>
        <p:nvPicPr>
          <p:cNvPr id="60" name="Google Shape;60;p13">
            <a:hlinkClick r:id="rId12"/>
          </p:cNvPr>
          <p:cNvPicPr preferRelativeResize="0"/>
          <p:nvPr/>
        </p:nvPicPr>
        <p:blipFill rotWithShape="1">
          <a:blip r:embed="rId7">
            <a:alphaModFix/>
          </a:blip>
          <a:srcRect b="49200" l="92199" r="921" t="25123"/>
          <a:stretch/>
        </p:blipFill>
        <p:spPr>
          <a:xfrm>
            <a:off x="6671025" y="3336256"/>
            <a:ext cx="616075" cy="1552735"/>
          </a:xfrm>
          <a:prstGeom prst="rect">
            <a:avLst/>
          </a:prstGeom>
          <a:noFill/>
          <a:ln>
            <a:noFill/>
          </a:ln>
        </p:spPr>
      </p:pic>
      <p:pic>
        <p:nvPicPr>
          <p:cNvPr id="61" name="Google Shape;61;p13">
            <a:hlinkClick r:id="rId13"/>
          </p:cNvPr>
          <p:cNvPicPr preferRelativeResize="0"/>
          <p:nvPr/>
        </p:nvPicPr>
        <p:blipFill rotWithShape="1">
          <a:blip r:embed="rId7">
            <a:alphaModFix/>
          </a:blip>
          <a:srcRect b="49374" l="72517" r="20035" t="24949"/>
          <a:stretch/>
        </p:blipFill>
        <p:spPr>
          <a:xfrm>
            <a:off x="3260451" y="2571759"/>
            <a:ext cx="526575" cy="1225915"/>
          </a:xfrm>
          <a:prstGeom prst="rect">
            <a:avLst/>
          </a:prstGeom>
          <a:noFill/>
          <a:ln>
            <a:noFill/>
          </a:ln>
        </p:spPr>
      </p:pic>
      <p:pic>
        <p:nvPicPr>
          <p:cNvPr id="62" name="Google Shape;62;p13">
            <a:hlinkClick r:id="rId14"/>
          </p:cNvPr>
          <p:cNvPicPr preferRelativeResize="0"/>
          <p:nvPr/>
        </p:nvPicPr>
        <p:blipFill rotWithShape="1">
          <a:blip r:embed="rId15">
            <a:alphaModFix/>
          </a:blip>
          <a:srcRect b="54806" l="45159" r="46975" t="27754"/>
          <a:stretch/>
        </p:blipFill>
        <p:spPr>
          <a:xfrm>
            <a:off x="5080500" y="2830943"/>
            <a:ext cx="439462" cy="861857"/>
          </a:xfrm>
          <a:prstGeom prst="rect">
            <a:avLst/>
          </a:prstGeom>
          <a:noFill/>
          <a:ln>
            <a:noFill/>
          </a:ln>
        </p:spPr>
      </p:pic>
      <p:pic>
        <p:nvPicPr>
          <p:cNvPr id="63" name="Google Shape;63;p13">
            <a:hlinkClick r:id="rId16"/>
          </p:cNvPr>
          <p:cNvPicPr preferRelativeResize="0"/>
          <p:nvPr/>
        </p:nvPicPr>
        <p:blipFill rotWithShape="1">
          <a:blip r:embed="rId15">
            <a:alphaModFix/>
          </a:blip>
          <a:srcRect b="55024" l="33122" r="60118" t="27536"/>
          <a:stretch/>
        </p:blipFill>
        <p:spPr>
          <a:xfrm>
            <a:off x="87462" y="3552100"/>
            <a:ext cx="491250" cy="1121050"/>
          </a:xfrm>
          <a:prstGeom prst="rect">
            <a:avLst/>
          </a:prstGeom>
          <a:noFill/>
          <a:ln>
            <a:noFill/>
          </a:ln>
        </p:spPr>
      </p:pic>
      <p:pic>
        <p:nvPicPr>
          <p:cNvPr id="64" name="Google Shape;64;p13">
            <a:hlinkClick r:id="rId17"/>
          </p:cNvPr>
          <p:cNvPicPr preferRelativeResize="0"/>
          <p:nvPr/>
        </p:nvPicPr>
        <p:blipFill rotWithShape="1">
          <a:blip r:embed="rId15">
            <a:alphaModFix/>
          </a:blip>
          <a:srcRect b="55291" l="6648" r="86106" t="27270"/>
          <a:stretch/>
        </p:blipFill>
        <p:spPr>
          <a:xfrm>
            <a:off x="883150" y="2941158"/>
            <a:ext cx="439449" cy="935545"/>
          </a:xfrm>
          <a:prstGeom prst="rect">
            <a:avLst/>
          </a:prstGeom>
          <a:noFill/>
          <a:ln>
            <a:noFill/>
          </a:ln>
        </p:spPr>
      </p:pic>
      <p:pic>
        <p:nvPicPr>
          <p:cNvPr id="65" name="Google Shape;65;p13">
            <a:hlinkClick r:id="rId18"/>
          </p:cNvPr>
          <p:cNvPicPr preferRelativeResize="0"/>
          <p:nvPr/>
        </p:nvPicPr>
        <p:blipFill rotWithShape="1">
          <a:blip r:embed="rId15">
            <a:alphaModFix/>
          </a:blip>
          <a:srcRect b="20033" l="56422" r="35712" t="62528"/>
          <a:stretch/>
        </p:blipFill>
        <p:spPr>
          <a:xfrm>
            <a:off x="1296098" y="3553301"/>
            <a:ext cx="616075" cy="1208224"/>
          </a:xfrm>
          <a:prstGeom prst="rect">
            <a:avLst/>
          </a:prstGeom>
          <a:noFill/>
          <a:ln>
            <a:noFill/>
          </a:ln>
        </p:spPr>
      </p:pic>
      <p:pic>
        <p:nvPicPr>
          <p:cNvPr id="66" name="Google Shape;66;p13">
            <a:hlinkClick r:id="rId19"/>
          </p:cNvPr>
          <p:cNvPicPr preferRelativeResize="0"/>
          <p:nvPr/>
        </p:nvPicPr>
        <p:blipFill rotWithShape="1">
          <a:blip r:embed="rId15">
            <a:alphaModFix/>
          </a:blip>
          <a:srcRect b="37724" l="70791" r="21343" t="44837"/>
          <a:stretch/>
        </p:blipFill>
        <p:spPr>
          <a:xfrm>
            <a:off x="8477900" y="2699089"/>
            <a:ext cx="439449" cy="861814"/>
          </a:xfrm>
          <a:prstGeom prst="rect">
            <a:avLst/>
          </a:prstGeom>
          <a:noFill/>
          <a:ln>
            <a:noFill/>
          </a:ln>
        </p:spPr>
      </p:pic>
      <p:pic>
        <p:nvPicPr>
          <p:cNvPr id="67" name="Google Shape;67;p13">
            <a:hlinkClick r:id="rId20"/>
          </p:cNvPr>
          <p:cNvPicPr preferRelativeResize="0"/>
          <p:nvPr/>
        </p:nvPicPr>
        <p:blipFill rotWithShape="1">
          <a:blip r:embed="rId5">
            <a:alphaModFix/>
          </a:blip>
          <a:srcRect b="0" l="39933" r="39935" t="31749"/>
          <a:stretch/>
        </p:blipFill>
        <p:spPr>
          <a:xfrm>
            <a:off x="5724875" y="3251818"/>
            <a:ext cx="690201" cy="1003862"/>
          </a:xfrm>
          <a:prstGeom prst="rect">
            <a:avLst/>
          </a:prstGeom>
          <a:noFill/>
          <a:ln>
            <a:noFill/>
          </a:ln>
        </p:spPr>
      </p:pic>
      <p:pic>
        <p:nvPicPr>
          <p:cNvPr id="68" name="Google Shape;68;p13">
            <a:hlinkClick r:id="rId21"/>
          </p:cNvPr>
          <p:cNvPicPr preferRelativeResize="0"/>
          <p:nvPr/>
        </p:nvPicPr>
        <p:blipFill rotWithShape="1">
          <a:blip r:embed="rId22">
            <a:alphaModFix/>
          </a:blip>
          <a:srcRect b="0" l="0" r="49155" t="0"/>
          <a:stretch/>
        </p:blipFill>
        <p:spPr>
          <a:xfrm>
            <a:off x="3947397" y="3156459"/>
            <a:ext cx="813300" cy="1722675"/>
          </a:xfrm>
          <a:prstGeom prst="rect">
            <a:avLst/>
          </a:prstGeom>
          <a:noFill/>
          <a:ln>
            <a:noFill/>
          </a:ln>
        </p:spPr>
      </p:pic>
      <p:sp>
        <p:nvSpPr>
          <p:cNvPr id="69" name="Google Shape;69;p13"/>
          <p:cNvSpPr/>
          <p:nvPr/>
        </p:nvSpPr>
        <p:spPr>
          <a:xfrm>
            <a:off x="3133750" y="214025"/>
            <a:ext cx="2806346" cy="861799"/>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rgbClr val="FF00FF"/>
                </a:solidFill>
                <a:latin typeface="Arial"/>
              </a:rPr>
              <a:t>100 days of school</a:t>
            </a:r>
          </a:p>
        </p:txBody>
      </p:sp>
      <p:sp>
        <p:nvSpPr>
          <p:cNvPr id="70" name="Google Shape;70;p13"/>
          <p:cNvSpPr txBox="1"/>
          <p:nvPr/>
        </p:nvSpPr>
        <p:spPr>
          <a:xfrm>
            <a:off x="7674625" y="4684125"/>
            <a:ext cx="13125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@MsAllgeier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nvSpPr>
        <p:spPr>
          <a:xfrm>
            <a:off x="1110850" y="185225"/>
            <a:ext cx="6735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000FF"/>
                </a:solidFill>
              </a:rPr>
              <a:t>100 Days questions - type in your answer</a:t>
            </a:r>
            <a:endParaRPr sz="2000">
              <a:solidFill>
                <a:srgbClr val="0000FF"/>
              </a:solidFill>
            </a:endParaRPr>
          </a:p>
        </p:txBody>
      </p:sp>
      <p:sp>
        <p:nvSpPr>
          <p:cNvPr id="76" name="Google Shape;76;p14"/>
          <p:cNvSpPr txBox="1"/>
          <p:nvPr/>
        </p:nvSpPr>
        <p:spPr>
          <a:xfrm>
            <a:off x="2323913" y="923750"/>
            <a:ext cx="2139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wish I had 100</a:t>
            </a:r>
            <a:endParaRPr sz="2000"/>
          </a:p>
        </p:txBody>
      </p:sp>
      <p:sp>
        <p:nvSpPr>
          <p:cNvPr id="77" name="Google Shape;77;p14"/>
          <p:cNvSpPr/>
          <p:nvPr/>
        </p:nvSpPr>
        <p:spPr>
          <a:xfrm>
            <a:off x="4358563" y="895250"/>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txBox="1"/>
          <p:nvPr/>
        </p:nvSpPr>
        <p:spPr>
          <a:xfrm>
            <a:off x="2323913" y="1730975"/>
            <a:ext cx="2139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can eat 100</a:t>
            </a:r>
            <a:endParaRPr sz="2000"/>
          </a:p>
        </p:txBody>
      </p:sp>
      <p:sp>
        <p:nvSpPr>
          <p:cNvPr id="79" name="Google Shape;79;p14"/>
          <p:cNvSpPr/>
          <p:nvPr/>
        </p:nvSpPr>
        <p:spPr>
          <a:xfrm>
            <a:off x="4358563" y="1702475"/>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txBox="1"/>
          <p:nvPr/>
        </p:nvSpPr>
        <p:spPr>
          <a:xfrm>
            <a:off x="2323913" y="2631700"/>
            <a:ext cx="888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can</a:t>
            </a:r>
            <a:endParaRPr sz="2000"/>
          </a:p>
        </p:txBody>
      </p:sp>
      <p:sp>
        <p:nvSpPr>
          <p:cNvPr id="81" name="Google Shape;81;p14"/>
          <p:cNvSpPr/>
          <p:nvPr/>
        </p:nvSpPr>
        <p:spPr>
          <a:xfrm>
            <a:off x="3107388" y="2588950"/>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txBox="1"/>
          <p:nvPr/>
        </p:nvSpPr>
        <p:spPr>
          <a:xfrm>
            <a:off x="2323913" y="3532425"/>
            <a:ext cx="261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would not want 100</a:t>
            </a:r>
            <a:endParaRPr sz="2000"/>
          </a:p>
        </p:txBody>
      </p:sp>
      <p:sp>
        <p:nvSpPr>
          <p:cNvPr id="83" name="Google Shape;83;p14"/>
          <p:cNvSpPr/>
          <p:nvPr/>
        </p:nvSpPr>
        <p:spPr>
          <a:xfrm>
            <a:off x="4984375" y="3489675"/>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txBox="1"/>
          <p:nvPr/>
        </p:nvSpPr>
        <p:spPr>
          <a:xfrm>
            <a:off x="2323913" y="4433150"/>
            <a:ext cx="2139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I can make 100</a:t>
            </a:r>
            <a:endParaRPr sz="2000"/>
          </a:p>
        </p:txBody>
      </p:sp>
      <p:sp>
        <p:nvSpPr>
          <p:cNvPr id="85" name="Google Shape;85;p14"/>
          <p:cNvSpPr/>
          <p:nvPr/>
        </p:nvSpPr>
        <p:spPr>
          <a:xfrm>
            <a:off x="4358463" y="4404650"/>
            <a:ext cx="1835700" cy="54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txBox="1"/>
          <p:nvPr/>
        </p:nvSpPr>
        <p:spPr>
          <a:xfrm>
            <a:off x="5048788" y="2631700"/>
            <a:ext cx="1636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100 times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5"/>
          <p:cNvSpPr txBox="1"/>
          <p:nvPr/>
        </p:nvSpPr>
        <p:spPr>
          <a:xfrm>
            <a:off x="315700" y="3648250"/>
            <a:ext cx="123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How many?</a:t>
            </a:r>
            <a:endParaRPr/>
          </a:p>
        </p:txBody>
      </p:sp>
      <p:sp>
        <p:nvSpPr>
          <p:cNvPr id="92" name="Google Shape;92;p15"/>
          <p:cNvSpPr/>
          <p:nvPr/>
        </p:nvSpPr>
        <p:spPr>
          <a:xfrm>
            <a:off x="10861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93" name="Google Shape;93;p15"/>
          <p:cNvSpPr/>
          <p:nvPr/>
        </p:nvSpPr>
        <p:spPr>
          <a:xfrm>
            <a:off x="64567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94" name="Google Shape;94;p15"/>
          <p:cNvSpPr/>
          <p:nvPr/>
        </p:nvSpPr>
        <p:spPr>
          <a:xfrm>
            <a:off x="46665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95" name="Google Shape;95;p15"/>
          <p:cNvSpPr/>
          <p:nvPr/>
        </p:nvSpPr>
        <p:spPr>
          <a:xfrm>
            <a:off x="28763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sp>
        <p:nvSpPr>
          <p:cNvPr id="96" name="Google Shape;96;p15"/>
          <p:cNvSpPr/>
          <p:nvPr/>
        </p:nvSpPr>
        <p:spPr>
          <a:xfrm>
            <a:off x="8246988" y="4204425"/>
            <a:ext cx="561300" cy="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p>
        </p:txBody>
      </p:sp>
      <p:pic>
        <p:nvPicPr>
          <p:cNvPr id="97" name="Google Shape;97;p15"/>
          <p:cNvPicPr preferRelativeResize="0"/>
          <p:nvPr/>
        </p:nvPicPr>
        <p:blipFill>
          <a:blip r:embed="rId3">
            <a:alphaModFix/>
          </a:blip>
          <a:stretch>
            <a:fillRect/>
          </a:stretch>
        </p:blipFill>
        <p:spPr>
          <a:xfrm>
            <a:off x="617225" y="4243762"/>
            <a:ext cx="388375" cy="459226"/>
          </a:xfrm>
          <a:prstGeom prst="rect">
            <a:avLst/>
          </a:prstGeom>
          <a:noFill/>
          <a:ln>
            <a:noFill/>
          </a:ln>
        </p:spPr>
      </p:pic>
      <p:pic>
        <p:nvPicPr>
          <p:cNvPr id="98" name="Google Shape;98;p15"/>
          <p:cNvPicPr preferRelativeResize="0"/>
          <p:nvPr/>
        </p:nvPicPr>
        <p:blipFill>
          <a:blip r:embed="rId4">
            <a:alphaModFix/>
          </a:blip>
          <a:stretch>
            <a:fillRect/>
          </a:stretch>
        </p:blipFill>
        <p:spPr>
          <a:xfrm>
            <a:off x="2329550" y="4243750"/>
            <a:ext cx="459251" cy="459251"/>
          </a:xfrm>
          <a:prstGeom prst="rect">
            <a:avLst/>
          </a:prstGeom>
          <a:noFill/>
          <a:ln>
            <a:noFill/>
          </a:ln>
        </p:spPr>
      </p:pic>
      <p:pic>
        <p:nvPicPr>
          <p:cNvPr id="99" name="Google Shape;99;p15"/>
          <p:cNvPicPr preferRelativeResize="0"/>
          <p:nvPr/>
        </p:nvPicPr>
        <p:blipFill>
          <a:blip r:embed="rId5">
            <a:alphaModFix/>
          </a:blip>
          <a:stretch>
            <a:fillRect/>
          </a:stretch>
        </p:blipFill>
        <p:spPr>
          <a:xfrm>
            <a:off x="4112750" y="4274439"/>
            <a:ext cx="459251" cy="397862"/>
          </a:xfrm>
          <a:prstGeom prst="rect">
            <a:avLst/>
          </a:prstGeom>
          <a:noFill/>
          <a:ln>
            <a:noFill/>
          </a:ln>
        </p:spPr>
      </p:pic>
      <p:pic>
        <p:nvPicPr>
          <p:cNvPr id="100" name="Google Shape;100;p15"/>
          <p:cNvPicPr preferRelativeResize="0"/>
          <p:nvPr/>
        </p:nvPicPr>
        <p:blipFill>
          <a:blip r:embed="rId6">
            <a:alphaModFix/>
          </a:blip>
          <a:stretch>
            <a:fillRect/>
          </a:stretch>
        </p:blipFill>
        <p:spPr>
          <a:xfrm>
            <a:off x="5922700" y="4243750"/>
            <a:ext cx="459250" cy="459250"/>
          </a:xfrm>
          <a:prstGeom prst="rect">
            <a:avLst/>
          </a:prstGeom>
          <a:noFill/>
          <a:ln>
            <a:noFill/>
          </a:ln>
        </p:spPr>
      </p:pic>
      <p:pic>
        <p:nvPicPr>
          <p:cNvPr id="101" name="Google Shape;101;p15"/>
          <p:cNvPicPr preferRelativeResize="0"/>
          <p:nvPr/>
        </p:nvPicPr>
        <p:blipFill>
          <a:blip r:embed="rId7">
            <a:alphaModFix/>
          </a:blip>
          <a:stretch>
            <a:fillRect/>
          </a:stretch>
        </p:blipFill>
        <p:spPr>
          <a:xfrm>
            <a:off x="7732650" y="4243750"/>
            <a:ext cx="459251" cy="459251"/>
          </a:xfrm>
          <a:prstGeom prst="rect">
            <a:avLst/>
          </a:prstGeom>
          <a:noFill/>
          <a:ln>
            <a:noFill/>
          </a:ln>
        </p:spPr>
      </p:pic>
      <p:sp>
        <p:nvSpPr>
          <p:cNvPr id="102" name="Google Shape;102;p15"/>
          <p:cNvSpPr/>
          <p:nvPr/>
        </p:nvSpPr>
        <p:spPr>
          <a:xfrm>
            <a:off x="912050" y="304025"/>
            <a:ext cx="1182000" cy="3297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2458953" y="304025"/>
            <a:ext cx="2766600" cy="3297300"/>
          </a:xfrm>
          <a:prstGeom prst="donut">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p:nvPr/>
        </p:nvSpPr>
        <p:spPr>
          <a:xfrm>
            <a:off x="5480293" y="304025"/>
            <a:ext cx="2766600" cy="3297300"/>
          </a:xfrm>
          <a:prstGeom prst="donut">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 name="Google Shape;105;p15"/>
          <p:cNvPicPr preferRelativeResize="0"/>
          <p:nvPr/>
        </p:nvPicPr>
        <p:blipFill>
          <a:blip r:embed="rId3">
            <a:alphaModFix/>
          </a:blip>
          <a:stretch>
            <a:fillRect/>
          </a:stretch>
        </p:blipFill>
        <p:spPr>
          <a:xfrm>
            <a:off x="6495000" y="404171"/>
            <a:ext cx="254749" cy="301225"/>
          </a:xfrm>
          <a:prstGeom prst="rect">
            <a:avLst/>
          </a:prstGeom>
          <a:noFill/>
          <a:ln>
            <a:noFill/>
          </a:ln>
        </p:spPr>
      </p:pic>
      <p:pic>
        <p:nvPicPr>
          <p:cNvPr id="106" name="Google Shape;106;p15"/>
          <p:cNvPicPr preferRelativeResize="0"/>
          <p:nvPr/>
        </p:nvPicPr>
        <p:blipFill>
          <a:blip r:embed="rId4">
            <a:alphaModFix/>
          </a:blip>
          <a:stretch>
            <a:fillRect/>
          </a:stretch>
        </p:blipFill>
        <p:spPr>
          <a:xfrm>
            <a:off x="1329213" y="3209925"/>
            <a:ext cx="301225" cy="301225"/>
          </a:xfrm>
          <a:prstGeom prst="rect">
            <a:avLst/>
          </a:prstGeom>
          <a:noFill/>
          <a:ln>
            <a:noFill/>
          </a:ln>
        </p:spPr>
      </p:pic>
      <p:pic>
        <p:nvPicPr>
          <p:cNvPr id="107" name="Google Shape;107;p15"/>
          <p:cNvPicPr preferRelativeResize="0"/>
          <p:nvPr/>
        </p:nvPicPr>
        <p:blipFill>
          <a:blip r:embed="rId5">
            <a:alphaModFix/>
          </a:blip>
          <a:stretch>
            <a:fillRect/>
          </a:stretch>
        </p:blipFill>
        <p:spPr>
          <a:xfrm>
            <a:off x="6787950" y="304021"/>
            <a:ext cx="301200" cy="260931"/>
          </a:xfrm>
          <a:prstGeom prst="rect">
            <a:avLst/>
          </a:prstGeom>
          <a:noFill/>
          <a:ln>
            <a:noFill/>
          </a:ln>
        </p:spPr>
      </p:pic>
      <p:pic>
        <p:nvPicPr>
          <p:cNvPr id="108" name="Google Shape;108;p15"/>
          <p:cNvPicPr preferRelativeResize="0"/>
          <p:nvPr/>
        </p:nvPicPr>
        <p:blipFill>
          <a:blip r:embed="rId6">
            <a:alphaModFix/>
          </a:blip>
          <a:stretch>
            <a:fillRect/>
          </a:stretch>
        </p:blipFill>
        <p:spPr>
          <a:xfrm>
            <a:off x="5590450" y="2196175"/>
            <a:ext cx="254750" cy="254750"/>
          </a:xfrm>
          <a:prstGeom prst="rect">
            <a:avLst/>
          </a:prstGeom>
          <a:noFill/>
          <a:ln>
            <a:noFill/>
          </a:ln>
        </p:spPr>
      </p:pic>
      <p:pic>
        <p:nvPicPr>
          <p:cNvPr id="109" name="Google Shape;109;p15"/>
          <p:cNvPicPr preferRelativeResize="0"/>
          <p:nvPr/>
        </p:nvPicPr>
        <p:blipFill>
          <a:blip r:embed="rId7">
            <a:alphaModFix/>
          </a:blip>
          <a:stretch>
            <a:fillRect/>
          </a:stretch>
        </p:blipFill>
        <p:spPr>
          <a:xfrm>
            <a:off x="5921525" y="2175538"/>
            <a:ext cx="301200" cy="301200"/>
          </a:xfrm>
          <a:prstGeom prst="rect">
            <a:avLst/>
          </a:prstGeom>
          <a:noFill/>
          <a:ln>
            <a:noFill/>
          </a:ln>
        </p:spPr>
      </p:pic>
      <p:pic>
        <p:nvPicPr>
          <p:cNvPr id="110" name="Google Shape;110;p15"/>
          <p:cNvPicPr preferRelativeResize="0"/>
          <p:nvPr/>
        </p:nvPicPr>
        <p:blipFill>
          <a:blip r:embed="rId3">
            <a:alphaModFix/>
          </a:blip>
          <a:stretch>
            <a:fillRect/>
          </a:stretch>
        </p:blipFill>
        <p:spPr>
          <a:xfrm>
            <a:off x="5741300" y="2551608"/>
            <a:ext cx="254749" cy="301225"/>
          </a:xfrm>
          <a:prstGeom prst="rect">
            <a:avLst/>
          </a:prstGeom>
          <a:noFill/>
          <a:ln>
            <a:noFill/>
          </a:ln>
        </p:spPr>
      </p:pic>
      <p:pic>
        <p:nvPicPr>
          <p:cNvPr id="111" name="Google Shape;111;p15"/>
          <p:cNvPicPr preferRelativeResize="0"/>
          <p:nvPr/>
        </p:nvPicPr>
        <p:blipFill>
          <a:blip r:embed="rId4">
            <a:alphaModFix/>
          </a:blip>
          <a:stretch>
            <a:fillRect/>
          </a:stretch>
        </p:blipFill>
        <p:spPr>
          <a:xfrm>
            <a:off x="6972088" y="2802612"/>
            <a:ext cx="301225" cy="301225"/>
          </a:xfrm>
          <a:prstGeom prst="rect">
            <a:avLst/>
          </a:prstGeom>
          <a:noFill/>
          <a:ln>
            <a:noFill/>
          </a:ln>
        </p:spPr>
      </p:pic>
      <p:pic>
        <p:nvPicPr>
          <p:cNvPr id="112" name="Google Shape;112;p15"/>
          <p:cNvPicPr preferRelativeResize="0"/>
          <p:nvPr/>
        </p:nvPicPr>
        <p:blipFill>
          <a:blip r:embed="rId5">
            <a:alphaModFix/>
          </a:blip>
          <a:stretch>
            <a:fillRect/>
          </a:stretch>
        </p:blipFill>
        <p:spPr>
          <a:xfrm>
            <a:off x="6369825" y="2866934"/>
            <a:ext cx="301200" cy="260931"/>
          </a:xfrm>
          <a:prstGeom prst="rect">
            <a:avLst/>
          </a:prstGeom>
          <a:noFill/>
          <a:ln>
            <a:noFill/>
          </a:ln>
        </p:spPr>
      </p:pic>
      <p:pic>
        <p:nvPicPr>
          <p:cNvPr id="113" name="Google Shape;113;p15"/>
          <p:cNvPicPr preferRelativeResize="0"/>
          <p:nvPr/>
        </p:nvPicPr>
        <p:blipFill>
          <a:blip r:embed="rId6">
            <a:alphaModFix/>
          </a:blip>
          <a:stretch>
            <a:fillRect/>
          </a:stretch>
        </p:blipFill>
        <p:spPr>
          <a:xfrm>
            <a:off x="3740188" y="3005575"/>
            <a:ext cx="254750" cy="254750"/>
          </a:xfrm>
          <a:prstGeom prst="rect">
            <a:avLst/>
          </a:prstGeom>
          <a:noFill/>
          <a:ln>
            <a:noFill/>
          </a:ln>
        </p:spPr>
      </p:pic>
      <p:pic>
        <p:nvPicPr>
          <p:cNvPr id="114" name="Google Shape;114;p15"/>
          <p:cNvPicPr preferRelativeResize="0"/>
          <p:nvPr/>
        </p:nvPicPr>
        <p:blipFill>
          <a:blip r:embed="rId7">
            <a:alphaModFix/>
          </a:blip>
          <a:stretch>
            <a:fillRect/>
          </a:stretch>
        </p:blipFill>
        <p:spPr>
          <a:xfrm>
            <a:off x="6842200" y="3209938"/>
            <a:ext cx="301200" cy="301200"/>
          </a:xfrm>
          <a:prstGeom prst="rect">
            <a:avLst/>
          </a:prstGeom>
          <a:noFill/>
          <a:ln>
            <a:noFill/>
          </a:ln>
        </p:spPr>
      </p:pic>
      <p:pic>
        <p:nvPicPr>
          <p:cNvPr id="115" name="Google Shape;115;p15"/>
          <p:cNvPicPr preferRelativeResize="0"/>
          <p:nvPr/>
        </p:nvPicPr>
        <p:blipFill>
          <a:blip r:embed="rId3">
            <a:alphaModFix/>
          </a:blip>
          <a:stretch>
            <a:fillRect/>
          </a:stretch>
        </p:blipFill>
        <p:spPr>
          <a:xfrm>
            <a:off x="5667950" y="1036983"/>
            <a:ext cx="254749" cy="301225"/>
          </a:xfrm>
          <a:prstGeom prst="rect">
            <a:avLst/>
          </a:prstGeom>
          <a:noFill/>
          <a:ln>
            <a:noFill/>
          </a:ln>
        </p:spPr>
      </p:pic>
      <p:pic>
        <p:nvPicPr>
          <p:cNvPr id="116" name="Google Shape;116;p15"/>
          <p:cNvPicPr preferRelativeResize="0"/>
          <p:nvPr/>
        </p:nvPicPr>
        <p:blipFill>
          <a:blip r:embed="rId4">
            <a:alphaModFix/>
          </a:blip>
          <a:stretch>
            <a:fillRect/>
          </a:stretch>
        </p:blipFill>
        <p:spPr>
          <a:xfrm>
            <a:off x="4476550" y="2412237"/>
            <a:ext cx="301225" cy="301225"/>
          </a:xfrm>
          <a:prstGeom prst="rect">
            <a:avLst/>
          </a:prstGeom>
          <a:noFill/>
          <a:ln>
            <a:noFill/>
          </a:ln>
        </p:spPr>
      </p:pic>
      <p:pic>
        <p:nvPicPr>
          <p:cNvPr id="117" name="Google Shape;117;p15"/>
          <p:cNvPicPr preferRelativeResize="0"/>
          <p:nvPr/>
        </p:nvPicPr>
        <p:blipFill>
          <a:blip r:embed="rId5">
            <a:alphaModFix/>
          </a:blip>
          <a:stretch>
            <a:fillRect/>
          </a:stretch>
        </p:blipFill>
        <p:spPr>
          <a:xfrm>
            <a:off x="6104725" y="3098121"/>
            <a:ext cx="301200" cy="260931"/>
          </a:xfrm>
          <a:prstGeom prst="rect">
            <a:avLst/>
          </a:prstGeom>
          <a:noFill/>
          <a:ln>
            <a:noFill/>
          </a:ln>
        </p:spPr>
      </p:pic>
      <p:pic>
        <p:nvPicPr>
          <p:cNvPr id="118" name="Google Shape;118;p15"/>
          <p:cNvPicPr preferRelativeResize="0"/>
          <p:nvPr/>
        </p:nvPicPr>
        <p:blipFill>
          <a:blip r:embed="rId6">
            <a:alphaModFix/>
          </a:blip>
          <a:stretch>
            <a:fillRect/>
          </a:stretch>
        </p:blipFill>
        <p:spPr>
          <a:xfrm>
            <a:off x="5872775" y="1845925"/>
            <a:ext cx="254750" cy="254750"/>
          </a:xfrm>
          <a:prstGeom prst="rect">
            <a:avLst/>
          </a:prstGeom>
          <a:noFill/>
          <a:ln>
            <a:noFill/>
          </a:ln>
        </p:spPr>
      </p:pic>
      <p:pic>
        <p:nvPicPr>
          <p:cNvPr id="119" name="Google Shape;119;p15"/>
          <p:cNvPicPr preferRelativeResize="0"/>
          <p:nvPr/>
        </p:nvPicPr>
        <p:blipFill>
          <a:blip r:embed="rId7">
            <a:alphaModFix/>
          </a:blip>
          <a:stretch>
            <a:fillRect/>
          </a:stretch>
        </p:blipFill>
        <p:spPr>
          <a:xfrm>
            <a:off x="5872763" y="2791188"/>
            <a:ext cx="301200" cy="301200"/>
          </a:xfrm>
          <a:prstGeom prst="rect">
            <a:avLst/>
          </a:prstGeom>
          <a:noFill/>
          <a:ln>
            <a:noFill/>
          </a:ln>
        </p:spPr>
      </p:pic>
      <p:pic>
        <p:nvPicPr>
          <p:cNvPr id="120" name="Google Shape;120;p15"/>
          <p:cNvPicPr preferRelativeResize="0"/>
          <p:nvPr/>
        </p:nvPicPr>
        <p:blipFill>
          <a:blip r:embed="rId3">
            <a:alphaModFix/>
          </a:blip>
          <a:stretch>
            <a:fillRect/>
          </a:stretch>
        </p:blipFill>
        <p:spPr>
          <a:xfrm>
            <a:off x="4029150" y="2919021"/>
            <a:ext cx="254749" cy="301225"/>
          </a:xfrm>
          <a:prstGeom prst="rect">
            <a:avLst/>
          </a:prstGeom>
          <a:noFill/>
          <a:ln>
            <a:noFill/>
          </a:ln>
        </p:spPr>
      </p:pic>
      <p:pic>
        <p:nvPicPr>
          <p:cNvPr id="121" name="Google Shape;121;p15"/>
          <p:cNvPicPr preferRelativeResize="0"/>
          <p:nvPr/>
        </p:nvPicPr>
        <p:blipFill>
          <a:blip r:embed="rId4">
            <a:alphaModFix/>
          </a:blip>
          <a:stretch>
            <a:fillRect/>
          </a:stretch>
        </p:blipFill>
        <p:spPr>
          <a:xfrm>
            <a:off x="7732638" y="1283212"/>
            <a:ext cx="301225" cy="301225"/>
          </a:xfrm>
          <a:prstGeom prst="rect">
            <a:avLst/>
          </a:prstGeom>
          <a:noFill/>
          <a:ln>
            <a:noFill/>
          </a:ln>
        </p:spPr>
      </p:pic>
      <p:pic>
        <p:nvPicPr>
          <p:cNvPr id="122" name="Google Shape;122;p15"/>
          <p:cNvPicPr preferRelativeResize="0"/>
          <p:nvPr/>
        </p:nvPicPr>
        <p:blipFill>
          <a:blip r:embed="rId5">
            <a:alphaModFix/>
          </a:blip>
          <a:stretch>
            <a:fillRect/>
          </a:stretch>
        </p:blipFill>
        <p:spPr>
          <a:xfrm>
            <a:off x="6086863" y="2524534"/>
            <a:ext cx="301200" cy="260931"/>
          </a:xfrm>
          <a:prstGeom prst="rect">
            <a:avLst/>
          </a:prstGeom>
          <a:noFill/>
          <a:ln>
            <a:noFill/>
          </a:ln>
        </p:spPr>
      </p:pic>
      <p:pic>
        <p:nvPicPr>
          <p:cNvPr id="123" name="Google Shape;123;p15"/>
          <p:cNvPicPr preferRelativeResize="0"/>
          <p:nvPr/>
        </p:nvPicPr>
        <p:blipFill>
          <a:blip r:embed="rId6">
            <a:alphaModFix/>
          </a:blip>
          <a:stretch>
            <a:fillRect/>
          </a:stretch>
        </p:blipFill>
        <p:spPr>
          <a:xfrm>
            <a:off x="6494988" y="758138"/>
            <a:ext cx="254750" cy="254750"/>
          </a:xfrm>
          <a:prstGeom prst="rect">
            <a:avLst/>
          </a:prstGeom>
          <a:noFill/>
          <a:ln>
            <a:noFill/>
          </a:ln>
        </p:spPr>
      </p:pic>
      <p:pic>
        <p:nvPicPr>
          <p:cNvPr id="124" name="Google Shape;124;p15"/>
          <p:cNvPicPr preferRelativeResize="0"/>
          <p:nvPr/>
        </p:nvPicPr>
        <p:blipFill>
          <a:blip r:embed="rId7">
            <a:alphaModFix/>
          </a:blip>
          <a:stretch>
            <a:fillRect/>
          </a:stretch>
        </p:blipFill>
        <p:spPr>
          <a:xfrm>
            <a:off x="5480300" y="1794300"/>
            <a:ext cx="301200" cy="301200"/>
          </a:xfrm>
          <a:prstGeom prst="rect">
            <a:avLst/>
          </a:prstGeom>
          <a:noFill/>
          <a:ln>
            <a:noFill/>
          </a:ln>
        </p:spPr>
      </p:pic>
      <p:pic>
        <p:nvPicPr>
          <p:cNvPr id="125" name="Google Shape;125;p15"/>
          <p:cNvPicPr preferRelativeResize="0"/>
          <p:nvPr/>
        </p:nvPicPr>
        <p:blipFill>
          <a:blip r:embed="rId3">
            <a:alphaModFix/>
          </a:blip>
          <a:stretch>
            <a:fillRect/>
          </a:stretch>
        </p:blipFill>
        <p:spPr>
          <a:xfrm>
            <a:off x="4857600" y="1195258"/>
            <a:ext cx="254749" cy="301225"/>
          </a:xfrm>
          <a:prstGeom prst="rect">
            <a:avLst/>
          </a:prstGeom>
          <a:noFill/>
          <a:ln>
            <a:noFill/>
          </a:ln>
        </p:spPr>
      </p:pic>
      <p:pic>
        <p:nvPicPr>
          <p:cNvPr id="126" name="Google Shape;126;p15"/>
          <p:cNvPicPr preferRelativeResize="0"/>
          <p:nvPr/>
        </p:nvPicPr>
        <p:blipFill>
          <a:blip r:embed="rId4">
            <a:alphaModFix/>
          </a:blip>
          <a:stretch>
            <a:fillRect/>
          </a:stretch>
        </p:blipFill>
        <p:spPr>
          <a:xfrm>
            <a:off x="1351513" y="734912"/>
            <a:ext cx="301225" cy="301225"/>
          </a:xfrm>
          <a:prstGeom prst="rect">
            <a:avLst/>
          </a:prstGeom>
          <a:noFill/>
          <a:ln>
            <a:noFill/>
          </a:ln>
        </p:spPr>
      </p:pic>
      <p:pic>
        <p:nvPicPr>
          <p:cNvPr id="127" name="Google Shape;127;p15"/>
          <p:cNvPicPr preferRelativeResize="0"/>
          <p:nvPr/>
        </p:nvPicPr>
        <p:blipFill>
          <a:blip r:embed="rId5">
            <a:alphaModFix/>
          </a:blip>
          <a:stretch>
            <a:fillRect/>
          </a:stretch>
        </p:blipFill>
        <p:spPr>
          <a:xfrm>
            <a:off x="6190275" y="971709"/>
            <a:ext cx="301200" cy="260931"/>
          </a:xfrm>
          <a:prstGeom prst="rect">
            <a:avLst/>
          </a:prstGeom>
          <a:noFill/>
          <a:ln>
            <a:noFill/>
          </a:ln>
        </p:spPr>
      </p:pic>
      <p:pic>
        <p:nvPicPr>
          <p:cNvPr id="128" name="Google Shape;128;p15"/>
          <p:cNvPicPr preferRelativeResize="0"/>
          <p:nvPr/>
        </p:nvPicPr>
        <p:blipFill>
          <a:blip r:embed="rId6">
            <a:alphaModFix/>
          </a:blip>
          <a:stretch>
            <a:fillRect/>
          </a:stretch>
        </p:blipFill>
        <p:spPr>
          <a:xfrm>
            <a:off x="5945925" y="846138"/>
            <a:ext cx="254750" cy="254750"/>
          </a:xfrm>
          <a:prstGeom prst="rect">
            <a:avLst/>
          </a:prstGeom>
          <a:noFill/>
          <a:ln>
            <a:noFill/>
          </a:ln>
        </p:spPr>
      </p:pic>
      <p:pic>
        <p:nvPicPr>
          <p:cNvPr id="129" name="Google Shape;129;p15"/>
          <p:cNvPicPr preferRelativeResize="0"/>
          <p:nvPr/>
        </p:nvPicPr>
        <p:blipFill>
          <a:blip r:embed="rId7">
            <a:alphaModFix/>
          </a:blip>
          <a:stretch>
            <a:fillRect/>
          </a:stretch>
        </p:blipFill>
        <p:spPr>
          <a:xfrm>
            <a:off x="4531225" y="2187000"/>
            <a:ext cx="301200" cy="301200"/>
          </a:xfrm>
          <a:prstGeom prst="rect">
            <a:avLst/>
          </a:prstGeom>
          <a:noFill/>
          <a:ln>
            <a:noFill/>
          </a:ln>
        </p:spPr>
      </p:pic>
      <p:pic>
        <p:nvPicPr>
          <p:cNvPr id="130" name="Google Shape;130;p15"/>
          <p:cNvPicPr preferRelativeResize="0"/>
          <p:nvPr/>
        </p:nvPicPr>
        <p:blipFill>
          <a:blip r:embed="rId3">
            <a:alphaModFix/>
          </a:blip>
          <a:stretch>
            <a:fillRect/>
          </a:stretch>
        </p:blipFill>
        <p:spPr>
          <a:xfrm>
            <a:off x="1755500" y="384033"/>
            <a:ext cx="254749" cy="301225"/>
          </a:xfrm>
          <a:prstGeom prst="rect">
            <a:avLst/>
          </a:prstGeom>
          <a:noFill/>
          <a:ln>
            <a:noFill/>
          </a:ln>
        </p:spPr>
      </p:pic>
      <p:pic>
        <p:nvPicPr>
          <p:cNvPr id="131" name="Google Shape;131;p15"/>
          <p:cNvPicPr preferRelativeResize="0"/>
          <p:nvPr/>
        </p:nvPicPr>
        <p:blipFill>
          <a:blip r:embed="rId4">
            <a:alphaModFix/>
          </a:blip>
          <a:stretch>
            <a:fillRect/>
          </a:stretch>
        </p:blipFill>
        <p:spPr>
          <a:xfrm>
            <a:off x="4583538" y="1837112"/>
            <a:ext cx="301225" cy="301225"/>
          </a:xfrm>
          <a:prstGeom prst="rect">
            <a:avLst/>
          </a:prstGeom>
          <a:noFill/>
          <a:ln>
            <a:noFill/>
          </a:ln>
        </p:spPr>
      </p:pic>
      <p:pic>
        <p:nvPicPr>
          <p:cNvPr id="132" name="Google Shape;132;p15"/>
          <p:cNvPicPr preferRelativeResize="0"/>
          <p:nvPr/>
        </p:nvPicPr>
        <p:blipFill>
          <a:blip r:embed="rId5">
            <a:alphaModFix/>
          </a:blip>
          <a:stretch>
            <a:fillRect/>
          </a:stretch>
        </p:blipFill>
        <p:spPr>
          <a:xfrm>
            <a:off x="5590450" y="1378884"/>
            <a:ext cx="301200" cy="260931"/>
          </a:xfrm>
          <a:prstGeom prst="rect">
            <a:avLst/>
          </a:prstGeom>
          <a:noFill/>
          <a:ln>
            <a:noFill/>
          </a:ln>
        </p:spPr>
      </p:pic>
      <p:pic>
        <p:nvPicPr>
          <p:cNvPr id="133" name="Google Shape;133;p15"/>
          <p:cNvPicPr preferRelativeResize="0"/>
          <p:nvPr/>
        </p:nvPicPr>
        <p:blipFill>
          <a:blip r:embed="rId6">
            <a:alphaModFix/>
          </a:blip>
          <a:stretch>
            <a:fillRect/>
          </a:stretch>
        </p:blipFill>
        <p:spPr>
          <a:xfrm>
            <a:off x="4819875" y="2536900"/>
            <a:ext cx="254750" cy="254750"/>
          </a:xfrm>
          <a:prstGeom prst="rect">
            <a:avLst/>
          </a:prstGeom>
          <a:noFill/>
          <a:ln>
            <a:noFill/>
          </a:ln>
        </p:spPr>
      </p:pic>
      <p:pic>
        <p:nvPicPr>
          <p:cNvPr id="134" name="Google Shape;134;p15"/>
          <p:cNvPicPr preferRelativeResize="0"/>
          <p:nvPr/>
        </p:nvPicPr>
        <p:blipFill>
          <a:blip r:embed="rId7">
            <a:alphaModFix/>
          </a:blip>
          <a:stretch>
            <a:fillRect/>
          </a:stretch>
        </p:blipFill>
        <p:spPr>
          <a:xfrm>
            <a:off x="4502000" y="1409538"/>
            <a:ext cx="301200" cy="301200"/>
          </a:xfrm>
          <a:prstGeom prst="rect">
            <a:avLst/>
          </a:prstGeom>
          <a:noFill/>
          <a:ln>
            <a:noFill/>
          </a:ln>
        </p:spPr>
      </p:pic>
      <p:pic>
        <p:nvPicPr>
          <p:cNvPr id="135" name="Google Shape;135;p15"/>
          <p:cNvPicPr preferRelativeResize="0"/>
          <p:nvPr/>
        </p:nvPicPr>
        <p:blipFill>
          <a:blip r:embed="rId3">
            <a:alphaModFix/>
          </a:blip>
          <a:stretch>
            <a:fillRect/>
          </a:stretch>
        </p:blipFill>
        <p:spPr>
          <a:xfrm>
            <a:off x="4029150" y="822921"/>
            <a:ext cx="254749" cy="301225"/>
          </a:xfrm>
          <a:prstGeom prst="rect">
            <a:avLst/>
          </a:prstGeom>
          <a:noFill/>
          <a:ln>
            <a:noFill/>
          </a:ln>
        </p:spPr>
      </p:pic>
      <p:pic>
        <p:nvPicPr>
          <p:cNvPr id="136" name="Google Shape;136;p15"/>
          <p:cNvPicPr preferRelativeResize="0"/>
          <p:nvPr/>
        </p:nvPicPr>
        <p:blipFill>
          <a:blip r:embed="rId4">
            <a:alphaModFix/>
          </a:blip>
          <a:stretch>
            <a:fillRect/>
          </a:stretch>
        </p:blipFill>
        <p:spPr>
          <a:xfrm>
            <a:off x="7044038" y="728625"/>
            <a:ext cx="301225" cy="301225"/>
          </a:xfrm>
          <a:prstGeom prst="rect">
            <a:avLst/>
          </a:prstGeom>
          <a:noFill/>
          <a:ln>
            <a:noFill/>
          </a:ln>
        </p:spPr>
      </p:pic>
      <p:pic>
        <p:nvPicPr>
          <p:cNvPr id="137" name="Google Shape;137;p15"/>
          <p:cNvPicPr preferRelativeResize="0"/>
          <p:nvPr/>
        </p:nvPicPr>
        <p:blipFill>
          <a:blip r:embed="rId5">
            <a:alphaModFix/>
          </a:blip>
          <a:stretch>
            <a:fillRect/>
          </a:stretch>
        </p:blipFill>
        <p:spPr>
          <a:xfrm>
            <a:off x="4573038" y="2719984"/>
            <a:ext cx="301200" cy="260931"/>
          </a:xfrm>
          <a:prstGeom prst="rect">
            <a:avLst/>
          </a:prstGeom>
          <a:noFill/>
          <a:ln>
            <a:noFill/>
          </a:ln>
        </p:spPr>
      </p:pic>
      <p:pic>
        <p:nvPicPr>
          <p:cNvPr id="138" name="Google Shape;138;p15"/>
          <p:cNvPicPr preferRelativeResize="0"/>
          <p:nvPr/>
        </p:nvPicPr>
        <p:blipFill>
          <a:blip r:embed="rId6">
            <a:alphaModFix/>
          </a:blip>
          <a:stretch>
            <a:fillRect/>
          </a:stretch>
        </p:blipFill>
        <p:spPr>
          <a:xfrm>
            <a:off x="4301100" y="2723025"/>
            <a:ext cx="254750" cy="254750"/>
          </a:xfrm>
          <a:prstGeom prst="rect">
            <a:avLst/>
          </a:prstGeom>
          <a:noFill/>
          <a:ln>
            <a:noFill/>
          </a:ln>
        </p:spPr>
      </p:pic>
      <p:pic>
        <p:nvPicPr>
          <p:cNvPr id="139" name="Google Shape;139;p15"/>
          <p:cNvPicPr preferRelativeResize="0"/>
          <p:nvPr/>
        </p:nvPicPr>
        <p:blipFill>
          <a:blip r:embed="rId7">
            <a:alphaModFix/>
          </a:blip>
          <a:stretch>
            <a:fillRect/>
          </a:stretch>
        </p:blipFill>
        <p:spPr>
          <a:xfrm>
            <a:off x="4283900" y="594688"/>
            <a:ext cx="301200" cy="301200"/>
          </a:xfrm>
          <a:prstGeom prst="rect">
            <a:avLst/>
          </a:prstGeom>
          <a:noFill/>
          <a:ln>
            <a:noFill/>
          </a:ln>
        </p:spPr>
      </p:pic>
      <p:pic>
        <p:nvPicPr>
          <p:cNvPr id="140" name="Google Shape;140;p15"/>
          <p:cNvPicPr preferRelativeResize="0"/>
          <p:nvPr/>
        </p:nvPicPr>
        <p:blipFill>
          <a:blip r:embed="rId3">
            <a:alphaModFix/>
          </a:blip>
          <a:stretch>
            <a:fillRect/>
          </a:stretch>
        </p:blipFill>
        <p:spPr>
          <a:xfrm>
            <a:off x="3427988" y="3209346"/>
            <a:ext cx="254749" cy="301225"/>
          </a:xfrm>
          <a:prstGeom prst="rect">
            <a:avLst/>
          </a:prstGeom>
          <a:noFill/>
          <a:ln>
            <a:noFill/>
          </a:ln>
        </p:spPr>
      </p:pic>
      <p:pic>
        <p:nvPicPr>
          <p:cNvPr id="141" name="Google Shape;141;p15"/>
          <p:cNvPicPr preferRelativeResize="0"/>
          <p:nvPr/>
        </p:nvPicPr>
        <p:blipFill>
          <a:blip r:embed="rId4">
            <a:alphaModFix/>
          </a:blip>
          <a:stretch>
            <a:fillRect/>
          </a:stretch>
        </p:blipFill>
        <p:spPr>
          <a:xfrm>
            <a:off x="7491338" y="2459600"/>
            <a:ext cx="301225" cy="301225"/>
          </a:xfrm>
          <a:prstGeom prst="rect">
            <a:avLst/>
          </a:prstGeom>
          <a:noFill/>
          <a:ln>
            <a:noFill/>
          </a:ln>
        </p:spPr>
      </p:pic>
      <p:pic>
        <p:nvPicPr>
          <p:cNvPr id="142" name="Google Shape;142;p15"/>
          <p:cNvPicPr preferRelativeResize="0"/>
          <p:nvPr/>
        </p:nvPicPr>
        <p:blipFill>
          <a:blip r:embed="rId5">
            <a:alphaModFix/>
          </a:blip>
          <a:stretch>
            <a:fillRect/>
          </a:stretch>
        </p:blipFill>
        <p:spPr>
          <a:xfrm>
            <a:off x="4894600" y="1886221"/>
            <a:ext cx="301200" cy="260931"/>
          </a:xfrm>
          <a:prstGeom prst="rect">
            <a:avLst/>
          </a:prstGeom>
          <a:noFill/>
          <a:ln>
            <a:noFill/>
          </a:ln>
        </p:spPr>
      </p:pic>
      <p:pic>
        <p:nvPicPr>
          <p:cNvPr id="143" name="Google Shape;143;p15"/>
          <p:cNvPicPr preferRelativeResize="0"/>
          <p:nvPr/>
        </p:nvPicPr>
        <p:blipFill>
          <a:blip r:embed="rId6">
            <a:alphaModFix/>
          </a:blip>
          <a:stretch>
            <a:fillRect/>
          </a:stretch>
        </p:blipFill>
        <p:spPr>
          <a:xfrm>
            <a:off x="3006450" y="2664263"/>
            <a:ext cx="254750" cy="254750"/>
          </a:xfrm>
          <a:prstGeom prst="rect">
            <a:avLst/>
          </a:prstGeom>
          <a:noFill/>
          <a:ln>
            <a:noFill/>
          </a:ln>
        </p:spPr>
      </p:pic>
      <p:pic>
        <p:nvPicPr>
          <p:cNvPr id="144" name="Google Shape;144;p15"/>
          <p:cNvPicPr preferRelativeResize="0"/>
          <p:nvPr/>
        </p:nvPicPr>
        <p:blipFill>
          <a:blip r:embed="rId7">
            <a:alphaModFix/>
          </a:blip>
          <a:stretch>
            <a:fillRect/>
          </a:stretch>
        </p:blipFill>
        <p:spPr>
          <a:xfrm>
            <a:off x="3404763" y="2802613"/>
            <a:ext cx="301200" cy="301200"/>
          </a:xfrm>
          <a:prstGeom prst="rect">
            <a:avLst/>
          </a:prstGeom>
          <a:noFill/>
          <a:ln>
            <a:noFill/>
          </a:ln>
        </p:spPr>
      </p:pic>
      <p:pic>
        <p:nvPicPr>
          <p:cNvPr id="145" name="Google Shape;145;p15"/>
          <p:cNvPicPr preferRelativeResize="0"/>
          <p:nvPr/>
        </p:nvPicPr>
        <p:blipFill>
          <a:blip r:embed="rId3">
            <a:alphaModFix/>
          </a:blip>
          <a:stretch>
            <a:fillRect/>
          </a:stretch>
        </p:blipFill>
        <p:spPr>
          <a:xfrm>
            <a:off x="3006450" y="2987371"/>
            <a:ext cx="254749" cy="301225"/>
          </a:xfrm>
          <a:prstGeom prst="rect">
            <a:avLst/>
          </a:prstGeom>
          <a:noFill/>
          <a:ln>
            <a:noFill/>
          </a:ln>
        </p:spPr>
      </p:pic>
      <p:pic>
        <p:nvPicPr>
          <p:cNvPr id="146" name="Google Shape;146;p15"/>
          <p:cNvPicPr preferRelativeResize="0"/>
          <p:nvPr/>
        </p:nvPicPr>
        <p:blipFill>
          <a:blip r:embed="rId4">
            <a:alphaModFix/>
          </a:blip>
          <a:stretch>
            <a:fillRect/>
          </a:stretch>
        </p:blipFill>
        <p:spPr>
          <a:xfrm>
            <a:off x="6369813" y="3209337"/>
            <a:ext cx="301225" cy="301225"/>
          </a:xfrm>
          <a:prstGeom prst="rect">
            <a:avLst/>
          </a:prstGeom>
          <a:noFill/>
          <a:ln>
            <a:noFill/>
          </a:ln>
        </p:spPr>
      </p:pic>
      <p:pic>
        <p:nvPicPr>
          <p:cNvPr id="147" name="Google Shape;147;p15"/>
          <p:cNvPicPr preferRelativeResize="0"/>
          <p:nvPr/>
        </p:nvPicPr>
        <p:blipFill>
          <a:blip r:embed="rId5">
            <a:alphaModFix/>
          </a:blip>
          <a:stretch>
            <a:fillRect/>
          </a:stretch>
        </p:blipFill>
        <p:spPr>
          <a:xfrm>
            <a:off x="4288038" y="1022259"/>
            <a:ext cx="301200" cy="260931"/>
          </a:xfrm>
          <a:prstGeom prst="rect">
            <a:avLst/>
          </a:prstGeom>
          <a:noFill/>
          <a:ln>
            <a:noFill/>
          </a:ln>
        </p:spPr>
      </p:pic>
      <p:pic>
        <p:nvPicPr>
          <p:cNvPr id="148" name="Google Shape;148;p15"/>
          <p:cNvPicPr preferRelativeResize="0"/>
          <p:nvPr/>
        </p:nvPicPr>
        <p:blipFill>
          <a:blip r:embed="rId6">
            <a:alphaModFix/>
          </a:blip>
          <a:stretch>
            <a:fillRect/>
          </a:stretch>
        </p:blipFill>
        <p:spPr>
          <a:xfrm>
            <a:off x="2921388" y="2183313"/>
            <a:ext cx="254750" cy="254750"/>
          </a:xfrm>
          <a:prstGeom prst="rect">
            <a:avLst/>
          </a:prstGeom>
          <a:noFill/>
          <a:ln>
            <a:noFill/>
          </a:ln>
        </p:spPr>
      </p:pic>
      <p:pic>
        <p:nvPicPr>
          <p:cNvPr id="149" name="Google Shape;149;p15"/>
          <p:cNvPicPr preferRelativeResize="0"/>
          <p:nvPr/>
        </p:nvPicPr>
        <p:blipFill>
          <a:blip r:embed="rId7">
            <a:alphaModFix/>
          </a:blip>
          <a:stretch>
            <a:fillRect/>
          </a:stretch>
        </p:blipFill>
        <p:spPr>
          <a:xfrm>
            <a:off x="2705250" y="2802613"/>
            <a:ext cx="301200" cy="301200"/>
          </a:xfrm>
          <a:prstGeom prst="rect">
            <a:avLst/>
          </a:prstGeom>
          <a:noFill/>
          <a:ln>
            <a:noFill/>
          </a:ln>
        </p:spPr>
      </p:pic>
      <p:pic>
        <p:nvPicPr>
          <p:cNvPr id="150" name="Google Shape;150;p15"/>
          <p:cNvPicPr preferRelativeResize="0"/>
          <p:nvPr/>
        </p:nvPicPr>
        <p:blipFill>
          <a:blip r:embed="rId3">
            <a:alphaModFix/>
          </a:blip>
          <a:stretch>
            <a:fillRect/>
          </a:stretch>
        </p:blipFill>
        <p:spPr>
          <a:xfrm>
            <a:off x="2672675" y="2421133"/>
            <a:ext cx="254749" cy="301225"/>
          </a:xfrm>
          <a:prstGeom prst="rect">
            <a:avLst/>
          </a:prstGeom>
          <a:noFill/>
          <a:ln>
            <a:noFill/>
          </a:ln>
        </p:spPr>
      </p:pic>
      <p:pic>
        <p:nvPicPr>
          <p:cNvPr id="151" name="Google Shape;151;p15"/>
          <p:cNvPicPr preferRelativeResize="0"/>
          <p:nvPr/>
        </p:nvPicPr>
        <p:blipFill>
          <a:blip r:embed="rId4">
            <a:alphaModFix/>
          </a:blip>
          <a:stretch>
            <a:fillRect/>
          </a:stretch>
        </p:blipFill>
        <p:spPr>
          <a:xfrm>
            <a:off x="4317513" y="2987375"/>
            <a:ext cx="301225" cy="301225"/>
          </a:xfrm>
          <a:prstGeom prst="rect">
            <a:avLst/>
          </a:prstGeom>
          <a:noFill/>
          <a:ln>
            <a:noFill/>
          </a:ln>
        </p:spPr>
      </p:pic>
      <p:pic>
        <p:nvPicPr>
          <p:cNvPr id="152" name="Google Shape;152;p15"/>
          <p:cNvPicPr preferRelativeResize="0"/>
          <p:nvPr/>
        </p:nvPicPr>
        <p:blipFill>
          <a:blip r:embed="rId5">
            <a:alphaModFix/>
          </a:blip>
          <a:stretch>
            <a:fillRect/>
          </a:stretch>
        </p:blipFill>
        <p:spPr>
          <a:xfrm>
            <a:off x="3849525" y="3229496"/>
            <a:ext cx="301200" cy="260931"/>
          </a:xfrm>
          <a:prstGeom prst="rect">
            <a:avLst/>
          </a:prstGeom>
          <a:noFill/>
          <a:ln>
            <a:noFill/>
          </a:ln>
        </p:spPr>
      </p:pic>
      <p:pic>
        <p:nvPicPr>
          <p:cNvPr id="153" name="Google Shape;153;p15"/>
          <p:cNvPicPr preferRelativeResize="0"/>
          <p:nvPr/>
        </p:nvPicPr>
        <p:blipFill>
          <a:blip r:embed="rId6">
            <a:alphaModFix/>
          </a:blip>
          <a:stretch>
            <a:fillRect/>
          </a:stretch>
        </p:blipFill>
        <p:spPr>
          <a:xfrm>
            <a:off x="3541025" y="716975"/>
            <a:ext cx="254750" cy="254750"/>
          </a:xfrm>
          <a:prstGeom prst="rect">
            <a:avLst/>
          </a:prstGeom>
          <a:noFill/>
          <a:ln>
            <a:noFill/>
          </a:ln>
        </p:spPr>
      </p:pic>
      <p:pic>
        <p:nvPicPr>
          <p:cNvPr id="154" name="Google Shape;154;p15"/>
          <p:cNvPicPr preferRelativeResize="0"/>
          <p:nvPr/>
        </p:nvPicPr>
        <p:blipFill>
          <a:blip r:embed="rId7">
            <a:alphaModFix/>
          </a:blip>
          <a:stretch>
            <a:fillRect/>
          </a:stretch>
        </p:blipFill>
        <p:spPr>
          <a:xfrm>
            <a:off x="3882250" y="404175"/>
            <a:ext cx="301200" cy="301200"/>
          </a:xfrm>
          <a:prstGeom prst="rect">
            <a:avLst/>
          </a:prstGeom>
          <a:noFill/>
          <a:ln>
            <a:noFill/>
          </a:ln>
        </p:spPr>
      </p:pic>
      <p:pic>
        <p:nvPicPr>
          <p:cNvPr id="155" name="Google Shape;155;p15"/>
          <p:cNvPicPr preferRelativeResize="0"/>
          <p:nvPr/>
        </p:nvPicPr>
        <p:blipFill>
          <a:blip r:embed="rId3">
            <a:alphaModFix/>
          </a:blip>
          <a:stretch>
            <a:fillRect/>
          </a:stretch>
        </p:blipFill>
        <p:spPr>
          <a:xfrm>
            <a:off x="2817800" y="1647521"/>
            <a:ext cx="254749" cy="301225"/>
          </a:xfrm>
          <a:prstGeom prst="rect">
            <a:avLst/>
          </a:prstGeom>
          <a:noFill/>
          <a:ln>
            <a:noFill/>
          </a:ln>
        </p:spPr>
      </p:pic>
      <p:pic>
        <p:nvPicPr>
          <p:cNvPr id="156" name="Google Shape;156;p15"/>
          <p:cNvPicPr preferRelativeResize="0"/>
          <p:nvPr/>
        </p:nvPicPr>
        <p:blipFill>
          <a:blip r:embed="rId4">
            <a:alphaModFix/>
          </a:blip>
          <a:stretch>
            <a:fillRect/>
          </a:stretch>
        </p:blipFill>
        <p:spPr>
          <a:xfrm>
            <a:off x="6155588" y="521700"/>
            <a:ext cx="301225" cy="301225"/>
          </a:xfrm>
          <a:prstGeom prst="rect">
            <a:avLst/>
          </a:prstGeom>
          <a:noFill/>
          <a:ln>
            <a:noFill/>
          </a:ln>
        </p:spPr>
      </p:pic>
      <p:pic>
        <p:nvPicPr>
          <p:cNvPr id="157" name="Google Shape;157;p15"/>
          <p:cNvPicPr preferRelativeResize="0"/>
          <p:nvPr/>
        </p:nvPicPr>
        <p:blipFill>
          <a:blip r:embed="rId5">
            <a:alphaModFix/>
          </a:blip>
          <a:stretch>
            <a:fillRect/>
          </a:stretch>
        </p:blipFill>
        <p:spPr>
          <a:xfrm>
            <a:off x="3095775" y="1022259"/>
            <a:ext cx="301200" cy="260931"/>
          </a:xfrm>
          <a:prstGeom prst="rect">
            <a:avLst/>
          </a:prstGeom>
          <a:noFill/>
          <a:ln>
            <a:noFill/>
          </a:ln>
        </p:spPr>
      </p:pic>
      <p:pic>
        <p:nvPicPr>
          <p:cNvPr id="158" name="Google Shape;158;p15"/>
          <p:cNvPicPr preferRelativeResize="0"/>
          <p:nvPr/>
        </p:nvPicPr>
        <p:blipFill>
          <a:blip r:embed="rId6">
            <a:alphaModFix/>
          </a:blip>
          <a:stretch>
            <a:fillRect/>
          </a:stretch>
        </p:blipFill>
        <p:spPr>
          <a:xfrm>
            <a:off x="2621650" y="1447250"/>
            <a:ext cx="254750" cy="254750"/>
          </a:xfrm>
          <a:prstGeom prst="rect">
            <a:avLst/>
          </a:prstGeom>
          <a:noFill/>
          <a:ln>
            <a:noFill/>
          </a:ln>
        </p:spPr>
      </p:pic>
      <p:pic>
        <p:nvPicPr>
          <p:cNvPr id="159" name="Google Shape;159;p15"/>
          <p:cNvPicPr preferRelativeResize="0"/>
          <p:nvPr/>
        </p:nvPicPr>
        <p:blipFill>
          <a:blip r:embed="rId7">
            <a:alphaModFix/>
          </a:blip>
          <a:stretch>
            <a:fillRect/>
          </a:stretch>
        </p:blipFill>
        <p:spPr>
          <a:xfrm>
            <a:off x="2598425" y="1948750"/>
            <a:ext cx="301200" cy="301200"/>
          </a:xfrm>
          <a:prstGeom prst="rect">
            <a:avLst/>
          </a:prstGeom>
          <a:noFill/>
          <a:ln>
            <a:noFill/>
          </a:ln>
        </p:spPr>
      </p:pic>
      <p:pic>
        <p:nvPicPr>
          <p:cNvPr id="160" name="Google Shape;160;p15"/>
          <p:cNvPicPr preferRelativeResize="0"/>
          <p:nvPr/>
        </p:nvPicPr>
        <p:blipFill>
          <a:blip r:embed="rId3">
            <a:alphaModFix/>
          </a:blip>
          <a:stretch>
            <a:fillRect/>
          </a:stretch>
        </p:blipFill>
        <p:spPr>
          <a:xfrm>
            <a:off x="1375675" y="2987371"/>
            <a:ext cx="254749" cy="301225"/>
          </a:xfrm>
          <a:prstGeom prst="rect">
            <a:avLst/>
          </a:prstGeom>
          <a:noFill/>
          <a:ln>
            <a:noFill/>
          </a:ln>
        </p:spPr>
      </p:pic>
      <p:pic>
        <p:nvPicPr>
          <p:cNvPr id="161" name="Google Shape;161;p15"/>
          <p:cNvPicPr preferRelativeResize="0"/>
          <p:nvPr/>
        </p:nvPicPr>
        <p:blipFill>
          <a:blip r:embed="rId4">
            <a:alphaModFix/>
          </a:blip>
          <a:stretch>
            <a:fillRect/>
          </a:stretch>
        </p:blipFill>
        <p:spPr>
          <a:xfrm>
            <a:off x="5922688" y="1441450"/>
            <a:ext cx="301225" cy="301225"/>
          </a:xfrm>
          <a:prstGeom prst="rect">
            <a:avLst/>
          </a:prstGeom>
          <a:noFill/>
          <a:ln>
            <a:noFill/>
          </a:ln>
        </p:spPr>
      </p:pic>
      <p:pic>
        <p:nvPicPr>
          <p:cNvPr id="162" name="Google Shape;162;p15"/>
          <p:cNvPicPr preferRelativeResize="0"/>
          <p:nvPr/>
        </p:nvPicPr>
        <p:blipFill>
          <a:blip r:embed="rId5">
            <a:alphaModFix/>
          </a:blip>
          <a:stretch>
            <a:fillRect/>
          </a:stretch>
        </p:blipFill>
        <p:spPr>
          <a:xfrm>
            <a:off x="1792525" y="2676921"/>
            <a:ext cx="301200" cy="260931"/>
          </a:xfrm>
          <a:prstGeom prst="rect">
            <a:avLst/>
          </a:prstGeom>
          <a:noFill/>
          <a:ln>
            <a:noFill/>
          </a:ln>
        </p:spPr>
      </p:pic>
      <p:pic>
        <p:nvPicPr>
          <p:cNvPr id="163" name="Google Shape;163;p15"/>
          <p:cNvPicPr preferRelativeResize="0"/>
          <p:nvPr/>
        </p:nvPicPr>
        <p:blipFill>
          <a:blip r:embed="rId6">
            <a:alphaModFix/>
          </a:blip>
          <a:stretch>
            <a:fillRect/>
          </a:stretch>
        </p:blipFill>
        <p:spPr>
          <a:xfrm>
            <a:off x="958825" y="3005575"/>
            <a:ext cx="254750" cy="254750"/>
          </a:xfrm>
          <a:prstGeom prst="rect">
            <a:avLst/>
          </a:prstGeom>
          <a:noFill/>
          <a:ln>
            <a:noFill/>
          </a:ln>
        </p:spPr>
      </p:pic>
      <p:pic>
        <p:nvPicPr>
          <p:cNvPr id="164" name="Google Shape;164;p15"/>
          <p:cNvPicPr preferRelativeResize="0"/>
          <p:nvPr/>
        </p:nvPicPr>
        <p:blipFill>
          <a:blip r:embed="rId7">
            <a:alphaModFix/>
          </a:blip>
          <a:stretch>
            <a:fillRect/>
          </a:stretch>
        </p:blipFill>
        <p:spPr>
          <a:xfrm>
            <a:off x="2794575" y="1077675"/>
            <a:ext cx="301200" cy="301200"/>
          </a:xfrm>
          <a:prstGeom prst="rect">
            <a:avLst/>
          </a:prstGeom>
          <a:noFill/>
          <a:ln>
            <a:noFill/>
          </a:ln>
        </p:spPr>
      </p:pic>
      <p:pic>
        <p:nvPicPr>
          <p:cNvPr id="165" name="Google Shape;165;p15"/>
          <p:cNvPicPr preferRelativeResize="0"/>
          <p:nvPr/>
        </p:nvPicPr>
        <p:blipFill>
          <a:blip r:embed="rId3">
            <a:alphaModFix/>
          </a:blip>
          <a:stretch>
            <a:fillRect/>
          </a:stretch>
        </p:blipFill>
        <p:spPr>
          <a:xfrm>
            <a:off x="1362000" y="1647521"/>
            <a:ext cx="254749" cy="301225"/>
          </a:xfrm>
          <a:prstGeom prst="rect">
            <a:avLst/>
          </a:prstGeom>
          <a:noFill/>
          <a:ln>
            <a:noFill/>
          </a:ln>
        </p:spPr>
      </p:pic>
      <p:pic>
        <p:nvPicPr>
          <p:cNvPr id="166" name="Google Shape;166;p15"/>
          <p:cNvPicPr preferRelativeResize="0"/>
          <p:nvPr/>
        </p:nvPicPr>
        <p:blipFill>
          <a:blip r:embed="rId4">
            <a:alphaModFix/>
          </a:blip>
          <a:stretch>
            <a:fillRect/>
          </a:stretch>
        </p:blipFill>
        <p:spPr>
          <a:xfrm>
            <a:off x="4894588" y="1563037"/>
            <a:ext cx="301225" cy="301225"/>
          </a:xfrm>
          <a:prstGeom prst="rect">
            <a:avLst/>
          </a:prstGeom>
          <a:noFill/>
          <a:ln>
            <a:noFill/>
          </a:ln>
        </p:spPr>
      </p:pic>
      <p:pic>
        <p:nvPicPr>
          <p:cNvPr id="167" name="Google Shape;167;p15"/>
          <p:cNvPicPr preferRelativeResize="0"/>
          <p:nvPr/>
        </p:nvPicPr>
        <p:blipFill>
          <a:blip r:embed="rId5">
            <a:alphaModFix/>
          </a:blip>
          <a:stretch>
            <a:fillRect/>
          </a:stretch>
        </p:blipFill>
        <p:spPr>
          <a:xfrm>
            <a:off x="1352450" y="2571759"/>
            <a:ext cx="301200" cy="260931"/>
          </a:xfrm>
          <a:prstGeom prst="rect">
            <a:avLst/>
          </a:prstGeom>
          <a:noFill/>
          <a:ln>
            <a:noFill/>
          </a:ln>
        </p:spPr>
      </p:pic>
      <p:pic>
        <p:nvPicPr>
          <p:cNvPr id="168" name="Google Shape;168;p15"/>
          <p:cNvPicPr preferRelativeResize="0"/>
          <p:nvPr/>
        </p:nvPicPr>
        <p:blipFill>
          <a:blip r:embed="rId6">
            <a:alphaModFix/>
          </a:blip>
          <a:stretch>
            <a:fillRect/>
          </a:stretch>
        </p:blipFill>
        <p:spPr>
          <a:xfrm>
            <a:off x="1743888" y="2057013"/>
            <a:ext cx="254750" cy="254750"/>
          </a:xfrm>
          <a:prstGeom prst="rect">
            <a:avLst/>
          </a:prstGeom>
          <a:noFill/>
          <a:ln>
            <a:noFill/>
          </a:ln>
        </p:spPr>
      </p:pic>
      <p:pic>
        <p:nvPicPr>
          <p:cNvPr id="169" name="Google Shape;169;p15"/>
          <p:cNvPicPr preferRelativeResize="0"/>
          <p:nvPr/>
        </p:nvPicPr>
        <p:blipFill>
          <a:blip r:embed="rId7">
            <a:alphaModFix/>
          </a:blip>
          <a:stretch>
            <a:fillRect/>
          </a:stretch>
        </p:blipFill>
        <p:spPr>
          <a:xfrm>
            <a:off x="1665150" y="3209338"/>
            <a:ext cx="301200" cy="301200"/>
          </a:xfrm>
          <a:prstGeom prst="rect">
            <a:avLst/>
          </a:prstGeom>
          <a:noFill/>
          <a:ln>
            <a:noFill/>
          </a:ln>
        </p:spPr>
      </p:pic>
      <p:pic>
        <p:nvPicPr>
          <p:cNvPr id="170" name="Google Shape;170;p15"/>
          <p:cNvPicPr preferRelativeResize="0"/>
          <p:nvPr/>
        </p:nvPicPr>
        <p:blipFill>
          <a:blip r:embed="rId3">
            <a:alphaModFix/>
          </a:blip>
          <a:stretch>
            <a:fillRect/>
          </a:stretch>
        </p:blipFill>
        <p:spPr>
          <a:xfrm>
            <a:off x="958825" y="2636633"/>
            <a:ext cx="254749" cy="301225"/>
          </a:xfrm>
          <a:prstGeom prst="rect">
            <a:avLst/>
          </a:prstGeom>
          <a:noFill/>
          <a:ln>
            <a:noFill/>
          </a:ln>
        </p:spPr>
      </p:pic>
      <p:pic>
        <p:nvPicPr>
          <p:cNvPr id="171" name="Google Shape;171;p15"/>
          <p:cNvPicPr preferRelativeResize="0"/>
          <p:nvPr/>
        </p:nvPicPr>
        <p:blipFill>
          <a:blip r:embed="rId4">
            <a:alphaModFix/>
          </a:blip>
          <a:stretch>
            <a:fillRect/>
          </a:stretch>
        </p:blipFill>
        <p:spPr>
          <a:xfrm>
            <a:off x="4593388" y="822937"/>
            <a:ext cx="301225" cy="301225"/>
          </a:xfrm>
          <a:prstGeom prst="rect">
            <a:avLst/>
          </a:prstGeom>
          <a:noFill/>
          <a:ln>
            <a:noFill/>
          </a:ln>
        </p:spPr>
      </p:pic>
      <p:pic>
        <p:nvPicPr>
          <p:cNvPr id="172" name="Google Shape;172;p15"/>
          <p:cNvPicPr preferRelativeResize="0"/>
          <p:nvPr/>
        </p:nvPicPr>
        <p:blipFill>
          <a:blip r:embed="rId5">
            <a:alphaModFix/>
          </a:blip>
          <a:stretch>
            <a:fillRect/>
          </a:stretch>
        </p:blipFill>
        <p:spPr>
          <a:xfrm>
            <a:off x="1461775" y="2255721"/>
            <a:ext cx="301200" cy="260931"/>
          </a:xfrm>
          <a:prstGeom prst="rect">
            <a:avLst/>
          </a:prstGeom>
          <a:noFill/>
          <a:ln>
            <a:noFill/>
          </a:ln>
        </p:spPr>
      </p:pic>
      <p:pic>
        <p:nvPicPr>
          <p:cNvPr id="173" name="Google Shape;173;p15"/>
          <p:cNvPicPr preferRelativeResize="0"/>
          <p:nvPr/>
        </p:nvPicPr>
        <p:blipFill>
          <a:blip r:embed="rId6">
            <a:alphaModFix/>
          </a:blip>
          <a:stretch>
            <a:fillRect/>
          </a:stretch>
        </p:blipFill>
        <p:spPr>
          <a:xfrm>
            <a:off x="1239475" y="1085763"/>
            <a:ext cx="254750" cy="254750"/>
          </a:xfrm>
          <a:prstGeom prst="rect">
            <a:avLst/>
          </a:prstGeom>
          <a:noFill/>
          <a:ln>
            <a:noFill/>
          </a:ln>
        </p:spPr>
      </p:pic>
      <p:pic>
        <p:nvPicPr>
          <p:cNvPr id="174" name="Google Shape;174;p15"/>
          <p:cNvPicPr preferRelativeResize="0"/>
          <p:nvPr/>
        </p:nvPicPr>
        <p:blipFill>
          <a:blip r:embed="rId7">
            <a:alphaModFix/>
          </a:blip>
          <a:stretch>
            <a:fillRect/>
          </a:stretch>
        </p:blipFill>
        <p:spPr>
          <a:xfrm>
            <a:off x="1720663" y="822913"/>
            <a:ext cx="301200" cy="301200"/>
          </a:xfrm>
          <a:prstGeom prst="rect">
            <a:avLst/>
          </a:prstGeom>
          <a:noFill/>
          <a:ln>
            <a:noFill/>
          </a:ln>
        </p:spPr>
      </p:pic>
      <p:pic>
        <p:nvPicPr>
          <p:cNvPr id="175" name="Google Shape;175;p15"/>
          <p:cNvPicPr preferRelativeResize="0"/>
          <p:nvPr/>
        </p:nvPicPr>
        <p:blipFill>
          <a:blip r:embed="rId3">
            <a:alphaModFix/>
          </a:blip>
          <a:stretch>
            <a:fillRect/>
          </a:stretch>
        </p:blipFill>
        <p:spPr>
          <a:xfrm>
            <a:off x="1647500" y="1261808"/>
            <a:ext cx="254749" cy="301225"/>
          </a:xfrm>
          <a:prstGeom prst="rect">
            <a:avLst/>
          </a:prstGeom>
          <a:noFill/>
          <a:ln>
            <a:noFill/>
          </a:ln>
        </p:spPr>
      </p:pic>
      <p:pic>
        <p:nvPicPr>
          <p:cNvPr id="176" name="Google Shape;176;p15"/>
          <p:cNvPicPr preferRelativeResize="0"/>
          <p:nvPr/>
        </p:nvPicPr>
        <p:blipFill>
          <a:blip r:embed="rId4">
            <a:alphaModFix/>
          </a:blip>
          <a:stretch>
            <a:fillRect/>
          </a:stretch>
        </p:blipFill>
        <p:spPr>
          <a:xfrm>
            <a:off x="1671938" y="1700712"/>
            <a:ext cx="301225" cy="301225"/>
          </a:xfrm>
          <a:prstGeom prst="rect">
            <a:avLst/>
          </a:prstGeom>
          <a:noFill/>
          <a:ln>
            <a:noFill/>
          </a:ln>
        </p:spPr>
      </p:pic>
      <p:pic>
        <p:nvPicPr>
          <p:cNvPr id="177" name="Google Shape;177;p15"/>
          <p:cNvPicPr preferRelativeResize="0"/>
          <p:nvPr/>
        </p:nvPicPr>
        <p:blipFill>
          <a:blip r:embed="rId5">
            <a:alphaModFix/>
          </a:blip>
          <a:stretch>
            <a:fillRect/>
          </a:stretch>
        </p:blipFill>
        <p:spPr>
          <a:xfrm>
            <a:off x="1028825" y="1303359"/>
            <a:ext cx="301200" cy="260931"/>
          </a:xfrm>
          <a:prstGeom prst="rect">
            <a:avLst/>
          </a:prstGeom>
          <a:noFill/>
          <a:ln>
            <a:noFill/>
          </a:ln>
        </p:spPr>
      </p:pic>
      <p:pic>
        <p:nvPicPr>
          <p:cNvPr id="178" name="Google Shape;178;p15"/>
          <p:cNvPicPr preferRelativeResize="0"/>
          <p:nvPr/>
        </p:nvPicPr>
        <p:blipFill>
          <a:blip r:embed="rId6">
            <a:alphaModFix/>
          </a:blip>
          <a:stretch>
            <a:fillRect/>
          </a:stretch>
        </p:blipFill>
        <p:spPr>
          <a:xfrm>
            <a:off x="3437700" y="427388"/>
            <a:ext cx="254750" cy="254750"/>
          </a:xfrm>
          <a:prstGeom prst="rect">
            <a:avLst/>
          </a:prstGeom>
          <a:noFill/>
          <a:ln>
            <a:noFill/>
          </a:ln>
        </p:spPr>
      </p:pic>
      <p:pic>
        <p:nvPicPr>
          <p:cNvPr id="179" name="Google Shape;179;p15"/>
          <p:cNvPicPr preferRelativeResize="0"/>
          <p:nvPr/>
        </p:nvPicPr>
        <p:blipFill>
          <a:blip r:embed="rId7">
            <a:alphaModFix/>
          </a:blip>
          <a:stretch>
            <a:fillRect/>
          </a:stretch>
        </p:blipFill>
        <p:spPr>
          <a:xfrm>
            <a:off x="3006450" y="693738"/>
            <a:ext cx="301200" cy="301200"/>
          </a:xfrm>
          <a:prstGeom prst="rect">
            <a:avLst/>
          </a:prstGeom>
          <a:noFill/>
          <a:ln>
            <a:noFill/>
          </a:ln>
        </p:spPr>
      </p:pic>
      <p:pic>
        <p:nvPicPr>
          <p:cNvPr id="180" name="Google Shape;180;p15"/>
          <p:cNvPicPr preferRelativeResize="0"/>
          <p:nvPr/>
        </p:nvPicPr>
        <p:blipFill>
          <a:blip r:embed="rId3">
            <a:alphaModFix/>
          </a:blip>
          <a:stretch>
            <a:fillRect/>
          </a:stretch>
        </p:blipFill>
        <p:spPr>
          <a:xfrm>
            <a:off x="1028825" y="2178783"/>
            <a:ext cx="254749" cy="301225"/>
          </a:xfrm>
          <a:prstGeom prst="rect">
            <a:avLst/>
          </a:prstGeom>
          <a:noFill/>
          <a:ln>
            <a:noFill/>
          </a:ln>
        </p:spPr>
      </p:pic>
      <p:pic>
        <p:nvPicPr>
          <p:cNvPr id="181" name="Google Shape;181;p15"/>
          <p:cNvPicPr preferRelativeResize="0"/>
          <p:nvPr/>
        </p:nvPicPr>
        <p:blipFill>
          <a:blip r:embed="rId4">
            <a:alphaModFix/>
          </a:blip>
          <a:stretch>
            <a:fillRect/>
          </a:stretch>
        </p:blipFill>
        <p:spPr>
          <a:xfrm>
            <a:off x="1005588" y="1720937"/>
            <a:ext cx="301225" cy="301225"/>
          </a:xfrm>
          <a:prstGeom prst="rect">
            <a:avLst/>
          </a:prstGeom>
          <a:noFill/>
          <a:ln>
            <a:noFill/>
          </a:ln>
        </p:spPr>
      </p:pic>
      <p:pic>
        <p:nvPicPr>
          <p:cNvPr id="182" name="Google Shape;182;p15"/>
          <p:cNvPicPr preferRelativeResize="0"/>
          <p:nvPr/>
        </p:nvPicPr>
        <p:blipFill>
          <a:blip r:embed="rId5">
            <a:alphaModFix/>
          </a:blip>
          <a:stretch>
            <a:fillRect/>
          </a:stretch>
        </p:blipFill>
        <p:spPr>
          <a:xfrm>
            <a:off x="1461775" y="424309"/>
            <a:ext cx="301200" cy="260931"/>
          </a:xfrm>
          <a:prstGeom prst="rect">
            <a:avLst/>
          </a:prstGeom>
          <a:noFill/>
          <a:ln>
            <a:noFill/>
          </a:ln>
        </p:spPr>
      </p:pic>
      <p:pic>
        <p:nvPicPr>
          <p:cNvPr id="183" name="Google Shape;183;p15"/>
          <p:cNvPicPr preferRelativeResize="0"/>
          <p:nvPr/>
        </p:nvPicPr>
        <p:blipFill>
          <a:blip r:embed="rId6">
            <a:alphaModFix/>
          </a:blip>
          <a:stretch>
            <a:fillRect/>
          </a:stretch>
        </p:blipFill>
        <p:spPr>
          <a:xfrm>
            <a:off x="1028825" y="846138"/>
            <a:ext cx="254750" cy="254750"/>
          </a:xfrm>
          <a:prstGeom prst="rect">
            <a:avLst/>
          </a:prstGeom>
          <a:noFill/>
          <a:ln>
            <a:noFill/>
          </a:ln>
        </p:spPr>
      </p:pic>
      <p:pic>
        <p:nvPicPr>
          <p:cNvPr id="184" name="Google Shape;184;p15"/>
          <p:cNvPicPr preferRelativeResize="0"/>
          <p:nvPr/>
        </p:nvPicPr>
        <p:blipFill>
          <a:blip r:embed="rId7">
            <a:alphaModFix/>
          </a:blip>
          <a:stretch>
            <a:fillRect/>
          </a:stretch>
        </p:blipFill>
        <p:spPr>
          <a:xfrm>
            <a:off x="1005600" y="404163"/>
            <a:ext cx="301200" cy="301200"/>
          </a:xfrm>
          <a:prstGeom prst="rect">
            <a:avLst/>
          </a:prstGeom>
          <a:noFill/>
          <a:ln>
            <a:noFill/>
          </a:ln>
        </p:spPr>
      </p:pic>
      <p:pic>
        <p:nvPicPr>
          <p:cNvPr id="185" name="Google Shape;185;p15"/>
          <p:cNvPicPr preferRelativeResize="0"/>
          <p:nvPr/>
        </p:nvPicPr>
        <p:blipFill>
          <a:blip r:embed="rId5">
            <a:alphaModFix/>
          </a:blip>
          <a:stretch>
            <a:fillRect/>
          </a:stretch>
        </p:blipFill>
        <p:spPr>
          <a:xfrm>
            <a:off x="7313925" y="484771"/>
            <a:ext cx="301200" cy="260931"/>
          </a:xfrm>
          <a:prstGeom prst="rect">
            <a:avLst/>
          </a:prstGeom>
          <a:noFill/>
          <a:ln>
            <a:noFill/>
          </a:ln>
        </p:spPr>
      </p:pic>
      <p:pic>
        <p:nvPicPr>
          <p:cNvPr id="186" name="Google Shape;186;p15"/>
          <p:cNvPicPr preferRelativeResize="0"/>
          <p:nvPr/>
        </p:nvPicPr>
        <p:blipFill>
          <a:blip r:embed="rId5">
            <a:alphaModFix/>
          </a:blip>
          <a:stretch>
            <a:fillRect/>
          </a:stretch>
        </p:blipFill>
        <p:spPr>
          <a:xfrm>
            <a:off x="7561500" y="755059"/>
            <a:ext cx="301200" cy="260931"/>
          </a:xfrm>
          <a:prstGeom prst="rect">
            <a:avLst/>
          </a:prstGeom>
          <a:noFill/>
          <a:ln>
            <a:noFill/>
          </a:ln>
        </p:spPr>
      </p:pic>
      <p:pic>
        <p:nvPicPr>
          <p:cNvPr id="187" name="Google Shape;187;p15"/>
          <p:cNvPicPr preferRelativeResize="0"/>
          <p:nvPr/>
        </p:nvPicPr>
        <p:blipFill>
          <a:blip r:embed="rId5">
            <a:alphaModFix/>
          </a:blip>
          <a:stretch>
            <a:fillRect/>
          </a:stretch>
        </p:blipFill>
        <p:spPr>
          <a:xfrm>
            <a:off x="993300" y="3323821"/>
            <a:ext cx="301200" cy="260931"/>
          </a:xfrm>
          <a:prstGeom prst="rect">
            <a:avLst/>
          </a:prstGeom>
          <a:noFill/>
          <a:ln>
            <a:noFill/>
          </a:ln>
        </p:spPr>
      </p:pic>
      <p:pic>
        <p:nvPicPr>
          <p:cNvPr id="188" name="Google Shape;188;p15"/>
          <p:cNvPicPr preferRelativeResize="0"/>
          <p:nvPr/>
        </p:nvPicPr>
        <p:blipFill>
          <a:blip r:embed="rId5">
            <a:alphaModFix/>
          </a:blip>
          <a:stretch>
            <a:fillRect/>
          </a:stretch>
        </p:blipFill>
        <p:spPr>
          <a:xfrm>
            <a:off x="7285100" y="3098121"/>
            <a:ext cx="301200" cy="260931"/>
          </a:xfrm>
          <a:prstGeom prst="rect">
            <a:avLst/>
          </a:prstGeom>
          <a:noFill/>
          <a:ln>
            <a:noFill/>
          </a:ln>
        </p:spPr>
      </p:pic>
      <p:pic>
        <p:nvPicPr>
          <p:cNvPr id="189" name="Google Shape;189;p15"/>
          <p:cNvPicPr preferRelativeResize="0"/>
          <p:nvPr/>
        </p:nvPicPr>
        <p:blipFill>
          <a:blip r:embed="rId5">
            <a:alphaModFix/>
          </a:blip>
          <a:stretch>
            <a:fillRect/>
          </a:stretch>
        </p:blipFill>
        <p:spPr>
          <a:xfrm>
            <a:off x="7883350" y="1712084"/>
            <a:ext cx="301200" cy="260931"/>
          </a:xfrm>
          <a:prstGeom prst="rect">
            <a:avLst/>
          </a:prstGeom>
          <a:noFill/>
          <a:ln>
            <a:noFill/>
          </a:ln>
        </p:spPr>
      </p:pic>
      <p:pic>
        <p:nvPicPr>
          <p:cNvPr id="190" name="Google Shape;190;p15"/>
          <p:cNvPicPr preferRelativeResize="0"/>
          <p:nvPr/>
        </p:nvPicPr>
        <p:blipFill>
          <a:blip r:embed="rId5">
            <a:alphaModFix/>
          </a:blip>
          <a:stretch>
            <a:fillRect/>
          </a:stretch>
        </p:blipFill>
        <p:spPr>
          <a:xfrm>
            <a:off x="7495150" y="1717446"/>
            <a:ext cx="301200" cy="260931"/>
          </a:xfrm>
          <a:prstGeom prst="rect">
            <a:avLst/>
          </a:prstGeom>
          <a:noFill/>
          <a:ln>
            <a:noFill/>
          </a:ln>
        </p:spPr>
      </p:pic>
      <p:pic>
        <p:nvPicPr>
          <p:cNvPr id="191" name="Google Shape;191;p15"/>
          <p:cNvPicPr preferRelativeResize="0"/>
          <p:nvPr/>
        </p:nvPicPr>
        <p:blipFill>
          <a:blip r:embed="rId3">
            <a:alphaModFix/>
          </a:blip>
          <a:stretch>
            <a:fillRect/>
          </a:stretch>
        </p:blipFill>
        <p:spPr>
          <a:xfrm>
            <a:off x="1799900" y="1414208"/>
            <a:ext cx="254749" cy="301225"/>
          </a:xfrm>
          <a:prstGeom prst="rect">
            <a:avLst/>
          </a:prstGeom>
          <a:noFill/>
          <a:ln>
            <a:noFill/>
          </a:ln>
        </p:spPr>
      </p:pic>
      <p:pic>
        <p:nvPicPr>
          <p:cNvPr id="192" name="Google Shape;192;p15"/>
          <p:cNvPicPr preferRelativeResize="0"/>
          <p:nvPr/>
        </p:nvPicPr>
        <p:blipFill>
          <a:blip r:embed="rId3">
            <a:alphaModFix/>
          </a:blip>
          <a:stretch>
            <a:fillRect/>
          </a:stretch>
        </p:blipFill>
        <p:spPr>
          <a:xfrm>
            <a:off x="1815750" y="2343746"/>
            <a:ext cx="254749" cy="301225"/>
          </a:xfrm>
          <a:prstGeom prst="rect">
            <a:avLst/>
          </a:prstGeom>
          <a:noFill/>
          <a:ln>
            <a:noFill/>
          </a:ln>
        </p:spPr>
      </p:pic>
      <p:pic>
        <p:nvPicPr>
          <p:cNvPr id="193" name="Google Shape;193;p15"/>
          <p:cNvPicPr preferRelativeResize="0"/>
          <p:nvPr/>
        </p:nvPicPr>
        <p:blipFill>
          <a:blip r:embed="rId3">
            <a:alphaModFix/>
          </a:blip>
          <a:stretch>
            <a:fillRect/>
          </a:stretch>
        </p:blipFill>
        <p:spPr>
          <a:xfrm>
            <a:off x="4862900" y="2191421"/>
            <a:ext cx="254749" cy="301225"/>
          </a:xfrm>
          <a:prstGeom prst="rect">
            <a:avLst/>
          </a:prstGeom>
          <a:noFill/>
          <a:ln>
            <a:noFill/>
          </a:ln>
        </p:spPr>
      </p:pic>
      <p:pic>
        <p:nvPicPr>
          <p:cNvPr id="194" name="Google Shape;194;p15"/>
          <p:cNvPicPr preferRelativeResize="0"/>
          <p:nvPr/>
        </p:nvPicPr>
        <p:blipFill>
          <a:blip r:embed="rId3">
            <a:alphaModFix/>
          </a:blip>
          <a:stretch>
            <a:fillRect/>
          </a:stretch>
        </p:blipFill>
        <p:spPr>
          <a:xfrm>
            <a:off x="7834900" y="2405008"/>
            <a:ext cx="254749" cy="301225"/>
          </a:xfrm>
          <a:prstGeom prst="rect">
            <a:avLst/>
          </a:prstGeom>
          <a:noFill/>
          <a:ln>
            <a:noFill/>
          </a:ln>
        </p:spPr>
      </p:pic>
      <p:pic>
        <p:nvPicPr>
          <p:cNvPr id="195" name="Google Shape;195;p15"/>
          <p:cNvPicPr preferRelativeResize="0"/>
          <p:nvPr/>
        </p:nvPicPr>
        <p:blipFill>
          <a:blip r:embed="rId3">
            <a:alphaModFix/>
          </a:blip>
          <a:stretch>
            <a:fillRect/>
          </a:stretch>
        </p:blipFill>
        <p:spPr>
          <a:xfrm>
            <a:off x="7600675" y="2049146"/>
            <a:ext cx="254749" cy="301225"/>
          </a:xfrm>
          <a:prstGeom prst="rect">
            <a:avLst/>
          </a:prstGeom>
          <a:noFill/>
          <a:ln>
            <a:noFill/>
          </a:ln>
        </p:spPr>
      </p:pic>
      <p:pic>
        <p:nvPicPr>
          <p:cNvPr id="196" name="Google Shape;196;p15"/>
          <p:cNvPicPr preferRelativeResize="0"/>
          <p:nvPr/>
        </p:nvPicPr>
        <p:blipFill>
          <a:blip r:embed="rId3">
            <a:alphaModFix/>
          </a:blip>
          <a:stretch>
            <a:fillRect/>
          </a:stretch>
        </p:blipFill>
        <p:spPr>
          <a:xfrm>
            <a:off x="7127350" y="404183"/>
            <a:ext cx="254749" cy="301225"/>
          </a:xfrm>
          <a:prstGeom prst="rect">
            <a:avLst/>
          </a:prstGeom>
          <a:noFill/>
          <a:ln>
            <a:noFill/>
          </a:ln>
        </p:spPr>
      </p:pic>
      <p:pic>
        <p:nvPicPr>
          <p:cNvPr id="197" name="Google Shape;197;p15"/>
          <p:cNvPicPr preferRelativeResize="0"/>
          <p:nvPr/>
        </p:nvPicPr>
        <p:blipFill>
          <a:blip r:embed="rId7">
            <a:alphaModFix/>
          </a:blip>
          <a:stretch>
            <a:fillRect/>
          </a:stretch>
        </p:blipFill>
        <p:spPr>
          <a:xfrm>
            <a:off x="6787950" y="665100"/>
            <a:ext cx="301200" cy="301200"/>
          </a:xfrm>
          <a:prstGeom prst="rect">
            <a:avLst/>
          </a:prstGeom>
          <a:noFill/>
          <a:ln>
            <a:noFill/>
          </a:ln>
        </p:spPr>
      </p:pic>
      <p:pic>
        <p:nvPicPr>
          <p:cNvPr id="198" name="Google Shape;198;p15"/>
          <p:cNvPicPr preferRelativeResize="0"/>
          <p:nvPr/>
        </p:nvPicPr>
        <p:blipFill>
          <a:blip r:embed="rId7">
            <a:alphaModFix/>
          </a:blip>
          <a:stretch>
            <a:fillRect/>
          </a:stretch>
        </p:blipFill>
        <p:spPr>
          <a:xfrm>
            <a:off x="7495150" y="1348175"/>
            <a:ext cx="301200" cy="301200"/>
          </a:xfrm>
          <a:prstGeom prst="rect">
            <a:avLst/>
          </a:prstGeom>
          <a:noFill/>
          <a:ln>
            <a:noFill/>
          </a:ln>
        </p:spPr>
      </p:pic>
      <p:pic>
        <p:nvPicPr>
          <p:cNvPr id="199" name="Google Shape;199;p15"/>
          <p:cNvPicPr preferRelativeResize="0"/>
          <p:nvPr/>
        </p:nvPicPr>
        <p:blipFill>
          <a:blip r:embed="rId7">
            <a:alphaModFix/>
          </a:blip>
          <a:stretch>
            <a:fillRect/>
          </a:stretch>
        </p:blipFill>
        <p:spPr>
          <a:xfrm>
            <a:off x="7353250" y="2679825"/>
            <a:ext cx="301200" cy="301200"/>
          </a:xfrm>
          <a:prstGeom prst="rect">
            <a:avLst/>
          </a:prstGeom>
          <a:noFill/>
          <a:ln>
            <a:noFill/>
          </a:ln>
        </p:spPr>
      </p:pic>
      <p:pic>
        <p:nvPicPr>
          <p:cNvPr id="200" name="Google Shape;200;p15"/>
          <p:cNvPicPr preferRelativeResize="0"/>
          <p:nvPr/>
        </p:nvPicPr>
        <p:blipFill>
          <a:blip r:embed="rId6">
            <a:alphaModFix/>
          </a:blip>
          <a:stretch>
            <a:fillRect/>
          </a:stretch>
        </p:blipFill>
        <p:spPr>
          <a:xfrm>
            <a:off x="7787150" y="1025350"/>
            <a:ext cx="254750" cy="254750"/>
          </a:xfrm>
          <a:prstGeom prst="rect">
            <a:avLst/>
          </a:prstGeom>
          <a:noFill/>
          <a:ln>
            <a:noFill/>
          </a:ln>
        </p:spPr>
      </p:pic>
      <p:pic>
        <p:nvPicPr>
          <p:cNvPr id="201" name="Google Shape;201;p15"/>
          <p:cNvPicPr preferRelativeResize="0"/>
          <p:nvPr/>
        </p:nvPicPr>
        <p:blipFill>
          <a:blip r:embed="rId6">
            <a:alphaModFix/>
          </a:blip>
          <a:stretch>
            <a:fillRect/>
          </a:stretch>
        </p:blipFill>
        <p:spPr>
          <a:xfrm>
            <a:off x="7574375" y="2870025"/>
            <a:ext cx="254750" cy="254750"/>
          </a:xfrm>
          <a:prstGeom prst="rect">
            <a:avLst/>
          </a:prstGeom>
          <a:noFill/>
          <a:ln>
            <a:noFill/>
          </a:ln>
        </p:spPr>
      </p:pic>
      <p:pic>
        <p:nvPicPr>
          <p:cNvPr id="202" name="Google Shape;202;p15"/>
          <p:cNvPicPr preferRelativeResize="0"/>
          <p:nvPr/>
        </p:nvPicPr>
        <p:blipFill>
          <a:blip r:embed="rId6">
            <a:alphaModFix/>
          </a:blip>
          <a:stretch>
            <a:fillRect/>
          </a:stretch>
        </p:blipFill>
        <p:spPr>
          <a:xfrm>
            <a:off x="6718138" y="2942263"/>
            <a:ext cx="254750" cy="254750"/>
          </a:xfrm>
          <a:prstGeom prst="rect">
            <a:avLst/>
          </a:prstGeom>
          <a:noFill/>
          <a:ln>
            <a:noFill/>
          </a:ln>
        </p:spPr>
      </p:pic>
      <p:pic>
        <p:nvPicPr>
          <p:cNvPr id="203" name="Google Shape;203;p15"/>
          <p:cNvPicPr preferRelativeResize="0"/>
          <p:nvPr/>
        </p:nvPicPr>
        <p:blipFill>
          <a:blip r:embed="rId6">
            <a:alphaModFix/>
          </a:blip>
          <a:stretch>
            <a:fillRect/>
          </a:stretch>
        </p:blipFill>
        <p:spPr>
          <a:xfrm>
            <a:off x="7337675" y="1025350"/>
            <a:ext cx="254750" cy="254750"/>
          </a:xfrm>
          <a:prstGeom prst="rect">
            <a:avLst/>
          </a:prstGeom>
          <a:noFill/>
          <a:ln>
            <a:noFill/>
          </a:ln>
        </p:spPr>
      </p:pic>
      <p:pic>
        <p:nvPicPr>
          <p:cNvPr id="204" name="Google Shape;204;p15"/>
          <p:cNvPicPr preferRelativeResize="0"/>
          <p:nvPr/>
        </p:nvPicPr>
        <p:blipFill>
          <a:blip r:embed="rId4">
            <a:alphaModFix/>
          </a:blip>
          <a:stretch>
            <a:fillRect/>
          </a:stretch>
        </p:blipFill>
        <p:spPr>
          <a:xfrm>
            <a:off x="7886488" y="2100675"/>
            <a:ext cx="301225" cy="301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6"/>
          <p:cNvSpPr txBox="1"/>
          <p:nvPr/>
        </p:nvSpPr>
        <p:spPr>
          <a:xfrm>
            <a:off x="1110850" y="185225"/>
            <a:ext cx="6735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9900FF"/>
                </a:solidFill>
              </a:rPr>
              <a:t>Put 100 candies in the jar</a:t>
            </a:r>
            <a:endParaRPr sz="2000">
              <a:solidFill>
                <a:srgbClr val="9900FF"/>
              </a:solidFill>
            </a:endParaRPr>
          </a:p>
        </p:txBody>
      </p:sp>
      <p:pic>
        <p:nvPicPr>
          <p:cNvPr id="210" name="Google Shape;210;p16"/>
          <p:cNvPicPr preferRelativeResize="0"/>
          <p:nvPr/>
        </p:nvPicPr>
        <p:blipFill>
          <a:blip r:embed="rId3">
            <a:alphaModFix/>
          </a:blip>
          <a:stretch>
            <a:fillRect/>
          </a:stretch>
        </p:blipFill>
        <p:spPr>
          <a:xfrm>
            <a:off x="3262375" y="748350"/>
            <a:ext cx="5367125" cy="4198600"/>
          </a:xfrm>
          <a:prstGeom prst="rect">
            <a:avLst/>
          </a:prstGeom>
          <a:noFill/>
          <a:ln>
            <a:noFill/>
          </a:ln>
        </p:spPr>
      </p:pic>
      <p:pic>
        <p:nvPicPr>
          <p:cNvPr id="211" name="Google Shape;21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2" name="Google Shape;21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3" name="Google Shape;21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4" name="Google Shape;21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5" name="Google Shape;21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6" name="Google Shape;21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7" name="Google Shape;21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8" name="Google Shape;21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19" name="Google Shape;21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0" name="Google Shape;22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1" name="Google Shape;22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2" name="Google Shape;22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3" name="Google Shape;22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4" name="Google Shape;22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5" name="Google Shape;22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6" name="Google Shape;22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7" name="Google Shape;22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8" name="Google Shape;22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29" name="Google Shape;22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0" name="Google Shape;23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1" name="Google Shape;23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2" name="Google Shape;23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3" name="Google Shape;23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4" name="Google Shape;23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5" name="Google Shape;23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6" name="Google Shape;23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7" name="Google Shape;23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8" name="Google Shape;23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39" name="Google Shape;23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0" name="Google Shape;24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1" name="Google Shape;24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2" name="Google Shape;24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3" name="Google Shape;24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4" name="Google Shape;24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5" name="Google Shape;245;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6" name="Google Shape;246;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7" name="Google Shape;247;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8" name="Google Shape;248;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49" name="Google Shape;249;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0" name="Google Shape;250;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1" name="Google Shape;251;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2" name="Google Shape;252;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3" name="Google Shape;253;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4" name="Google Shape;254;p16"/>
          <p:cNvPicPr preferRelativeResize="0"/>
          <p:nvPr/>
        </p:nvPicPr>
        <p:blipFill rotWithShape="1">
          <a:blip r:embed="rId4">
            <a:alphaModFix/>
          </a:blip>
          <a:srcRect b="20830" l="6178" r="8131" t="27039"/>
          <a:stretch/>
        </p:blipFill>
        <p:spPr>
          <a:xfrm>
            <a:off x="1428875" y="1442425"/>
            <a:ext cx="339100" cy="206300"/>
          </a:xfrm>
          <a:prstGeom prst="rect">
            <a:avLst/>
          </a:prstGeom>
          <a:noFill/>
          <a:ln>
            <a:noFill/>
          </a:ln>
        </p:spPr>
      </p:pic>
      <p:pic>
        <p:nvPicPr>
          <p:cNvPr id="255" name="Google Shape;25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56" name="Google Shape;25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57" name="Google Shape;25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58" name="Google Shape;25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59" name="Google Shape;25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0" name="Google Shape;26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1" name="Google Shape;26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2" name="Google Shape;26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3" name="Google Shape;26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4" name="Google Shape;26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5" name="Google Shape;26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6" name="Google Shape;26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7" name="Google Shape;26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8" name="Google Shape;26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69" name="Google Shape;26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0" name="Google Shape;27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1" name="Google Shape;27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2" name="Google Shape;27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3" name="Google Shape;27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4" name="Google Shape;27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5" name="Google Shape;27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6" name="Google Shape;27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7" name="Google Shape;27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8" name="Google Shape;27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79" name="Google Shape;27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0" name="Google Shape;28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1" name="Google Shape;28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2" name="Google Shape;28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3" name="Google Shape;28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4" name="Google Shape;28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5" name="Google Shape;285;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6" name="Google Shape;286;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7" name="Google Shape;287;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8" name="Google Shape;288;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89" name="Google Shape;289;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0" name="Google Shape;290;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1" name="Google Shape;291;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2" name="Google Shape;292;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3" name="Google Shape;293;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4" name="Google Shape;294;p16"/>
          <p:cNvPicPr preferRelativeResize="0"/>
          <p:nvPr/>
        </p:nvPicPr>
        <p:blipFill>
          <a:blip r:embed="rId5">
            <a:alphaModFix/>
          </a:blip>
          <a:stretch>
            <a:fillRect/>
          </a:stretch>
        </p:blipFill>
        <p:spPr>
          <a:xfrm>
            <a:off x="1452750" y="2306962"/>
            <a:ext cx="291341" cy="492600"/>
          </a:xfrm>
          <a:prstGeom prst="rect">
            <a:avLst/>
          </a:prstGeom>
          <a:noFill/>
          <a:ln>
            <a:noFill/>
          </a:ln>
        </p:spPr>
      </p:pic>
      <p:pic>
        <p:nvPicPr>
          <p:cNvPr id="295" name="Google Shape;295;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296" name="Google Shape;296;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297" name="Google Shape;297;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298" name="Google Shape;298;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299" name="Google Shape;299;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0" name="Google Shape;300;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1" name="Google Shape;301;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2" name="Google Shape;302;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3" name="Google Shape;303;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4" name="Google Shape;304;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5" name="Google Shape;305;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6" name="Google Shape;306;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7" name="Google Shape;307;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8" name="Google Shape;308;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09" name="Google Shape;309;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0" name="Google Shape;310;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1" name="Google Shape;311;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2" name="Google Shape;312;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3" name="Google Shape;313;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4" name="Google Shape;314;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5" name="Google Shape;315;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6" name="Google Shape;316;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7" name="Google Shape;317;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8" name="Google Shape;318;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19" name="Google Shape;319;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0" name="Google Shape;320;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1" name="Google Shape;321;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2" name="Google Shape;322;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3" name="Google Shape;323;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4" name="Google Shape;324;p16"/>
          <p:cNvPicPr preferRelativeResize="0"/>
          <p:nvPr/>
        </p:nvPicPr>
        <p:blipFill>
          <a:blip r:embed="rId6">
            <a:alphaModFix/>
          </a:blip>
          <a:stretch>
            <a:fillRect/>
          </a:stretch>
        </p:blipFill>
        <p:spPr>
          <a:xfrm>
            <a:off x="1428863" y="3235662"/>
            <a:ext cx="339101" cy="339101"/>
          </a:xfrm>
          <a:prstGeom prst="rect">
            <a:avLst/>
          </a:prstGeom>
          <a:noFill/>
          <a:ln>
            <a:noFill/>
          </a:ln>
        </p:spPr>
      </p:pic>
      <p:pic>
        <p:nvPicPr>
          <p:cNvPr id="325" name="Google Shape;32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26" name="Google Shape;32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27" name="Google Shape;32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28" name="Google Shape;32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29" name="Google Shape;32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0" name="Google Shape;33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1" name="Google Shape;33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2" name="Google Shape;33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3" name="Google Shape;33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4" name="Google Shape;33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5" name="Google Shape;33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6" name="Google Shape;33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7" name="Google Shape;33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8" name="Google Shape;33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39" name="Google Shape;33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0" name="Google Shape;34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1" name="Google Shape;34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2" name="Google Shape;34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3" name="Google Shape;34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4" name="Google Shape;34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5" name="Google Shape;34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6" name="Google Shape;34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7" name="Google Shape;34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8" name="Google Shape;34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49" name="Google Shape;34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0" name="Google Shape;35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1" name="Google Shape;35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2" name="Google Shape;35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3" name="Google Shape;35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4" name="Google Shape;354;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5" name="Google Shape;355;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6" name="Google Shape;356;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7" name="Google Shape;357;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8" name="Google Shape;358;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59" name="Google Shape;359;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0" name="Google Shape;360;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1" name="Google Shape;361;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2" name="Google Shape;362;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3" name="Google Shape;363;p16"/>
          <p:cNvPicPr preferRelativeResize="0"/>
          <p:nvPr/>
        </p:nvPicPr>
        <p:blipFill>
          <a:blip r:embed="rId7">
            <a:alphaModFix/>
          </a:blip>
          <a:stretch>
            <a:fillRect/>
          </a:stretch>
        </p:blipFill>
        <p:spPr>
          <a:xfrm>
            <a:off x="1372334" y="4377876"/>
            <a:ext cx="452166" cy="339125"/>
          </a:xfrm>
          <a:prstGeom prst="rect">
            <a:avLst/>
          </a:prstGeom>
          <a:noFill/>
          <a:ln>
            <a:noFill/>
          </a:ln>
        </p:spPr>
      </p:pic>
      <p:pic>
        <p:nvPicPr>
          <p:cNvPr id="364" name="Google Shape;364;p16"/>
          <p:cNvPicPr preferRelativeResize="0"/>
          <p:nvPr/>
        </p:nvPicPr>
        <p:blipFill>
          <a:blip r:embed="rId7">
            <a:alphaModFix/>
          </a:blip>
          <a:stretch>
            <a:fillRect/>
          </a:stretch>
        </p:blipFill>
        <p:spPr>
          <a:xfrm>
            <a:off x="1372334" y="4377876"/>
            <a:ext cx="452166" cy="339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68" name="Shape 368"/>
        <p:cNvGrpSpPr/>
        <p:nvPr/>
      </p:nvGrpSpPr>
      <p:grpSpPr>
        <a:xfrm>
          <a:off x="0" y="0"/>
          <a:ext cx="0" cy="0"/>
          <a:chOff x="0" y="0"/>
          <a:chExt cx="0" cy="0"/>
        </a:xfrm>
      </p:grpSpPr>
      <p:pic>
        <p:nvPicPr>
          <p:cNvPr descr="Bitmoji Image" id="369" name="Google Shape;369;p17"/>
          <p:cNvPicPr preferRelativeResize="0"/>
          <p:nvPr/>
        </p:nvPicPr>
        <p:blipFill>
          <a:blip r:embed="rId3">
            <a:alphaModFix/>
          </a:blip>
          <a:stretch>
            <a:fillRect/>
          </a:stretch>
        </p:blipFill>
        <p:spPr>
          <a:xfrm>
            <a:off x="799225" y="961750"/>
            <a:ext cx="3104050" cy="3104050"/>
          </a:xfrm>
          <a:prstGeom prst="rect">
            <a:avLst/>
          </a:prstGeom>
          <a:noFill/>
          <a:ln>
            <a:noFill/>
          </a:ln>
        </p:spPr>
      </p:pic>
      <p:sp>
        <p:nvSpPr>
          <p:cNvPr id="370" name="Google Shape;370;p17"/>
          <p:cNvSpPr/>
          <p:nvPr/>
        </p:nvSpPr>
        <p:spPr>
          <a:xfrm>
            <a:off x="83025" y="1049000"/>
            <a:ext cx="1378200" cy="717300"/>
          </a:xfrm>
          <a:prstGeom prst="wedgeEllipseCallout">
            <a:avLst>
              <a:gd fmla="val 76117" name="adj1"/>
              <a:gd fmla="val 941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t>Want to see more free stuff? OR say thank you?</a:t>
            </a:r>
            <a:endParaRPr sz="1000"/>
          </a:p>
        </p:txBody>
      </p:sp>
      <p:pic>
        <p:nvPicPr>
          <p:cNvPr id="371" name="Google Shape;371;p17">
            <a:hlinkClick r:id="rId4"/>
          </p:cNvPr>
          <p:cNvPicPr preferRelativeResize="0"/>
          <p:nvPr/>
        </p:nvPicPr>
        <p:blipFill>
          <a:blip r:embed="rId5">
            <a:alphaModFix/>
          </a:blip>
          <a:stretch>
            <a:fillRect/>
          </a:stretch>
        </p:blipFill>
        <p:spPr>
          <a:xfrm>
            <a:off x="3387725" y="2571750"/>
            <a:ext cx="3422550" cy="1209300"/>
          </a:xfrm>
          <a:prstGeom prst="rect">
            <a:avLst/>
          </a:prstGeom>
          <a:noFill/>
          <a:ln>
            <a:noFill/>
          </a:ln>
        </p:spPr>
      </p:pic>
      <p:pic>
        <p:nvPicPr>
          <p:cNvPr id="372" name="Google Shape;372;p17">
            <a:hlinkClick r:id="rId6"/>
          </p:cNvPr>
          <p:cNvPicPr preferRelativeResize="0"/>
          <p:nvPr/>
        </p:nvPicPr>
        <p:blipFill>
          <a:blip r:embed="rId7">
            <a:alphaModFix/>
          </a:blip>
          <a:stretch>
            <a:fillRect/>
          </a:stretch>
        </p:blipFill>
        <p:spPr>
          <a:xfrm>
            <a:off x="7067874" y="887108"/>
            <a:ext cx="1378204" cy="1336070"/>
          </a:xfrm>
          <a:prstGeom prst="rect">
            <a:avLst/>
          </a:prstGeom>
          <a:noFill/>
          <a:ln>
            <a:noFill/>
          </a:ln>
        </p:spPr>
      </p:pic>
      <p:pic>
        <p:nvPicPr>
          <p:cNvPr id="373" name="Google Shape;373;p17">
            <a:hlinkClick r:id="rId8"/>
          </p:cNvPr>
          <p:cNvPicPr preferRelativeResize="0"/>
          <p:nvPr/>
        </p:nvPicPr>
        <p:blipFill>
          <a:blip r:embed="rId9">
            <a:alphaModFix/>
          </a:blip>
          <a:stretch>
            <a:fillRect/>
          </a:stretch>
        </p:blipFill>
        <p:spPr>
          <a:xfrm>
            <a:off x="3387725" y="499926"/>
            <a:ext cx="2557056" cy="1336074"/>
          </a:xfrm>
          <a:prstGeom prst="rect">
            <a:avLst/>
          </a:prstGeom>
          <a:noFill/>
          <a:ln>
            <a:noFill/>
          </a:ln>
        </p:spPr>
      </p:pic>
      <p:pic>
        <p:nvPicPr>
          <p:cNvPr id="374" name="Google Shape;374;p17">
            <a:hlinkClick r:id="rId10"/>
          </p:cNvPr>
          <p:cNvPicPr preferRelativeResize="0"/>
          <p:nvPr/>
        </p:nvPicPr>
        <p:blipFill>
          <a:blip r:embed="rId11">
            <a:alphaModFix/>
          </a:blip>
          <a:stretch>
            <a:fillRect/>
          </a:stretch>
        </p:blipFill>
        <p:spPr>
          <a:xfrm>
            <a:off x="7173800" y="3091525"/>
            <a:ext cx="1450425" cy="1450425"/>
          </a:xfrm>
          <a:prstGeom prst="rect">
            <a:avLst/>
          </a:prstGeom>
          <a:noFill/>
          <a:ln>
            <a:noFill/>
          </a:ln>
        </p:spPr>
      </p:pic>
      <p:sp>
        <p:nvSpPr>
          <p:cNvPr id="375" name="Google Shape;375;p17"/>
          <p:cNvSpPr txBox="1"/>
          <p:nvPr/>
        </p:nvSpPr>
        <p:spPr>
          <a:xfrm>
            <a:off x="339650" y="4114800"/>
            <a:ext cx="30000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solidFill>
                  <a:srgbClr val="050505"/>
                </a:solidFill>
              </a:rPr>
              <a:t>Feel free to edit and use my stuff in your class, but remember to give credit and don’t remove my info if sharing.   Do not claim my work as your own or use it to make a profit.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