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s6BEb" TargetMode="External"/><Relationship Id="rId42" Type="http://schemas.openxmlformats.org/officeDocument/2006/relationships/hyperlink" Target="https://video.link/w/TOBEb" TargetMode="External"/><Relationship Id="rId41" Type="http://schemas.openxmlformats.org/officeDocument/2006/relationships/image" Target="../media/image25.png"/><Relationship Id="rId44" Type="http://schemas.openxmlformats.org/officeDocument/2006/relationships/hyperlink" Target="https://video.link/w/CjBEb" TargetMode="External"/><Relationship Id="rId43" Type="http://schemas.openxmlformats.org/officeDocument/2006/relationships/image" Target="../media/image16.png"/><Relationship Id="rId46" Type="http://schemas.openxmlformats.org/officeDocument/2006/relationships/hyperlink" Target="https://video.link/w/fkBEb" TargetMode="External"/><Relationship Id="rId45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jpg"/><Relationship Id="rId4" Type="http://schemas.openxmlformats.org/officeDocument/2006/relationships/image" Target="../media/image15.png"/><Relationship Id="rId9" Type="http://schemas.openxmlformats.org/officeDocument/2006/relationships/image" Target="../media/image1.png"/><Relationship Id="rId48" Type="http://schemas.openxmlformats.org/officeDocument/2006/relationships/hyperlink" Target="https://video.link/w/XBCEb" TargetMode="External"/><Relationship Id="rId47" Type="http://schemas.openxmlformats.org/officeDocument/2006/relationships/image" Target="../media/image13.png"/><Relationship Id="rId49" Type="http://schemas.openxmlformats.org/officeDocument/2006/relationships/image" Target="../media/image23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30.png"/><Relationship Id="rId8" Type="http://schemas.openxmlformats.org/officeDocument/2006/relationships/hyperlink" Target="https://video.link/w/lKAEb" TargetMode="External"/><Relationship Id="rId31" Type="http://schemas.openxmlformats.org/officeDocument/2006/relationships/image" Target="../media/image11.png"/><Relationship Id="rId30" Type="http://schemas.openxmlformats.org/officeDocument/2006/relationships/hyperlink" Target="https://video.link/w/ftBEb" TargetMode="External"/><Relationship Id="rId33" Type="http://schemas.openxmlformats.org/officeDocument/2006/relationships/image" Target="../media/image22.png"/><Relationship Id="rId32" Type="http://schemas.openxmlformats.org/officeDocument/2006/relationships/hyperlink" Target="https://video.link/w/nvBEb" TargetMode="External"/><Relationship Id="rId35" Type="http://schemas.openxmlformats.org/officeDocument/2006/relationships/image" Target="../media/image10.png"/><Relationship Id="rId34" Type="http://schemas.openxmlformats.org/officeDocument/2006/relationships/hyperlink" Target="https://video.link/w/oxBEb" TargetMode="External"/><Relationship Id="rId37" Type="http://schemas.openxmlformats.org/officeDocument/2006/relationships/image" Target="../media/image17.png"/><Relationship Id="rId36" Type="http://schemas.openxmlformats.org/officeDocument/2006/relationships/hyperlink" Target="https://video.link/w/b0BEb" TargetMode="External"/><Relationship Id="rId39" Type="http://schemas.openxmlformats.org/officeDocument/2006/relationships/image" Target="../media/image27.png"/><Relationship Id="rId38" Type="http://schemas.openxmlformats.org/officeDocument/2006/relationships/hyperlink" Target="https://video.link/w/r1BEb" TargetMode="External"/><Relationship Id="rId20" Type="http://schemas.openxmlformats.org/officeDocument/2006/relationships/hyperlink" Target="https://video.link/w/YiBEb" TargetMode="External"/><Relationship Id="rId22" Type="http://schemas.openxmlformats.org/officeDocument/2006/relationships/hyperlink" Target="https://video.link/w/ASBEb" TargetMode="External"/><Relationship Id="rId21" Type="http://schemas.openxmlformats.org/officeDocument/2006/relationships/image" Target="../media/image8.png"/><Relationship Id="rId24" Type="http://schemas.openxmlformats.org/officeDocument/2006/relationships/hyperlink" Target="https://video.link/w/BnBEb" TargetMode="External"/><Relationship Id="rId23" Type="http://schemas.openxmlformats.org/officeDocument/2006/relationships/image" Target="../media/image2.png"/><Relationship Id="rId26" Type="http://schemas.openxmlformats.org/officeDocument/2006/relationships/hyperlink" Target="https://video.link/w/lrBEb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s://video.link/w/7TBEb" TargetMode="External"/><Relationship Id="rId27" Type="http://schemas.openxmlformats.org/officeDocument/2006/relationships/image" Target="../media/image6.png"/><Relationship Id="rId29" Type="http://schemas.openxmlformats.org/officeDocument/2006/relationships/image" Target="../media/image4.png"/><Relationship Id="rId51" Type="http://schemas.openxmlformats.org/officeDocument/2006/relationships/image" Target="../media/image24.png"/><Relationship Id="rId50" Type="http://schemas.openxmlformats.org/officeDocument/2006/relationships/hyperlink" Target="https://video.link/w/QXBEb" TargetMode="External"/><Relationship Id="rId53" Type="http://schemas.openxmlformats.org/officeDocument/2006/relationships/image" Target="../media/image21.png"/><Relationship Id="rId52" Type="http://schemas.openxmlformats.org/officeDocument/2006/relationships/hyperlink" Target="https://video.link/w/JQBEb" TargetMode="External"/><Relationship Id="rId11" Type="http://schemas.openxmlformats.org/officeDocument/2006/relationships/image" Target="../media/image19.png"/><Relationship Id="rId55" Type="http://schemas.openxmlformats.org/officeDocument/2006/relationships/image" Target="../media/image31.gif"/><Relationship Id="rId10" Type="http://schemas.openxmlformats.org/officeDocument/2006/relationships/hyperlink" Target="https://video.link/w/3PAEb" TargetMode="External"/><Relationship Id="rId54" Type="http://schemas.openxmlformats.org/officeDocument/2006/relationships/hyperlink" Target="https://video.link/w/wCCEb" TargetMode="External"/><Relationship Id="rId13" Type="http://schemas.openxmlformats.org/officeDocument/2006/relationships/image" Target="../media/image14.png"/><Relationship Id="rId57" Type="http://schemas.openxmlformats.org/officeDocument/2006/relationships/image" Target="../media/image29.png"/><Relationship Id="rId12" Type="http://schemas.openxmlformats.org/officeDocument/2006/relationships/hyperlink" Target="https://video.link/w/jQAEb" TargetMode="External"/><Relationship Id="rId56" Type="http://schemas.openxmlformats.org/officeDocument/2006/relationships/image" Target="../media/image20.png"/><Relationship Id="rId15" Type="http://schemas.openxmlformats.org/officeDocument/2006/relationships/image" Target="../media/image5.png"/><Relationship Id="rId14" Type="http://schemas.openxmlformats.org/officeDocument/2006/relationships/hyperlink" Target="https://video.link/w/8WAEb" TargetMode="External"/><Relationship Id="rId17" Type="http://schemas.openxmlformats.org/officeDocument/2006/relationships/image" Target="../media/image3.gif"/><Relationship Id="rId16" Type="http://schemas.openxmlformats.org/officeDocument/2006/relationships/hyperlink" Target="https://video.link/w/oCCEb" TargetMode="External"/><Relationship Id="rId19" Type="http://schemas.openxmlformats.org/officeDocument/2006/relationships/image" Target="../media/image26.png"/><Relationship Id="rId18" Type="http://schemas.openxmlformats.org/officeDocument/2006/relationships/hyperlink" Target="https://video.link/w/nVAE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587" r="4580" t="75328"/>
          <a:stretch/>
        </p:blipFill>
        <p:spPr>
          <a:xfrm>
            <a:off x="-8300" y="3874500"/>
            <a:ext cx="9144002" cy="126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65644"/>
          <a:stretch/>
        </p:blipFill>
        <p:spPr>
          <a:xfrm>
            <a:off x="6475" y="4396400"/>
            <a:ext cx="9205375" cy="7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4891" l="1254" r="1535" t="3162"/>
          <a:stretch/>
        </p:blipFill>
        <p:spPr>
          <a:xfrm>
            <a:off x="-8300" y="17625"/>
            <a:ext cx="9144000" cy="437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43971" l="0" r="0" t="39775"/>
          <a:stretch/>
        </p:blipFill>
        <p:spPr>
          <a:xfrm flipH="1" rot="10800000">
            <a:off x="4150" y="-10925"/>
            <a:ext cx="3503325" cy="41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43971" l="0" r="0" t="39775"/>
          <a:stretch/>
        </p:blipFill>
        <p:spPr>
          <a:xfrm flipH="1" rot="10800000">
            <a:off x="3429425" y="-10925"/>
            <a:ext cx="3475125" cy="41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43971" l="0" r="32732" t="39775"/>
          <a:stretch/>
        </p:blipFill>
        <p:spPr>
          <a:xfrm flipH="1" rot="10800000">
            <a:off x="6853525" y="-10925"/>
            <a:ext cx="2337626" cy="41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0" r="0" t="34296"/>
          <a:stretch/>
        </p:blipFill>
        <p:spPr>
          <a:xfrm>
            <a:off x="2566975" y="2571750"/>
            <a:ext cx="4010050" cy="22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79150" y="688375"/>
            <a:ext cx="1911951" cy="1129300"/>
          </a:xfrm>
          <a:prstGeom prst="rect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68038" y="1391864"/>
            <a:ext cx="1911950" cy="1043549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70412" y="1411639"/>
            <a:ext cx="1911950" cy="1032428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819805" y="20725"/>
            <a:ext cx="1504389" cy="11293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19197" l="0" r="0" t="22908"/>
          <a:stretch/>
        </p:blipFill>
        <p:spPr>
          <a:xfrm>
            <a:off x="2252825" y="403250"/>
            <a:ext cx="1472188" cy="85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65700" y="687250"/>
            <a:ext cx="1911950" cy="1131549"/>
          </a:xfrm>
          <a:prstGeom prst="rect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004623" y="2683950"/>
            <a:ext cx="634250" cy="9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786193" y="3791093"/>
            <a:ext cx="728797" cy="93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600000" y="3805450"/>
            <a:ext cx="728800" cy="90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7">
            <a:alphaModFix/>
          </a:blip>
          <a:srcRect b="0" l="38141" r="0" t="34296"/>
          <a:stretch/>
        </p:blipFill>
        <p:spPr>
          <a:xfrm>
            <a:off x="-69725" y="2571750"/>
            <a:ext cx="2607574" cy="22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7">
            <a:alphaModFix/>
          </a:blip>
          <a:srcRect b="0" l="0" r="38137" t="34296"/>
          <a:stretch/>
        </p:blipFill>
        <p:spPr>
          <a:xfrm>
            <a:off x="6629975" y="2571750"/>
            <a:ext cx="2581877" cy="22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720222" y="2728537"/>
            <a:ext cx="634250" cy="94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00925" y="2745125"/>
            <a:ext cx="1009579" cy="9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557900" y="3815770"/>
            <a:ext cx="728800" cy="88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903450" y="2755425"/>
            <a:ext cx="1104781" cy="8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475" y="3795425"/>
            <a:ext cx="728800" cy="92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681920" y="3805437"/>
            <a:ext cx="774005" cy="9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036950" y="3805450"/>
            <a:ext cx="941356" cy="9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819800" y="2667847"/>
            <a:ext cx="728800" cy="98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770013" y="2705699"/>
            <a:ext cx="728800" cy="944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204287" y="2730776"/>
            <a:ext cx="831126" cy="93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20438" y="2695581"/>
            <a:ext cx="895475" cy="96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29975" y="3820800"/>
            <a:ext cx="585710" cy="8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557288" y="3861711"/>
            <a:ext cx="941350" cy="80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979662" y="3791100"/>
            <a:ext cx="895475" cy="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18361" l="0" r="0" t="17593"/>
          <a:stretch/>
        </p:blipFill>
        <p:spPr>
          <a:xfrm>
            <a:off x="5287550" y="359575"/>
            <a:ext cx="1781850" cy="9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6682350" y="1950100"/>
            <a:ext cx="2504425" cy="7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7">
            <a:alphaModFix/>
          </a:blip>
          <a:srcRect b="3743" l="4660" r="4131" t="18904"/>
          <a:stretch/>
        </p:blipFill>
        <p:spPr>
          <a:xfrm>
            <a:off x="521700" y="1830850"/>
            <a:ext cx="1104775" cy="846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