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5" r:id="rId4"/>
    <p:sldMasterId id="2147483716" r:id="rId5"/>
    <p:sldMasterId id="2147483717" r:id="rId6"/>
    <p:sldMasterId id="2147483718" r:id="rId7"/>
    <p:sldMasterId id="2147483719" r:id="rId8"/>
    <p:sldMasterId id="2147483720"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Lst>
  <p:sldSz cy="5143500" cx="9144000"/>
  <p:notesSz cx="6858000" cy="9144000"/>
  <p:embeddedFontLst>
    <p:embeddedFont>
      <p:font typeface="Roboto Slab"/>
      <p:regular r:id="rId39"/>
      <p:bold r:id="rId40"/>
    </p:embeddedFont>
    <p:embeddedFont>
      <p:font typeface="Architects Daughter"/>
      <p:regular r:id="rId41"/>
    </p:embeddedFont>
    <p:embeddedFont>
      <p:font typeface="Rammetto One"/>
      <p:regular r:id="rId42"/>
    </p:embeddedFont>
    <p:embeddedFont>
      <p:font typeface="Finger Paint"/>
      <p:regular r:id="rId43"/>
    </p:embeddedFont>
    <p:embeddedFont>
      <p:font typeface="Acme"/>
      <p:regular r:id="rId44"/>
    </p:embeddedFont>
    <p:embeddedFont>
      <p:font typeface="Average"/>
      <p:regular r:id="rId45"/>
    </p:embeddedFont>
    <p:embeddedFont>
      <p:font typeface="Annie Use Your Telescope"/>
      <p:regular r:id="rId46"/>
    </p:embeddedFont>
    <p:embeddedFont>
      <p:font typeface="Happy Monkey"/>
      <p:regular r:id="rId47"/>
    </p:embeddedFont>
    <p:embeddedFont>
      <p:font typeface="Century Gothic"/>
      <p:regular r:id="rId48"/>
      <p:bold r:id="rId49"/>
      <p:italic r:id="rId50"/>
      <p:boldItalic r:id="rId51"/>
    </p:embeddedFont>
    <p:embeddedFont>
      <p:font typeface="Bangers"/>
      <p:regular r:id="rId52"/>
    </p:embeddedFont>
    <p:embeddedFont>
      <p:font typeface="Roboto"/>
      <p:regular r:id="rId53"/>
      <p:bold r:id="rId54"/>
      <p:italic r:id="rId55"/>
      <p:boldItalic r:id="rId56"/>
    </p:embeddedFont>
    <p:embeddedFont>
      <p:font typeface="Playfair Display"/>
      <p:regular r:id="rId57"/>
      <p:bold r:id="rId58"/>
      <p:italic r:id="rId59"/>
      <p:boldItalic r:id="rId60"/>
    </p:embeddedFont>
    <p:embeddedFont>
      <p:font typeface="Concert One"/>
      <p:regular r:id="rId61"/>
    </p:embeddedFont>
    <p:embeddedFont>
      <p:font typeface="Amatic SC"/>
      <p:regular r:id="rId62"/>
      <p:bold r:id="rId63"/>
    </p:embeddedFont>
    <p:embeddedFont>
      <p:font typeface="Montserrat"/>
      <p:regular r:id="rId64"/>
      <p:bold r:id="rId65"/>
      <p:italic r:id="rId66"/>
      <p:boldItalic r:id="rId67"/>
    </p:embeddedFont>
    <p:embeddedFont>
      <p:font typeface="Freckle Face"/>
      <p:regular r:id="rId68"/>
    </p:embeddedFont>
    <p:embeddedFont>
      <p:font typeface="Bubblegum Sans"/>
      <p:regular r:id="rId69"/>
    </p:embeddedFont>
    <p:embeddedFont>
      <p:font typeface="Oswald"/>
      <p:regular r:id="rId70"/>
      <p:bold r:id="rId71"/>
    </p:embeddedFont>
    <p:embeddedFont>
      <p:font typeface="Chivo"/>
      <p:regular r:id="rId72"/>
      <p:bold r:id="rId73"/>
      <p:italic r:id="rId74"/>
      <p:boldItalic r:id="rId75"/>
    </p:embeddedFont>
    <p:embeddedFont>
      <p:font typeface="Luckiest Guy"/>
      <p:regular r:id="rId7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Slab-bold.fntdata"/><Relationship Id="rId42" Type="http://schemas.openxmlformats.org/officeDocument/2006/relationships/font" Target="fonts/RammettoOne-regular.fntdata"/><Relationship Id="rId41" Type="http://schemas.openxmlformats.org/officeDocument/2006/relationships/font" Target="fonts/ArchitectsDaughter-regular.fntdata"/><Relationship Id="rId44" Type="http://schemas.openxmlformats.org/officeDocument/2006/relationships/font" Target="fonts/Acme-regular.fntdata"/><Relationship Id="rId43" Type="http://schemas.openxmlformats.org/officeDocument/2006/relationships/font" Target="fonts/FingerPaint-regular.fntdata"/><Relationship Id="rId46" Type="http://schemas.openxmlformats.org/officeDocument/2006/relationships/font" Target="fonts/AnnieUseYourTelescope-regular.fntdata"/><Relationship Id="rId45" Type="http://schemas.openxmlformats.org/officeDocument/2006/relationships/font" Target="fonts/Average-regular.fntdata"/><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font" Target="fonts/CenturyGothic-regular.fntdata"/><Relationship Id="rId47" Type="http://schemas.openxmlformats.org/officeDocument/2006/relationships/font" Target="fonts/HappyMonkey-regular.fntdata"/><Relationship Id="rId49" Type="http://schemas.openxmlformats.org/officeDocument/2006/relationships/font" Target="fonts/CenturyGothic-bold.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73" Type="http://schemas.openxmlformats.org/officeDocument/2006/relationships/font" Target="fonts/Chivo-bold.fntdata"/><Relationship Id="rId72" Type="http://schemas.openxmlformats.org/officeDocument/2006/relationships/font" Target="fonts/Chivo-regular.fntdata"/><Relationship Id="rId31" Type="http://schemas.openxmlformats.org/officeDocument/2006/relationships/slide" Target="slides/slide21.xml"/><Relationship Id="rId75" Type="http://schemas.openxmlformats.org/officeDocument/2006/relationships/font" Target="fonts/Chivo-boldItalic.fntdata"/><Relationship Id="rId30" Type="http://schemas.openxmlformats.org/officeDocument/2006/relationships/slide" Target="slides/slide20.xml"/><Relationship Id="rId74" Type="http://schemas.openxmlformats.org/officeDocument/2006/relationships/font" Target="fonts/Chivo-italic.fntdata"/><Relationship Id="rId33" Type="http://schemas.openxmlformats.org/officeDocument/2006/relationships/slide" Target="slides/slide23.xml"/><Relationship Id="rId32" Type="http://schemas.openxmlformats.org/officeDocument/2006/relationships/slide" Target="slides/slide22.xml"/><Relationship Id="rId76" Type="http://schemas.openxmlformats.org/officeDocument/2006/relationships/font" Target="fonts/LuckiestGuy-regular.fntdata"/><Relationship Id="rId35" Type="http://schemas.openxmlformats.org/officeDocument/2006/relationships/slide" Target="slides/slide25.xml"/><Relationship Id="rId34" Type="http://schemas.openxmlformats.org/officeDocument/2006/relationships/slide" Target="slides/slide24.xml"/><Relationship Id="rId71" Type="http://schemas.openxmlformats.org/officeDocument/2006/relationships/font" Target="fonts/Oswald-bold.fntdata"/><Relationship Id="rId70" Type="http://schemas.openxmlformats.org/officeDocument/2006/relationships/font" Target="fonts/Oswald-regular.fntdata"/><Relationship Id="rId37" Type="http://schemas.openxmlformats.org/officeDocument/2006/relationships/slide" Target="slides/slide27.xml"/><Relationship Id="rId36" Type="http://schemas.openxmlformats.org/officeDocument/2006/relationships/slide" Target="slides/slide26.xml"/><Relationship Id="rId39" Type="http://schemas.openxmlformats.org/officeDocument/2006/relationships/font" Target="fonts/RobotoSlab-regular.fntdata"/><Relationship Id="rId38" Type="http://schemas.openxmlformats.org/officeDocument/2006/relationships/slide" Target="slides/slide28.xml"/><Relationship Id="rId62" Type="http://schemas.openxmlformats.org/officeDocument/2006/relationships/font" Target="fonts/AmaticSC-regular.fntdata"/><Relationship Id="rId61" Type="http://schemas.openxmlformats.org/officeDocument/2006/relationships/font" Target="fonts/ConcertOne-regular.fntdata"/><Relationship Id="rId20" Type="http://schemas.openxmlformats.org/officeDocument/2006/relationships/slide" Target="slides/slide10.xml"/><Relationship Id="rId64" Type="http://schemas.openxmlformats.org/officeDocument/2006/relationships/font" Target="fonts/Montserrat-regular.fntdata"/><Relationship Id="rId63" Type="http://schemas.openxmlformats.org/officeDocument/2006/relationships/font" Target="fonts/AmaticSC-bold.fntdata"/><Relationship Id="rId22" Type="http://schemas.openxmlformats.org/officeDocument/2006/relationships/slide" Target="slides/slide12.xml"/><Relationship Id="rId66" Type="http://schemas.openxmlformats.org/officeDocument/2006/relationships/font" Target="fonts/Montserrat-italic.fntdata"/><Relationship Id="rId21" Type="http://schemas.openxmlformats.org/officeDocument/2006/relationships/slide" Target="slides/slide11.xml"/><Relationship Id="rId65" Type="http://schemas.openxmlformats.org/officeDocument/2006/relationships/font" Target="fonts/Montserrat-bold.fntdata"/><Relationship Id="rId24" Type="http://schemas.openxmlformats.org/officeDocument/2006/relationships/slide" Target="slides/slide14.xml"/><Relationship Id="rId68" Type="http://schemas.openxmlformats.org/officeDocument/2006/relationships/font" Target="fonts/FreckleFace-regular.fntdata"/><Relationship Id="rId23" Type="http://schemas.openxmlformats.org/officeDocument/2006/relationships/slide" Target="slides/slide13.xml"/><Relationship Id="rId67" Type="http://schemas.openxmlformats.org/officeDocument/2006/relationships/font" Target="fonts/Montserrat-boldItalic.fntdata"/><Relationship Id="rId60" Type="http://schemas.openxmlformats.org/officeDocument/2006/relationships/font" Target="fonts/PlayfairDisplay-boldItalic.fntdata"/><Relationship Id="rId26" Type="http://schemas.openxmlformats.org/officeDocument/2006/relationships/slide" Target="slides/slide16.xml"/><Relationship Id="rId25" Type="http://schemas.openxmlformats.org/officeDocument/2006/relationships/slide" Target="slides/slide15.xml"/><Relationship Id="rId69" Type="http://schemas.openxmlformats.org/officeDocument/2006/relationships/font" Target="fonts/BubblegumSans-regular.fntdata"/><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51" Type="http://schemas.openxmlformats.org/officeDocument/2006/relationships/font" Target="fonts/CenturyGothic-boldItalic.fntdata"/><Relationship Id="rId50" Type="http://schemas.openxmlformats.org/officeDocument/2006/relationships/font" Target="fonts/CenturyGothic-italic.fntdata"/><Relationship Id="rId53" Type="http://schemas.openxmlformats.org/officeDocument/2006/relationships/font" Target="fonts/Roboto-regular.fntdata"/><Relationship Id="rId52" Type="http://schemas.openxmlformats.org/officeDocument/2006/relationships/font" Target="fonts/Bangers-regular.fntdata"/><Relationship Id="rId11" Type="http://schemas.openxmlformats.org/officeDocument/2006/relationships/slide" Target="slides/slide1.xml"/><Relationship Id="rId55" Type="http://schemas.openxmlformats.org/officeDocument/2006/relationships/font" Target="fonts/Roboto-italic.fntdata"/><Relationship Id="rId10" Type="http://schemas.openxmlformats.org/officeDocument/2006/relationships/notesMaster" Target="notesMasters/notesMaster1.xml"/><Relationship Id="rId54" Type="http://schemas.openxmlformats.org/officeDocument/2006/relationships/font" Target="fonts/Roboto-bold.fntdata"/><Relationship Id="rId13" Type="http://schemas.openxmlformats.org/officeDocument/2006/relationships/slide" Target="slides/slide3.xml"/><Relationship Id="rId57" Type="http://schemas.openxmlformats.org/officeDocument/2006/relationships/font" Target="fonts/PlayfairDisplay-regular.fntdata"/><Relationship Id="rId12" Type="http://schemas.openxmlformats.org/officeDocument/2006/relationships/slide" Target="slides/slide2.xml"/><Relationship Id="rId56" Type="http://schemas.openxmlformats.org/officeDocument/2006/relationships/font" Target="fonts/Roboto-boldItalic.fntdata"/><Relationship Id="rId15" Type="http://schemas.openxmlformats.org/officeDocument/2006/relationships/slide" Target="slides/slide5.xml"/><Relationship Id="rId59" Type="http://schemas.openxmlformats.org/officeDocument/2006/relationships/font" Target="fonts/PlayfairDisplay-italic.fntdata"/><Relationship Id="rId14" Type="http://schemas.openxmlformats.org/officeDocument/2006/relationships/slide" Target="slides/slide4.xml"/><Relationship Id="rId58" Type="http://schemas.openxmlformats.org/officeDocument/2006/relationships/font" Target="fonts/PlayfairDisplay-bold.fntdata"/><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b3babc59a7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b3babc59a7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Every </a:t>
            </a:r>
            <a:r>
              <a:rPr lang="en"/>
              <a:t>Activity</a:t>
            </a:r>
            <a:r>
              <a:rPr lang="en"/>
              <a:t> is 10 - TO get to 100 exercises by the end! </a:t>
            </a:r>
            <a:endParaRPr/>
          </a:p>
          <a:p>
            <a:pPr indent="-298450" lvl="0" marL="457200" rtl="0" algn="l">
              <a:spcBef>
                <a:spcPts val="0"/>
              </a:spcBef>
              <a:spcAft>
                <a:spcPts val="0"/>
              </a:spcAft>
              <a:buSzPts val="1100"/>
              <a:buChar char="-"/>
            </a:pPr>
            <a:r>
              <a:rPr lang="en"/>
              <a:t>Click on my Bitmoji to get back to the Menu </a:t>
            </a:r>
            <a:endParaRPr/>
          </a:p>
          <a:p>
            <a:pPr indent="-298450" lvl="0" marL="457200" rtl="0" algn="l">
              <a:spcBef>
                <a:spcPts val="0"/>
              </a:spcBef>
              <a:spcAft>
                <a:spcPts val="0"/>
              </a:spcAft>
              <a:buSzPts val="1100"/>
              <a:buChar char="-"/>
            </a:pPr>
            <a:r>
              <a:rPr lang="en"/>
              <a:t>Click for Music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b3babc59a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b3babc59a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a64ce4c40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a64ce4c40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b449aba76e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b449aba76e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b449aba76e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b449aba76e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b449aba76e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b449aba76e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b449aba76e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b449aba76e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b449aba76e_0_54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b449aba76e_0_5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b449aba76e_0_62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b449aba76e_0_6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b449aba76e_0_8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b449aba76e_0_8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b449aba76e_0_7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b449aba76e_0_7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b449aba76e_0_9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b449aba76e_0_9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b449aba76e_0_9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b449aba76e_0_9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b449aba76e_0_111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5" name="Google Shape;515;gb449aba76e_0_1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b449aba76e_0_13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b449aba76e_0_1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b449aba76e_0_14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b449aba76e_0_1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b449aba76e_0_15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b449aba76e_0_1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Spy</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b449aba76e_0_15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b449aba76e_0_15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b449aba76e_0_16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b449aba76e_0_16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b449aba76e_0_16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b449aba76e_0_16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b449aba76e_0_17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b449aba76e_0_17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b449aba76e_0_17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b449aba76e_0_17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b449aba76e_0_18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1" name="Google Shape;601;gb449aba76e_0_18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b449aba76e_0_20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b449aba76e_0_20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b449aba76e_0_2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b449aba76e_0_2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b449aba76e_0_23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b449aba76e_0_2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b449aba76e_0_24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b449aba76e_0_2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b449aba76e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b449aba76e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www.youtube.com/watch?v=wvpZZqmnNhg" TargetMode="External"/><Relationship Id="rId3" Type="http://schemas.openxmlformats.org/officeDocument/2006/relationships/image" Target="../media/image1.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rgbClr val="FFFFFF"/>
        </a:solidFill>
      </p:bgPr>
    </p:bg>
    <p:spTree>
      <p:nvGrpSpPr>
        <p:cNvPr id="41" name="Shape 41"/>
        <p:cNvGrpSpPr/>
        <p:nvPr/>
      </p:nvGrpSpPr>
      <p:grpSpPr>
        <a:xfrm>
          <a:off x="0" y="0"/>
          <a:ext cx="0" cy="0"/>
          <a:chOff x="0" y="0"/>
          <a:chExt cx="0" cy="0"/>
        </a:xfrm>
      </p:grpSpPr>
      <p:sp>
        <p:nvSpPr>
          <p:cNvPr id="42" name="Google Shape;42;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3" name="Shape 43"/>
        <p:cNvGrpSpPr/>
        <p:nvPr/>
      </p:nvGrpSpPr>
      <p:grpSpPr>
        <a:xfrm>
          <a:off x="0" y="0"/>
          <a:ext cx="0" cy="0"/>
          <a:chOff x="0" y="0"/>
          <a:chExt cx="0" cy="0"/>
        </a:xfrm>
      </p:grpSpPr>
      <p:sp>
        <p:nvSpPr>
          <p:cNvPr id="44" name="Google Shape;44;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5" name="Google Shape;45;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6" name="Google Shape;46;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7" name="Shape 47"/>
        <p:cNvGrpSpPr/>
        <p:nvPr/>
      </p:nvGrpSpPr>
      <p:grpSpPr>
        <a:xfrm>
          <a:off x="0" y="0"/>
          <a:ext cx="0" cy="0"/>
          <a:chOff x="0" y="0"/>
          <a:chExt cx="0" cy="0"/>
        </a:xfrm>
      </p:grpSpPr>
      <p:sp>
        <p:nvSpPr>
          <p:cNvPr id="48" name="Google Shape;48;p12"/>
          <p:cNvSpPr/>
          <p:nvPr/>
        </p:nvSpPr>
        <p:spPr>
          <a:xfrm>
            <a:off x="256200" y="686750"/>
            <a:ext cx="1620600" cy="2479800"/>
          </a:xfrm>
          <a:prstGeom prst="roundRect">
            <a:avLst>
              <a:gd fmla="val 16667" name="adj"/>
            </a:avLst>
          </a:prstGeom>
          <a:gradFill>
            <a:gsLst>
              <a:gs pos="0">
                <a:srgbClr val="D4E5F5"/>
              </a:gs>
              <a:gs pos="100000">
                <a:srgbClr val="70A4D5"/>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9600">
              <a:latin typeface="Bangers"/>
              <a:ea typeface="Bangers"/>
              <a:cs typeface="Bangers"/>
              <a:sym typeface="Bangers"/>
            </a:endParaRPr>
          </a:p>
        </p:txBody>
      </p:sp>
      <p:sp>
        <p:nvSpPr>
          <p:cNvPr id="49" name="Google Shape;49;p12"/>
          <p:cNvSpPr txBox="1"/>
          <p:nvPr>
            <p:ph idx="1" type="subTitle"/>
          </p:nvPr>
        </p:nvSpPr>
        <p:spPr>
          <a:xfrm>
            <a:off x="6389338" y="269850"/>
            <a:ext cx="2659500" cy="2479800"/>
          </a:xfrm>
          <a:prstGeom prst="rect">
            <a:avLst/>
          </a:prstGeom>
        </p:spPr>
        <p:txBody>
          <a:bodyPr anchorCtr="0" anchor="t" bIns="91425" lIns="91425" spcFirstLastPara="1" rIns="91425" wrap="square" tIns="91425">
            <a:noAutofit/>
          </a:bodyPr>
          <a:lstStyle>
            <a:lvl1pPr lvl="0">
              <a:spcBef>
                <a:spcPts val="0"/>
              </a:spcBef>
              <a:spcAft>
                <a:spcPts val="0"/>
              </a:spcAft>
              <a:buClr>
                <a:srgbClr val="000000"/>
              </a:buClr>
              <a:buSzPts val="2000"/>
              <a:buFont typeface="Acme"/>
              <a:buNone/>
              <a:defRPr sz="2000">
                <a:solidFill>
                  <a:srgbClr val="000000"/>
                </a:solidFill>
                <a:latin typeface="Acme"/>
                <a:ea typeface="Acme"/>
                <a:cs typeface="Acme"/>
                <a:sym typeface="Acme"/>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pic>
        <p:nvPicPr>
          <p:cNvPr descr="20 seconds timer with alarm&#10;20 seconden timer met alarm" id="50" name="Google Shape;50;p12" title="20 seconds Countdown Timer with Alarm">
            <a:hlinkClick r:id="rId2"/>
          </p:cNvPr>
          <p:cNvPicPr preferRelativeResize="0"/>
          <p:nvPr/>
        </p:nvPicPr>
        <p:blipFill>
          <a:blip r:embed="rId3">
            <a:alphaModFix/>
          </a:blip>
          <a:stretch>
            <a:fillRect/>
          </a:stretch>
        </p:blipFill>
        <p:spPr>
          <a:xfrm>
            <a:off x="6389325" y="3023400"/>
            <a:ext cx="2659525" cy="199465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5" name="Shape 55"/>
        <p:cNvGrpSpPr/>
        <p:nvPr/>
      </p:nvGrpSpPr>
      <p:grpSpPr>
        <a:xfrm>
          <a:off x="0" y="0"/>
          <a:ext cx="0" cy="0"/>
          <a:chOff x="0" y="0"/>
          <a:chExt cx="0" cy="0"/>
        </a:xfrm>
      </p:grpSpPr>
      <p:sp>
        <p:nvSpPr>
          <p:cNvPr id="56" name="Google Shape;56;p14"/>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57" name="Google Shape;57;p14"/>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58" name="Google Shape;58;p14"/>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59" name="Google Shape;59;p14"/>
          <p:cNvSpPr txBox="1"/>
          <p:nvPr>
            <p:ph type="ctrTitle"/>
          </p:nvPr>
        </p:nvSpPr>
        <p:spPr>
          <a:xfrm>
            <a:off x="1680302" y="1188925"/>
            <a:ext cx="5783400" cy="1457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000"/>
              <a:buNone/>
              <a:defRPr sz="4000"/>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p:txBody>
      </p:sp>
      <p:sp>
        <p:nvSpPr>
          <p:cNvPr id="60" name="Google Shape;60;p14"/>
          <p:cNvSpPr txBox="1"/>
          <p:nvPr>
            <p:ph idx="1" type="subTitle"/>
          </p:nvPr>
        </p:nvSpPr>
        <p:spPr>
          <a:xfrm>
            <a:off x="1680302" y="3049450"/>
            <a:ext cx="5783400" cy="909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61" name="Google Shape;61;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2" name="Shape 62"/>
        <p:cNvGrpSpPr/>
        <p:nvPr/>
      </p:nvGrpSpPr>
      <p:grpSpPr>
        <a:xfrm>
          <a:off x="0" y="0"/>
          <a:ext cx="0" cy="0"/>
          <a:chOff x="0" y="0"/>
          <a:chExt cx="0" cy="0"/>
        </a:xfrm>
      </p:grpSpPr>
      <p:cxnSp>
        <p:nvCxnSpPr>
          <p:cNvPr id="63" name="Google Shape;63;p15"/>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64" name="Google Shape;64;p15"/>
          <p:cNvSpPr txBox="1"/>
          <p:nvPr>
            <p:ph type="title"/>
          </p:nvPr>
        </p:nvSpPr>
        <p:spPr>
          <a:xfrm>
            <a:off x="480750" y="1764950"/>
            <a:ext cx="8222100" cy="907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65" name="Google Shape;65;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6" name="Shape 66"/>
        <p:cNvGrpSpPr/>
        <p:nvPr/>
      </p:nvGrpSpPr>
      <p:grpSpPr>
        <a:xfrm>
          <a:off x="0" y="0"/>
          <a:ext cx="0" cy="0"/>
          <a:chOff x="0" y="0"/>
          <a:chExt cx="0" cy="0"/>
        </a:xfrm>
      </p:grpSpPr>
      <p:cxnSp>
        <p:nvCxnSpPr>
          <p:cNvPr id="67" name="Google Shape;67;p16"/>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68" name="Google Shape;68;p16"/>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9" name="Google Shape;69;p16"/>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70" name="Google Shape;70;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1" name="Shape 71"/>
        <p:cNvGrpSpPr/>
        <p:nvPr/>
      </p:nvGrpSpPr>
      <p:grpSpPr>
        <a:xfrm>
          <a:off x="0" y="0"/>
          <a:ext cx="0" cy="0"/>
          <a:chOff x="0" y="0"/>
          <a:chExt cx="0" cy="0"/>
        </a:xfrm>
      </p:grpSpPr>
      <p:cxnSp>
        <p:nvCxnSpPr>
          <p:cNvPr id="72" name="Google Shape;72;p17"/>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73" name="Google Shape;73;p17"/>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4" name="Google Shape;74;p17"/>
          <p:cNvSpPr txBox="1"/>
          <p:nvPr>
            <p:ph idx="1" type="body"/>
          </p:nvPr>
        </p:nvSpPr>
        <p:spPr>
          <a:xfrm>
            <a:off x="387900" y="1489825"/>
            <a:ext cx="3999900" cy="3078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5" name="Google Shape;75;p17"/>
          <p:cNvSpPr txBox="1"/>
          <p:nvPr>
            <p:ph idx="2" type="body"/>
          </p:nvPr>
        </p:nvSpPr>
        <p:spPr>
          <a:xfrm>
            <a:off x="4756200" y="1489825"/>
            <a:ext cx="3999900" cy="3078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6" name="Google Shape;76;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7" name="Shape 77"/>
        <p:cNvGrpSpPr/>
        <p:nvPr/>
      </p:nvGrpSpPr>
      <p:grpSpPr>
        <a:xfrm>
          <a:off x="0" y="0"/>
          <a:ext cx="0" cy="0"/>
          <a:chOff x="0" y="0"/>
          <a:chExt cx="0" cy="0"/>
        </a:xfrm>
      </p:grpSpPr>
      <p:sp>
        <p:nvSpPr>
          <p:cNvPr id="78" name="Google Shape;78;p18"/>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9" name="Google Shape;79;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0" name="Shape 80"/>
        <p:cNvGrpSpPr/>
        <p:nvPr/>
      </p:nvGrpSpPr>
      <p:grpSpPr>
        <a:xfrm>
          <a:off x="0" y="0"/>
          <a:ext cx="0" cy="0"/>
          <a:chOff x="0" y="0"/>
          <a:chExt cx="0" cy="0"/>
        </a:xfrm>
      </p:grpSpPr>
      <p:cxnSp>
        <p:nvCxnSpPr>
          <p:cNvPr id="81" name="Google Shape;81;p19"/>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82" name="Google Shape;82;p19"/>
          <p:cNvSpPr txBox="1"/>
          <p:nvPr>
            <p:ph type="title"/>
          </p:nvPr>
        </p:nvSpPr>
        <p:spPr>
          <a:xfrm>
            <a:off x="3879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3" name="Google Shape;83;p19"/>
          <p:cNvSpPr txBox="1"/>
          <p:nvPr>
            <p:ph idx="1" type="body"/>
          </p:nvPr>
        </p:nvSpPr>
        <p:spPr>
          <a:xfrm>
            <a:off x="387900" y="1594025"/>
            <a:ext cx="2808000" cy="26811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4" name="Google Shape;84;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5" name="Shape 85"/>
        <p:cNvGrpSpPr/>
        <p:nvPr/>
      </p:nvGrpSpPr>
      <p:grpSpPr>
        <a:xfrm>
          <a:off x="0" y="0"/>
          <a:ext cx="0" cy="0"/>
          <a:chOff x="0" y="0"/>
          <a:chExt cx="0" cy="0"/>
        </a:xfrm>
      </p:grpSpPr>
      <p:sp>
        <p:nvSpPr>
          <p:cNvPr id="86" name="Google Shape;86;p20"/>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87" name="Google Shape;87;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8" name="Shape 88"/>
        <p:cNvGrpSpPr/>
        <p:nvPr/>
      </p:nvGrpSpPr>
      <p:grpSpPr>
        <a:xfrm>
          <a:off x="0" y="0"/>
          <a:ext cx="0" cy="0"/>
          <a:chOff x="0" y="0"/>
          <a:chExt cx="0" cy="0"/>
        </a:xfrm>
      </p:grpSpPr>
      <p:sp>
        <p:nvSpPr>
          <p:cNvPr id="89" name="Google Shape;89;p21"/>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0" name="Google Shape;90;p21"/>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91" name="Google Shape;91;p21"/>
          <p:cNvSpPr txBox="1"/>
          <p:nvPr>
            <p:ph type="title"/>
          </p:nvPr>
        </p:nvSpPr>
        <p:spPr>
          <a:xfrm>
            <a:off x="265500" y="1209075"/>
            <a:ext cx="4045200" cy="1506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800"/>
              <a:buNone/>
              <a:defRPr sz="3800"/>
            </a:lvl1pPr>
            <a:lvl2pPr lvl="1" rtl="0" algn="ctr">
              <a:spcBef>
                <a:spcPts val="0"/>
              </a:spcBef>
              <a:spcAft>
                <a:spcPts val="0"/>
              </a:spcAft>
              <a:buSzPts val="3800"/>
              <a:buNone/>
              <a:defRPr sz="3800"/>
            </a:lvl2pPr>
            <a:lvl3pPr lvl="2" rtl="0" algn="ctr">
              <a:spcBef>
                <a:spcPts val="0"/>
              </a:spcBef>
              <a:spcAft>
                <a:spcPts val="0"/>
              </a:spcAft>
              <a:buSzPts val="3800"/>
              <a:buNone/>
              <a:defRPr sz="3800"/>
            </a:lvl3pPr>
            <a:lvl4pPr lvl="3" rtl="0" algn="ctr">
              <a:spcBef>
                <a:spcPts val="0"/>
              </a:spcBef>
              <a:spcAft>
                <a:spcPts val="0"/>
              </a:spcAft>
              <a:buSzPts val="3800"/>
              <a:buNone/>
              <a:defRPr sz="3800"/>
            </a:lvl4pPr>
            <a:lvl5pPr lvl="4" rtl="0" algn="ctr">
              <a:spcBef>
                <a:spcPts val="0"/>
              </a:spcBef>
              <a:spcAft>
                <a:spcPts val="0"/>
              </a:spcAft>
              <a:buSzPts val="3800"/>
              <a:buNone/>
              <a:defRPr sz="3800"/>
            </a:lvl5pPr>
            <a:lvl6pPr lvl="5" rtl="0" algn="ctr">
              <a:spcBef>
                <a:spcPts val="0"/>
              </a:spcBef>
              <a:spcAft>
                <a:spcPts val="0"/>
              </a:spcAft>
              <a:buSzPts val="3800"/>
              <a:buNone/>
              <a:defRPr sz="3800"/>
            </a:lvl6pPr>
            <a:lvl7pPr lvl="6" rtl="0" algn="ctr">
              <a:spcBef>
                <a:spcPts val="0"/>
              </a:spcBef>
              <a:spcAft>
                <a:spcPts val="0"/>
              </a:spcAft>
              <a:buSzPts val="3800"/>
              <a:buNone/>
              <a:defRPr sz="3800"/>
            </a:lvl7pPr>
            <a:lvl8pPr lvl="7" rtl="0" algn="ctr">
              <a:spcBef>
                <a:spcPts val="0"/>
              </a:spcBef>
              <a:spcAft>
                <a:spcPts val="0"/>
              </a:spcAft>
              <a:buSzPts val="3800"/>
              <a:buNone/>
              <a:defRPr sz="3800"/>
            </a:lvl8pPr>
            <a:lvl9pPr lvl="8" rtl="0" algn="ctr">
              <a:spcBef>
                <a:spcPts val="0"/>
              </a:spcBef>
              <a:spcAft>
                <a:spcPts val="0"/>
              </a:spcAft>
              <a:buSzPts val="3800"/>
              <a:buNone/>
              <a:defRPr sz="3800"/>
            </a:lvl9pPr>
          </a:lstStyle>
          <a:p/>
        </p:txBody>
      </p:sp>
      <p:sp>
        <p:nvSpPr>
          <p:cNvPr id="92" name="Google Shape;92;p21"/>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5"/>
              </a:buClr>
              <a:buSzPts val="2100"/>
              <a:buNone/>
              <a:defRPr sz="2100">
                <a:solidFill>
                  <a:schemeClr val="accent5"/>
                </a:solidFill>
              </a:defRPr>
            </a:lvl1pPr>
            <a:lvl2pPr lvl="1" rtl="0" algn="ctr">
              <a:lnSpc>
                <a:spcPct val="100000"/>
              </a:lnSpc>
              <a:spcBef>
                <a:spcPts val="0"/>
              </a:spcBef>
              <a:spcAft>
                <a:spcPts val="0"/>
              </a:spcAft>
              <a:buClr>
                <a:schemeClr val="accent5"/>
              </a:buClr>
              <a:buSzPts val="2100"/>
              <a:buNone/>
              <a:defRPr sz="2100">
                <a:solidFill>
                  <a:schemeClr val="accent5"/>
                </a:solidFill>
              </a:defRPr>
            </a:lvl2pPr>
            <a:lvl3pPr lvl="2" rtl="0" algn="ctr">
              <a:lnSpc>
                <a:spcPct val="100000"/>
              </a:lnSpc>
              <a:spcBef>
                <a:spcPts val="0"/>
              </a:spcBef>
              <a:spcAft>
                <a:spcPts val="0"/>
              </a:spcAft>
              <a:buClr>
                <a:schemeClr val="accent5"/>
              </a:buClr>
              <a:buSzPts val="2100"/>
              <a:buNone/>
              <a:defRPr sz="2100">
                <a:solidFill>
                  <a:schemeClr val="accent5"/>
                </a:solidFill>
              </a:defRPr>
            </a:lvl3pPr>
            <a:lvl4pPr lvl="3" rtl="0" algn="ctr">
              <a:lnSpc>
                <a:spcPct val="100000"/>
              </a:lnSpc>
              <a:spcBef>
                <a:spcPts val="0"/>
              </a:spcBef>
              <a:spcAft>
                <a:spcPts val="0"/>
              </a:spcAft>
              <a:buClr>
                <a:schemeClr val="accent5"/>
              </a:buClr>
              <a:buSzPts val="2100"/>
              <a:buNone/>
              <a:defRPr sz="2100">
                <a:solidFill>
                  <a:schemeClr val="accent5"/>
                </a:solidFill>
              </a:defRPr>
            </a:lvl4pPr>
            <a:lvl5pPr lvl="4" rtl="0" algn="ctr">
              <a:lnSpc>
                <a:spcPct val="100000"/>
              </a:lnSpc>
              <a:spcBef>
                <a:spcPts val="0"/>
              </a:spcBef>
              <a:spcAft>
                <a:spcPts val="0"/>
              </a:spcAft>
              <a:buClr>
                <a:schemeClr val="accent5"/>
              </a:buClr>
              <a:buSzPts val="2100"/>
              <a:buNone/>
              <a:defRPr sz="2100">
                <a:solidFill>
                  <a:schemeClr val="accent5"/>
                </a:solidFill>
              </a:defRPr>
            </a:lvl5pPr>
            <a:lvl6pPr lvl="5" rtl="0" algn="ctr">
              <a:lnSpc>
                <a:spcPct val="100000"/>
              </a:lnSpc>
              <a:spcBef>
                <a:spcPts val="0"/>
              </a:spcBef>
              <a:spcAft>
                <a:spcPts val="0"/>
              </a:spcAft>
              <a:buClr>
                <a:schemeClr val="accent5"/>
              </a:buClr>
              <a:buSzPts val="2100"/>
              <a:buNone/>
              <a:defRPr sz="2100">
                <a:solidFill>
                  <a:schemeClr val="accent5"/>
                </a:solidFill>
              </a:defRPr>
            </a:lvl6pPr>
            <a:lvl7pPr lvl="6" rtl="0" algn="ctr">
              <a:lnSpc>
                <a:spcPct val="100000"/>
              </a:lnSpc>
              <a:spcBef>
                <a:spcPts val="0"/>
              </a:spcBef>
              <a:spcAft>
                <a:spcPts val="0"/>
              </a:spcAft>
              <a:buClr>
                <a:schemeClr val="accent5"/>
              </a:buClr>
              <a:buSzPts val="2100"/>
              <a:buNone/>
              <a:defRPr sz="2100">
                <a:solidFill>
                  <a:schemeClr val="accent5"/>
                </a:solidFill>
              </a:defRPr>
            </a:lvl7pPr>
            <a:lvl8pPr lvl="7" rtl="0" algn="ctr">
              <a:lnSpc>
                <a:spcPct val="100000"/>
              </a:lnSpc>
              <a:spcBef>
                <a:spcPts val="0"/>
              </a:spcBef>
              <a:spcAft>
                <a:spcPts val="0"/>
              </a:spcAft>
              <a:buClr>
                <a:schemeClr val="accent5"/>
              </a:buClr>
              <a:buSzPts val="2100"/>
              <a:buNone/>
              <a:defRPr sz="2100">
                <a:solidFill>
                  <a:schemeClr val="accent5"/>
                </a:solidFill>
              </a:defRPr>
            </a:lvl8pPr>
            <a:lvl9pPr lvl="8" rtl="0"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93" name="Google Shape;93;p21"/>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94" name="Google Shape;94;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5" name="Shape 95"/>
        <p:cNvGrpSpPr/>
        <p:nvPr/>
      </p:nvGrpSpPr>
      <p:grpSpPr>
        <a:xfrm>
          <a:off x="0" y="0"/>
          <a:ext cx="0" cy="0"/>
          <a:chOff x="0" y="0"/>
          <a:chExt cx="0" cy="0"/>
        </a:xfrm>
      </p:grpSpPr>
      <p:sp>
        <p:nvSpPr>
          <p:cNvPr id="96" name="Google Shape;96;p22"/>
          <p:cNvSpPr txBox="1"/>
          <p:nvPr>
            <p:ph idx="1" type="body"/>
          </p:nvPr>
        </p:nvSpPr>
        <p:spPr>
          <a:xfrm>
            <a:off x="319500" y="4233725"/>
            <a:ext cx="5998800" cy="5988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97" name="Google Shape;97;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8" name="Shape 98"/>
        <p:cNvGrpSpPr/>
        <p:nvPr/>
      </p:nvGrpSpPr>
      <p:grpSpPr>
        <a:xfrm>
          <a:off x="0" y="0"/>
          <a:ext cx="0" cy="0"/>
          <a:chOff x="0" y="0"/>
          <a:chExt cx="0" cy="0"/>
        </a:xfrm>
      </p:grpSpPr>
      <p:sp>
        <p:nvSpPr>
          <p:cNvPr id="99" name="Google Shape;99;p23"/>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3"/>
          <p:cNvSpPr txBox="1"/>
          <p:nvPr>
            <p:ph hasCustomPrompt="1" type="title"/>
          </p:nvPr>
        </p:nvSpPr>
        <p:spPr>
          <a:xfrm>
            <a:off x="387900" y="1152450"/>
            <a:ext cx="83682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5"/>
              </a:buClr>
              <a:buSzPts val="13000"/>
              <a:buNone/>
              <a:defRPr sz="13000">
                <a:solidFill>
                  <a:schemeClr val="accent5"/>
                </a:solidFill>
              </a:defRPr>
            </a:lvl1pPr>
            <a:lvl2pPr lvl="1" rtl="0" algn="ctr">
              <a:spcBef>
                <a:spcPts val="0"/>
              </a:spcBef>
              <a:spcAft>
                <a:spcPts val="0"/>
              </a:spcAft>
              <a:buClr>
                <a:schemeClr val="accent5"/>
              </a:buClr>
              <a:buSzPts val="13000"/>
              <a:buNone/>
              <a:defRPr sz="13000">
                <a:solidFill>
                  <a:schemeClr val="accent5"/>
                </a:solidFill>
              </a:defRPr>
            </a:lvl2pPr>
            <a:lvl3pPr lvl="2" rtl="0" algn="ctr">
              <a:spcBef>
                <a:spcPts val="0"/>
              </a:spcBef>
              <a:spcAft>
                <a:spcPts val="0"/>
              </a:spcAft>
              <a:buClr>
                <a:schemeClr val="accent5"/>
              </a:buClr>
              <a:buSzPts val="13000"/>
              <a:buNone/>
              <a:defRPr sz="13000">
                <a:solidFill>
                  <a:schemeClr val="accent5"/>
                </a:solidFill>
              </a:defRPr>
            </a:lvl3pPr>
            <a:lvl4pPr lvl="3" rtl="0" algn="ctr">
              <a:spcBef>
                <a:spcPts val="0"/>
              </a:spcBef>
              <a:spcAft>
                <a:spcPts val="0"/>
              </a:spcAft>
              <a:buClr>
                <a:schemeClr val="accent5"/>
              </a:buClr>
              <a:buSzPts val="13000"/>
              <a:buNone/>
              <a:defRPr sz="13000">
                <a:solidFill>
                  <a:schemeClr val="accent5"/>
                </a:solidFill>
              </a:defRPr>
            </a:lvl4pPr>
            <a:lvl5pPr lvl="4" rtl="0" algn="ctr">
              <a:spcBef>
                <a:spcPts val="0"/>
              </a:spcBef>
              <a:spcAft>
                <a:spcPts val="0"/>
              </a:spcAft>
              <a:buClr>
                <a:schemeClr val="accent5"/>
              </a:buClr>
              <a:buSzPts val="13000"/>
              <a:buNone/>
              <a:defRPr sz="13000">
                <a:solidFill>
                  <a:schemeClr val="accent5"/>
                </a:solidFill>
              </a:defRPr>
            </a:lvl5pPr>
            <a:lvl6pPr lvl="5" rtl="0" algn="ctr">
              <a:spcBef>
                <a:spcPts val="0"/>
              </a:spcBef>
              <a:spcAft>
                <a:spcPts val="0"/>
              </a:spcAft>
              <a:buClr>
                <a:schemeClr val="accent5"/>
              </a:buClr>
              <a:buSzPts val="13000"/>
              <a:buNone/>
              <a:defRPr sz="13000">
                <a:solidFill>
                  <a:schemeClr val="accent5"/>
                </a:solidFill>
              </a:defRPr>
            </a:lvl6pPr>
            <a:lvl7pPr lvl="6" rtl="0" algn="ctr">
              <a:spcBef>
                <a:spcPts val="0"/>
              </a:spcBef>
              <a:spcAft>
                <a:spcPts val="0"/>
              </a:spcAft>
              <a:buClr>
                <a:schemeClr val="accent5"/>
              </a:buClr>
              <a:buSzPts val="13000"/>
              <a:buNone/>
              <a:defRPr sz="13000">
                <a:solidFill>
                  <a:schemeClr val="accent5"/>
                </a:solidFill>
              </a:defRPr>
            </a:lvl7pPr>
            <a:lvl8pPr lvl="7" rtl="0" algn="ctr">
              <a:spcBef>
                <a:spcPts val="0"/>
              </a:spcBef>
              <a:spcAft>
                <a:spcPts val="0"/>
              </a:spcAft>
              <a:buClr>
                <a:schemeClr val="accent5"/>
              </a:buClr>
              <a:buSzPts val="13000"/>
              <a:buNone/>
              <a:defRPr sz="13000">
                <a:solidFill>
                  <a:schemeClr val="accent5"/>
                </a:solidFill>
              </a:defRPr>
            </a:lvl8pPr>
            <a:lvl9pPr lvl="8" rtl="0" algn="ctr">
              <a:spcBef>
                <a:spcPts val="0"/>
              </a:spcBef>
              <a:spcAft>
                <a:spcPts val="0"/>
              </a:spcAft>
              <a:buClr>
                <a:schemeClr val="accent5"/>
              </a:buClr>
              <a:buSzPts val="13000"/>
              <a:buNone/>
              <a:defRPr sz="13000">
                <a:solidFill>
                  <a:schemeClr val="accent5"/>
                </a:solidFill>
              </a:defRPr>
            </a:lvl9pPr>
          </a:lstStyle>
          <a:p>
            <a:r>
              <a:t>xx%</a:t>
            </a:r>
          </a:p>
        </p:txBody>
      </p:sp>
      <p:sp>
        <p:nvSpPr>
          <p:cNvPr id="101" name="Google Shape;101;p23"/>
          <p:cNvSpPr txBox="1"/>
          <p:nvPr>
            <p:ph idx="1" type="body"/>
          </p:nvPr>
        </p:nvSpPr>
        <p:spPr>
          <a:xfrm>
            <a:off x="387900" y="2919450"/>
            <a:ext cx="8368200" cy="10716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2" name="Google Shape;102;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3" name="Shape 103"/>
        <p:cNvGrpSpPr/>
        <p:nvPr/>
      </p:nvGrpSpPr>
      <p:grpSpPr>
        <a:xfrm>
          <a:off x="0" y="0"/>
          <a:ext cx="0" cy="0"/>
          <a:chOff x="0" y="0"/>
          <a:chExt cx="0" cy="0"/>
        </a:xfrm>
      </p:grpSpPr>
      <p:sp>
        <p:nvSpPr>
          <p:cNvPr id="104" name="Google Shape;10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109" name="Shape 109"/>
        <p:cNvGrpSpPr/>
        <p:nvPr/>
      </p:nvGrpSpPr>
      <p:grpSpPr>
        <a:xfrm>
          <a:off x="0" y="0"/>
          <a:ext cx="0" cy="0"/>
          <a:chOff x="0" y="0"/>
          <a:chExt cx="0" cy="0"/>
        </a:xfrm>
      </p:grpSpPr>
      <p:sp>
        <p:nvSpPr>
          <p:cNvPr id="110" name="Google Shape;110;p26"/>
          <p:cNvSpPr/>
          <p:nvPr/>
        </p:nvSpPr>
        <p:spPr>
          <a:xfrm>
            <a:off x="4286250" y="0"/>
            <a:ext cx="723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6"/>
          <p:cNvSpPr/>
          <p:nvPr/>
        </p:nvSpPr>
        <p:spPr>
          <a:xfrm>
            <a:off x="4358475" y="0"/>
            <a:ext cx="3853200" cy="5143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6"/>
          <p:cNvSpPr txBox="1"/>
          <p:nvPr>
            <p:ph type="ctrTitle"/>
          </p:nvPr>
        </p:nvSpPr>
        <p:spPr>
          <a:xfrm>
            <a:off x="344250" y="1403850"/>
            <a:ext cx="8455500" cy="2146800"/>
          </a:xfrm>
          <a:prstGeom prst="rect">
            <a:avLst/>
          </a:prstGeom>
          <a:solidFill>
            <a:srgbClr val="FFFFFF"/>
          </a:solidFill>
        </p:spPr>
        <p:txBody>
          <a:bodyPr anchorCtr="0" anchor="ctr" bIns="91425" lIns="91425" spcFirstLastPara="1" rIns="91425" wrap="square" tIns="91425">
            <a:noAutofit/>
          </a:bodyPr>
          <a:lstStyle>
            <a:lvl1pPr lvl="0" rtl="0" algn="ctr">
              <a:spcBef>
                <a:spcPts val="0"/>
              </a:spcBef>
              <a:spcAft>
                <a:spcPts val="0"/>
              </a:spcAft>
              <a:buSzPts val="6800"/>
              <a:buFont typeface="Playfair Display"/>
              <a:buNone/>
              <a:defRPr b="1" sz="6800">
                <a:latin typeface="Playfair Display"/>
                <a:ea typeface="Playfair Display"/>
                <a:cs typeface="Playfair Display"/>
                <a:sym typeface="Playfair Display"/>
              </a:defRPr>
            </a:lvl1pPr>
            <a:lvl2pPr lvl="1" rtl="0" algn="ctr">
              <a:spcBef>
                <a:spcPts val="0"/>
              </a:spcBef>
              <a:spcAft>
                <a:spcPts val="0"/>
              </a:spcAft>
              <a:buSzPts val="6800"/>
              <a:buFont typeface="Playfair Display"/>
              <a:buNone/>
              <a:defRPr b="1" sz="6800">
                <a:latin typeface="Playfair Display"/>
                <a:ea typeface="Playfair Display"/>
                <a:cs typeface="Playfair Display"/>
                <a:sym typeface="Playfair Display"/>
              </a:defRPr>
            </a:lvl2pPr>
            <a:lvl3pPr lvl="2" rtl="0" algn="ctr">
              <a:spcBef>
                <a:spcPts val="0"/>
              </a:spcBef>
              <a:spcAft>
                <a:spcPts val="0"/>
              </a:spcAft>
              <a:buSzPts val="6800"/>
              <a:buFont typeface="Playfair Display"/>
              <a:buNone/>
              <a:defRPr b="1" sz="6800">
                <a:latin typeface="Playfair Display"/>
                <a:ea typeface="Playfair Display"/>
                <a:cs typeface="Playfair Display"/>
                <a:sym typeface="Playfair Display"/>
              </a:defRPr>
            </a:lvl3pPr>
            <a:lvl4pPr lvl="3" rtl="0" algn="ctr">
              <a:spcBef>
                <a:spcPts val="0"/>
              </a:spcBef>
              <a:spcAft>
                <a:spcPts val="0"/>
              </a:spcAft>
              <a:buSzPts val="6800"/>
              <a:buFont typeface="Playfair Display"/>
              <a:buNone/>
              <a:defRPr b="1" sz="6800">
                <a:latin typeface="Playfair Display"/>
                <a:ea typeface="Playfair Display"/>
                <a:cs typeface="Playfair Display"/>
                <a:sym typeface="Playfair Display"/>
              </a:defRPr>
            </a:lvl4pPr>
            <a:lvl5pPr lvl="4" rtl="0" algn="ctr">
              <a:spcBef>
                <a:spcPts val="0"/>
              </a:spcBef>
              <a:spcAft>
                <a:spcPts val="0"/>
              </a:spcAft>
              <a:buSzPts val="6800"/>
              <a:buFont typeface="Playfair Display"/>
              <a:buNone/>
              <a:defRPr b="1" sz="6800">
                <a:latin typeface="Playfair Display"/>
                <a:ea typeface="Playfair Display"/>
                <a:cs typeface="Playfair Display"/>
                <a:sym typeface="Playfair Display"/>
              </a:defRPr>
            </a:lvl5pPr>
            <a:lvl6pPr lvl="5" rtl="0" algn="ctr">
              <a:spcBef>
                <a:spcPts val="0"/>
              </a:spcBef>
              <a:spcAft>
                <a:spcPts val="0"/>
              </a:spcAft>
              <a:buSzPts val="6800"/>
              <a:buFont typeface="Playfair Display"/>
              <a:buNone/>
              <a:defRPr b="1" sz="6800">
                <a:latin typeface="Playfair Display"/>
                <a:ea typeface="Playfair Display"/>
                <a:cs typeface="Playfair Display"/>
                <a:sym typeface="Playfair Display"/>
              </a:defRPr>
            </a:lvl6pPr>
            <a:lvl7pPr lvl="6" rtl="0" algn="ctr">
              <a:spcBef>
                <a:spcPts val="0"/>
              </a:spcBef>
              <a:spcAft>
                <a:spcPts val="0"/>
              </a:spcAft>
              <a:buSzPts val="6800"/>
              <a:buFont typeface="Playfair Display"/>
              <a:buNone/>
              <a:defRPr b="1" sz="6800">
                <a:latin typeface="Playfair Display"/>
                <a:ea typeface="Playfair Display"/>
                <a:cs typeface="Playfair Display"/>
                <a:sym typeface="Playfair Display"/>
              </a:defRPr>
            </a:lvl7pPr>
            <a:lvl8pPr lvl="7" rtl="0" algn="ctr">
              <a:spcBef>
                <a:spcPts val="0"/>
              </a:spcBef>
              <a:spcAft>
                <a:spcPts val="0"/>
              </a:spcAft>
              <a:buSzPts val="6800"/>
              <a:buFont typeface="Playfair Display"/>
              <a:buNone/>
              <a:defRPr b="1" sz="6800">
                <a:latin typeface="Playfair Display"/>
                <a:ea typeface="Playfair Display"/>
                <a:cs typeface="Playfair Display"/>
                <a:sym typeface="Playfair Display"/>
              </a:defRPr>
            </a:lvl8pPr>
            <a:lvl9pPr lvl="8" rtl="0" algn="ctr">
              <a:spcBef>
                <a:spcPts val="0"/>
              </a:spcBef>
              <a:spcAft>
                <a:spcPts val="0"/>
              </a:spcAft>
              <a:buSzPts val="6800"/>
              <a:buFont typeface="Playfair Display"/>
              <a:buNone/>
              <a:defRPr b="1" sz="6800">
                <a:latin typeface="Playfair Display"/>
                <a:ea typeface="Playfair Display"/>
                <a:cs typeface="Playfair Display"/>
                <a:sym typeface="Playfair Display"/>
              </a:defRPr>
            </a:lvl9pPr>
          </a:lstStyle>
          <a:p/>
        </p:txBody>
      </p:sp>
      <p:sp>
        <p:nvSpPr>
          <p:cNvPr id="113" name="Google Shape;113;p26"/>
          <p:cNvSpPr txBox="1"/>
          <p:nvPr>
            <p:ph idx="1" type="subTitle"/>
          </p:nvPr>
        </p:nvSpPr>
        <p:spPr>
          <a:xfrm>
            <a:off x="344250" y="3550650"/>
            <a:ext cx="4910100" cy="577800"/>
          </a:xfrm>
          <a:prstGeom prst="rect">
            <a:avLst/>
          </a:prstGeom>
          <a:solidFill>
            <a:schemeClr val="dk2"/>
          </a:solidFill>
        </p:spPr>
        <p:txBody>
          <a:bodyPr anchorCtr="0" anchor="ctr" bIns="91425" lIns="91425" spcFirstLastPara="1" rIns="91425" wrap="square" tIns="91425">
            <a:noAutofit/>
          </a:bodyPr>
          <a:lstStyle>
            <a:lvl1pPr lvl="0" rt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1pPr>
            <a:lvl2pPr lvl="1" rt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2pPr>
            <a:lvl3pPr lvl="2" rt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3pPr>
            <a:lvl4pPr lvl="3" rt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4pPr>
            <a:lvl5pPr lvl="4" rt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5pPr>
            <a:lvl6pPr lvl="5" rt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6pPr>
            <a:lvl7pPr lvl="6" rt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7pPr>
            <a:lvl8pPr lvl="7" rt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8pPr>
            <a:lvl9pPr lvl="8" rt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9pPr>
          </a:lstStyle>
          <a:p/>
        </p:txBody>
      </p:sp>
      <p:sp>
        <p:nvSpPr>
          <p:cNvPr id="114" name="Google Shape;114;p2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5"/>
        </a:solidFill>
      </p:bgPr>
    </p:bg>
    <p:spTree>
      <p:nvGrpSpPr>
        <p:cNvPr id="115" name="Shape 115"/>
        <p:cNvGrpSpPr/>
        <p:nvPr/>
      </p:nvGrpSpPr>
      <p:grpSpPr>
        <a:xfrm>
          <a:off x="0" y="0"/>
          <a:ext cx="0" cy="0"/>
          <a:chOff x="0" y="0"/>
          <a:chExt cx="0" cy="0"/>
        </a:xfrm>
      </p:grpSpPr>
      <p:sp>
        <p:nvSpPr>
          <p:cNvPr id="116" name="Google Shape;116;p27"/>
          <p:cNvSpPr/>
          <p:nvPr/>
        </p:nvSpPr>
        <p:spPr>
          <a:xfrm rot="5400000">
            <a:off x="4550700" y="-498600"/>
            <a:ext cx="42600" cy="8455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7"/>
          <p:cNvSpPr txBox="1"/>
          <p:nvPr>
            <p:ph type="title"/>
          </p:nvPr>
        </p:nvSpPr>
        <p:spPr>
          <a:xfrm>
            <a:off x="344250" y="1403850"/>
            <a:ext cx="8455500" cy="2146800"/>
          </a:xfrm>
          <a:prstGeom prst="rect">
            <a:avLst/>
          </a:prstGeom>
          <a:solidFill>
            <a:srgbClr val="FFFFFF"/>
          </a:solidFill>
        </p:spPr>
        <p:txBody>
          <a:bodyPr anchorCtr="0" anchor="ctr" bIns="91425" lIns="91425" spcFirstLastPara="1" rIns="91425" wrap="square" tIns="91425">
            <a:noAutofit/>
          </a:bodyPr>
          <a:lstStyle>
            <a:lvl1pPr lvl="0" rtl="0" algn="ctr">
              <a:spcBef>
                <a:spcPts val="0"/>
              </a:spcBef>
              <a:spcAft>
                <a:spcPts val="0"/>
              </a:spcAft>
              <a:buSzPts val="4800"/>
              <a:buFont typeface="Playfair Display"/>
              <a:buNone/>
              <a:defRPr b="1" sz="4800">
                <a:latin typeface="Playfair Display"/>
                <a:ea typeface="Playfair Display"/>
                <a:cs typeface="Playfair Display"/>
                <a:sym typeface="Playfair Display"/>
              </a:defRPr>
            </a:lvl1pPr>
            <a:lvl2pPr lvl="1" rtl="0" algn="ctr">
              <a:spcBef>
                <a:spcPts val="0"/>
              </a:spcBef>
              <a:spcAft>
                <a:spcPts val="0"/>
              </a:spcAft>
              <a:buSzPts val="4800"/>
              <a:buFont typeface="Playfair Display"/>
              <a:buNone/>
              <a:defRPr b="1" sz="4800">
                <a:latin typeface="Playfair Display"/>
                <a:ea typeface="Playfair Display"/>
                <a:cs typeface="Playfair Display"/>
                <a:sym typeface="Playfair Display"/>
              </a:defRPr>
            </a:lvl2pPr>
            <a:lvl3pPr lvl="2" rtl="0" algn="ctr">
              <a:spcBef>
                <a:spcPts val="0"/>
              </a:spcBef>
              <a:spcAft>
                <a:spcPts val="0"/>
              </a:spcAft>
              <a:buSzPts val="4800"/>
              <a:buFont typeface="Playfair Display"/>
              <a:buNone/>
              <a:defRPr b="1" sz="4800">
                <a:latin typeface="Playfair Display"/>
                <a:ea typeface="Playfair Display"/>
                <a:cs typeface="Playfair Display"/>
                <a:sym typeface="Playfair Display"/>
              </a:defRPr>
            </a:lvl3pPr>
            <a:lvl4pPr lvl="3" rtl="0" algn="ctr">
              <a:spcBef>
                <a:spcPts val="0"/>
              </a:spcBef>
              <a:spcAft>
                <a:spcPts val="0"/>
              </a:spcAft>
              <a:buSzPts val="4800"/>
              <a:buFont typeface="Playfair Display"/>
              <a:buNone/>
              <a:defRPr b="1" sz="4800">
                <a:latin typeface="Playfair Display"/>
                <a:ea typeface="Playfair Display"/>
                <a:cs typeface="Playfair Display"/>
                <a:sym typeface="Playfair Display"/>
              </a:defRPr>
            </a:lvl4pPr>
            <a:lvl5pPr lvl="4" rtl="0" algn="ctr">
              <a:spcBef>
                <a:spcPts val="0"/>
              </a:spcBef>
              <a:spcAft>
                <a:spcPts val="0"/>
              </a:spcAft>
              <a:buSzPts val="4800"/>
              <a:buFont typeface="Playfair Display"/>
              <a:buNone/>
              <a:defRPr b="1" sz="4800">
                <a:latin typeface="Playfair Display"/>
                <a:ea typeface="Playfair Display"/>
                <a:cs typeface="Playfair Display"/>
                <a:sym typeface="Playfair Display"/>
              </a:defRPr>
            </a:lvl5pPr>
            <a:lvl6pPr lvl="5" rtl="0" algn="ctr">
              <a:spcBef>
                <a:spcPts val="0"/>
              </a:spcBef>
              <a:spcAft>
                <a:spcPts val="0"/>
              </a:spcAft>
              <a:buSzPts val="4800"/>
              <a:buFont typeface="Playfair Display"/>
              <a:buNone/>
              <a:defRPr b="1" sz="4800">
                <a:latin typeface="Playfair Display"/>
                <a:ea typeface="Playfair Display"/>
                <a:cs typeface="Playfair Display"/>
                <a:sym typeface="Playfair Display"/>
              </a:defRPr>
            </a:lvl6pPr>
            <a:lvl7pPr lvl="6" rtl="0" algn="ctr">
              <a:spcBef>
                <a:spcPts val="0"/>
              </a:spcBef>
              <a:spcAft>
                <a:spcPts val="0"/>
              </a:spcAft>
              <a:buSzPts val="4800"/>
              <a:buFont typeface="Playfair Display"/>
              <a:buNone/>
              <a:defRPr b="1" sz="4800">
                <a:latin typeface="Playfair Display"/>
                <a:ea typeface="Playfair Display"/>
                <a:cs typeface="Playfair Display"/>
                <a:sym typeface="Playfair Display"/>
              </a:defRPr>
            </a:lvl7pPr>
            <a:lvl8pPr lvl="7" rtl="0" algn="ctr">
              <a:spcBef>
                <a:spcPts val="0"/>
              </a:spcBef>
              <a:spcAft>
                <a:spcPts val="0"/>
              </a:spcAft>
              <a:buSzPts val="4800"/>
              <a:buFont typeface="Playfair Display"/>
              <a:buNone/>
              <a:defRPr b="1" sz="4800">
                <a:latin typeface="Playfair Display"/>
                <a:ea typeface="Playfair Display"/>
                <a:cs typeface="Playfair Display"/>
                <a:sym typeface="Playfair Display"/>
              </a:defRPr>
            </a:lvl8pPr>
            <a:lvl9pPr lvl="8" rtl="0" algn="ctr">
              <a:spcBef>
                <a:spcPts val="0"/>
              </a:spcBef>
              <a:spcAft>
                <a:spcPts val="0"/>
              </a:spcAft>
              <a:buSzPts val="4800"/>
              <a:buFont typeface="Playfair Display"/>
              <a:buNone/>
              <a:defRPr b="1" sz="4800">
                <a:latin typeface="Playfair Display"/>
                <a:ea typeface="Playfair Display"/>
                <a:cs typeface="Playfair Display"/>
                <a:sym typeface="Playfair Display"/>
              </a:defRPr>
            </a:lvl9pPr>
          </a:lstStyle>
          <a:p/>
        </p:txBody>
      </p:sp>
      <p:sp>
        <p:nvSpPr>
          <p:cNvPr id="118" name="Google Shape;118;p2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9" name="Shape 119"/>
        <p:cNvGrpSpPr/>
        <p:nvPr/>
      </p:nvGrpSpPr>
      <p:grpSpPr>
        <a:xfrm>
          <a:off x="0" y="0"/>
          <a:ext cx="0" cy="0"/>
          <a:chOff x="0" y="0"/>
          <a:chExt cx="0" cy="0"/>
        </a:xfrm>
      </p:grpSpPr>
      <p:sp>
        <p:nvSpPr>
          <p:cNvPr id="120" name="Google Shape;120;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21" name="Google Shape;121;p28"/>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22" name="Google Shape;122;p2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23" name="Shape 123"/>
        <p:cNvGrpSpPr/>
        <p:nvPr/>
      </p:nvGrpSpPr>
      <p:grpSpPr>
        <a:xfrm>
          <a:off x="0" y="0"/>
          <a:ext cx="0" cy="0"/>
          <a:chOff x="0" y="0"/>
          <a:chExt cx="0" cy="0"/>
        </a:xfrm>
      </p:grpSpPr>
      <p:sp>
        <p:nvSpPr>
          <p:cNvPr id="124" name="Google Shape;124;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25" name="Google Shape;125;p29"/>
          <p:cNvSpPr txBox="1"/>
          <p:nvPr>
            <p:ph idx="1" type="body"/>
          </p:nvPr>
        </p:nvSpPr>
        <p:spPr>
          <a:xfrm>
            <a:off x="311700" y="1234050"/>
            <a:ext cx="3999900" cy="33348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26" name="Google Shape;126;p29"/>
          <p:cNvSpPr txBox="1"/>
          <p:nvPr>
            <p:ph idx="2" type="body"/>
          </p:nvPr>
        </p:nvSpPr>
        <p:spPr>
          <a:xfrm>
            <a:off x="4832400" y="1234050"/>
            <a:ext cx="3999900" cy="33348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27" name="Google Shape;127;p2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8" name="Shape 128"/>
        <p:cNvGrpSpPr/>
        <p:nvPr/>
      </p:nvGrpSpPr>
      <p:grpSpPr>
        <a:xfrm>
          <a:off x="0" y="0"/>
          <a:ext cx="0" cy="0"/>
          <a:chOff x="0" y="0"/>
          <a:chExt cx="0" cy="0"/>
        </a:xfrm>
      </p:grpSpPr>
      <p:sp>
        <p:nvSpPr>
          <p:cNvPr id="129" name="Google Shape;129;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30" name="Google Shape;130;p3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31" name="Shape 131"/>
        <p:cNvGrpSpPr/>
        <p:nvPr/>
      </p:nvGrpSpPr>
      <p:grpSpPr>
        <a:xfrm>
          <a:off x="0" y="0"/>
          <a:ext cx="0" cy="0"/>
          <a:chOff x="0" y="0"/>
          <a:chExt cx="0" cy="0"/>
        </a:xfrm>
      </p:grpSpPr>
      <p:sp>
        <p:nvSpPr>
          <p:cNvPr id="132" name="Google Shape;132;p31"/>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33" name="Google Shape;133;p31"/>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34" name="Google Shape;134;p3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135" name="Shape 135"/>
        <p:cNvGrpSpPr/>
        <p:nvPr/>
      </p:nvGrpSpPr>
      <p:grpSpPr>
        <a:xfrm>
          <a:off x="0" y="0"/>
          <a:ext cx="0" cy="0"/>
          <a:chOff x="0" y="0"/>
          <a:chExt cx="0" cy="0"/>
        </a:xfrm>
      </p:grpSpPr>
      <p:sp>
        <p:nvSpPr>
          <p:cNvPr id="136" name="Google Shape;136;p32"/>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p:txBody>
      </p:sp>
      <p:sp>
        <p:nvSpPr>
          <p:cNvPr id="137" name="Google Shape;137;p3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38" name="Shape 138"/>
        <p:cNvGrpSpPr/>
        <p:nvPr/>
      </p:nvGrpSpPr>
      <p:grpSpPr>
        <a:xfrm>
          <a:off x="0" y="0"/>
          <a:ext cx="0" cy="0"/>
          <a:chOff x="0" y="0"/>
          <a:chExt cx="0" cy="0"/>
        </a:xfrm>
      </p:grpSpPr>
      <p:sp>
        <p:nvSpPr>
          <p:cNvPr id="139" name="Google Shape;139;p33"/>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0" name="Google Shape;140;p33"/>
          <p:cNvCxnSpPr/>
          <p:nvPr/>
        </p:nvCxnSpPr>
        <p:spPr>
          <a:xfrm>
            <a:off x="5029675" y="4495500"/>
            <a:ext cx="468300" cy="0"/>
          </a:xfrm>
          <a:prstGeom prst="straightConnector1">
            <a:avLst/>
          </a:prstGeom>
          <a:noFill/>
          <a:ln cap="flat" cmpd="sng" w="19050">
            <a:solidFill>
              <a:schemeClr val="dk2"/>
            </a:solidFill>
            <a:prstDash val="solid"/>
            <a:round/>
            <a:headEnd len="sm" w="sm" type="none"/>
            <a:tailEnd len="sm" w="sm" type="none"/>
          </a:ln>
        </p:spPr>
      </p:cxnSp>
      <p:sp>
        <p:nvSpPr>
          <p:cNvPr id="141" name="Google Shape;141;p33"/>
          <p:cNvSpPr txBox="1"/>
          <p:nvPr>
            <p:ph type="title"/>
          </p:nvPr>
        </p:nvSpPr>
        <p:spPr>
          <a:xfrm>
            <a:off x="265500" y="1081675"/>
            <a:ext cx="4045200" cy="1786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42" name="Google Shape;142;p33"/>
          <p:cNvSpPr txBox="1"/>
          <p:nvPr>
            <p:ph idx="1" type="subTitle"/>
          </p:nvPr>
        </p:nvSpPr>
        <p:spPr>
          <a:xfrm>
            <a:off x="265500" y="292140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43" name="Google Shape;143;p33"/>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highlight>
                  <a:schemeClr val="lt1"/>
                </a:highlight>
              </a:defRPr>
            </a:lvl1pPr>
            <a:lvl2pPr indent="-317500" lvl="1" marL="914400" rtl="0">
              <a:spcBef>
                <a:spcPts val="1600"/>
              </a:spcBef>
              <a:spcAft>
                <a:spcPts val="0"/>
              </a:spcAft>
              <a:buSzPts val="1400"/>
              <a:buChar char="○"/>
              <a:defRPr>
                <a:highlight>
                  <a:schemeClr val="lt1"/>
                </a:highlight>
              </a:defRPr>
            </a:lvl2pPr>
            <a:lvl3pPr indent="-317500" lvl="2" marL="1371600" rtl="0">
              <a:spcBef>
                <a:spcPts val="1600"/>
              </a:spcBef>
              <a:spcAft>
                <a:spcPts val="0"/>
              </a:spcAft>
              <a:buSzPts val="1400"/>
              <a:buChar char="■"/>
              <a:defRPr>
                <a:highlight>
                  <a:schemeClr val="lt1"/>
                </a:highlight>
              </a:defRPr>
            </a:lvl3pPr>
            <a:lvl4pPr indent="-317500" lvl="3" marL="1828800" rtl="0">
              <a:spcBef>
                <a:spcPts val="1600"/>
              </a:spcBef>
              <a:spcAft>
                <a:spcPts val="0"/>
              </a:spcAft>
              <a:buSzPts val="1400"/>
              <a:buChar char="●"/>
              <a:defRPr>
                <a:highlight>
                  <a:schemeClr val="lt1"/>
                </a:highlight>
              </a:defRPr>
            </a:lvl4pPr>
            <a:lvl5pPr indent="-317500" lvl="4" marL="2286000" rtl="0">
              <a:spcBef>
                <a:spcPts val="1600"/>
              </a:spcBef>
              <a:spcAft>
                <a:spcPts val="0"/>
              </a:spcAft>
              <a:buSzPts val="1400"/>
              <a:buChar char="○"/>
              <a:defRPr>
                <a:highlight>
                  <a:schemeClr val="lt1"/>
                </a:highlight>
              </a:defRPr>
            </a:lvl5pPr>
            <a:lvl6pPr indent="-317500" lvl="5" marL="2743200" rtl="0">
              <a:spcBef>
                <a:spcPts val="1600"/>
              </a:spcBef>
              <a:spcAft>
                <a:spcPts val="0"/>
              </a:spcAft>
              <a:buSzPts val="1400"/>
              <a:buChar char="■"/>
              <a:defRPr>
                <a:highlight>
                  <a:schemeClr val="lt1"/>
                </a:highlight>
              </a:defRPr>
            </a:lvl6pPr>
            <a:lvl7pPr indent="-317500" lvl="6" marL="3200400" rtl="0">
              <a:spcBef>
                <a:spcPts val="1600"/>
              </a:spcBef>
              <a:spcAft>
                <a:spcPts val="0"/>
              </a:spcAft>
              <a:buSzPts val="1400"/>
              <a:buChar char="●"/>
              <a:defRPr>
                <a:highlight>
                  <a:schemeClr val="lt1"/>
                </a:highlight>
              </a:defRPr>
            </a:lvl7pPr>
            <a:lvl8pPr indent="-317500" lvl="7" marL="3657600" rtl="0">
              <a:spcBef>
                <a:spcPts val="1600"/>
              </a:spcBef>
              <a:spcAft>
                <a:spcPts val="0"/>
              </a:spcAft>
              <a:buSzPts val="1400"/>
              <a:buChar char="○"/>
              <a:defRPr>
                <a:highlight>
                  <a:schemeClr val="lt1"/>
                </a:highlight>
              </a:defRPr>
            </a:lvl8pPr>
            <a:lvl9pPr indent="-317500" lvl="8" marL="4114800" rtl="0">
              <a:spcBef>
                <a:spcPts val="1600"/>
              </a:spcBef>
              <a:spcAft>
                <a:spcPts val="1600"/>
              </a:spcAft>
              <a:buSzPts val="1400"/>
              <a:buChar char="■"/>
              <a:defRPr>
                <a:highlight>
                  <a:schemeClr val="lt1"/>
                </a:highlight>
              </a:defRPr>
            </a:lvl9pPr>
          </a:lstStyle>
          <a:p/>
        </p:txBody>
      </p:sp>
      <p:sp>
        <p:nvSpPr>
          <p:cNvPr id="144" name="Google Shape;144;p3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45" name="Shape 145"/>
        <p:cNvGrpSpPr/>
        <p:nvPr/>
      </p:nvGrpSpPr>
      <p:grpSpPr>
        <a:xfrm>
          <a:off x="0" y="0"/>
          <a:ext cx="0" cy="0"/>
          <a:chOff x="0" y="0"/>
          <a:chExt cx="0" cy="0"/>
        </a:xfrm>
      </p:grpSpPr>
      <p:sp>
        <p:nvSpPr>
          <p:cNvPr id="146" name="Google Shape;146;p34"/>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highlight>
                  <a:schemeClr val="dk1"/>
                </a:highlight>
              </a:defRPr>
            </a:lvl1pPr>
          </a:lstStyle>
          <a:p/>
        </p:txBody>
      </p:sp>
      <p:sp>
        <p:nvSpPr>
          <p:cNvPr id="147" name="Google Shape;147;p3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48" name="Shape 148"/>
        <p:cNvGrpSpPr/>
        <p:nvPr/>
      </p:nvGrpSpPr>
      <p:grpSpPr>
        <a:xfrm>
          <a:off x="0" y="0"/>
          <a:ext cx="0" cy="0"/>
          <a:chOff x="0" y="0"/>
          <a:chExt cx="0" cy="0"/>
        </a:xfrm>
      </p:grpSpPr>
      <p:sp>
        <p:nvSpPr>
          <p:cNvPr id="149" name="Google Shape;149;p35"/>
          <p:cNvSpPr txBox="1"/>
          <p:nvPr>
            <p:ph hasCustomPrompt="1" type="title"/>
          </p:nvPr>
        </p:nvSpPr>
        <p:spPr>
          <a:xfrm>
            <a:off x="311700" y="999925"/>
            <a:ext cx="8520600" cy="2146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0"/>
              <a:buFont typeface="Montserrat"/>
              <a:buNone/>
              <a:defRPr sz="14000">
                <a:latin typeface="Montserrat"/>
                <a:ea typeface="Montserrat"/>
                <a:cs typeface="Montserrat"/>
                <a:sym typeface="Montserrat"/>
              </a:defRPr>
            </a:lvl1pPr>
            <a:lvl2pPr lvl="1" rtl="0" algn="ctr">
              <a:spcBef>
                <a:spcPts val="0"/>
              </a:spcBef>
              <a:spcAft>
                <a:spcPts val="0"/>
              </a:spcAft>
              <a:buSzPts val="14000"/>
              <a:buFont typeface="Montserrat"/>
              <a:buNone/>
              <a:defRPr sz="14000">
                <a:latin typeface="Montserrat"/>
                <a:ea typeface="Montserrat"/>
                <a:cs typeface="Montserrat"/>
                <a:sym typeface="Montserrat"/>
              </a:defRPr>
            </a:lvl2pPr>
            <a:lvl3pPr lvl="2" rtl="0" algn="ctr">
              <a:spcBef>
                <a:spcPts val="0"/>
              </a:spcBef>
              <a:spcAft>
                <a:spcPts val="0"/>
              </a:spcAft>
              <a:buSzPts val="14000"/>
              <a:buFont typeface="Montserrat"/>
              <a:buNone/>
              <a:defRPr sz="14000">
                <a:latin typeface="Montserrat"/>
                <a:ea typeface="Montserrat"/>
                <a:cs typeface="Montserrat"/>
                <a:sym typeface="Montserrat"/>
              </a:defRPr>
            </a:lvl3pPr>
            <a:lvl4pPr lvl="3" rtl="0" algn="ctr">
              <a:spcBef>
                <a:spcPts val="0"/>
              </a:spcBef>
              <a:spcAft>
                <a:spcPts val="0"/>
              </a:spcAft>
              <a:buSzPts val="14000"/>
              <a:buFont typeface="Montserrat"/>
              <a:buNone/>
              <a:defRPr sz="14000">
                <a:latin typeface="Montserrat"/>
                <a:ea typeface="Montserrat"/>
                <a:cs typeface="Montserrat"/>
                <a:sym typeface="Montserrat"/>
              </a:defRPr>
            </a:lvl4pPr>
            <a:lvl5pPr lvl="4" rtl="0" algn="ctr">
              <a:spcBef>
                <a:spcPts val="0"/>
              </a:spcBef>
              <a:spcAft>
                <a:spcPts val="0"/>
              </a:spcAft>
              <a:buSzPts val="14000"/>
              <a:buFont typeface="Montserrat"/>
              <a:buNone/>
              <a:defRPr sz="14000">
                <a:latin typeface="Montserrat"/>
                <a:ea typeface="Montserrat"/>
                <a:cs typeface="Montserrat"/>
                <a:sym typeface="Montserrat"/>
              </a:defRPr>
            </a:lvl5pPr>
            <a:lvl6pPr lvl="5" rtl="0" algn="ctr">
              <a:spcBef>
                <a:spcPts val="0"/>
              </a:spcBef>
              <a:spcAft>
                <a:spcPts val="0"/>
              </a:spcAft>
              <a:buSzPts val="14000"/>
              <a:buFont typeface="Montserrat"/>
              <a:buNone/>
              <a:defRPr sz="14000">
                <a:latin typeface="Montserrat"/>
                <a:ea typeface="Montserrat"/>
                <a:cs typeface="Montserrat"/>
                <a:sym typeface="Montserrat"/>
              </a:defRPr>
            </a:lvl6pPr>
            <a:lvl7pPr lvl="6" rtl="0" algn="ctr">
              <a:spcBef>
                <a:spcPts val="0"/>
              </a:spcBef>
              <a:spcAft>
                <a:spcPts val="0"/>
              </a:spcAft>
              <a:buSzPts val="14000"/>
              <a:buFont typeface="Montserrat"/>
              <a:buNone/>
              <a:defRPr sz="14000">
                <a:latin typeface="Montserrat"/>
                <a:ea typeface="Montserrat"/>
                <a:cs typeface="Montserrat"/>
                <a:sym typeface="Montserrat"/>
              </a:defRPr>
            </a:lvl7pPr>
            <a:lvl8pPr lvl="7" rtl="0" algn="ctr">
              <a:spcBef>
                <a:spcPts val="0"/>
              </a:spcBef>
              <a:spcAft>
                <a:spcPts val="0"/>
              </a:spcAft>
              <a:buSzPts val="14000"/>
              <a:buFont typeface="Montserrat"/>
              <a:buNone/>
              <a:defRPr sz="14000">
                <a:latin typeface="Montserrat"/>
                <a:ea typeface="Montserrat"/>
                <a:cs typeface="Montserrat"/>
                <a:sym typeface="Montserrat"/>
              </a:defRPr>
            </a:lvl8pPr>
            <a:lvl9pPr lvl="8" rtl="0"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150" name="Google Shape;150;p35"/>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highlight>
                  <a:schemeClr val="dk1"/>
                </a:highlight>
              </a:defRPr>
            </a:lvl1pPr>
            <a:lvl2pPr indent="-317500" lvl="1" marL="914400" rtl="0" algn="ctr">
              <a:spcBef>
                <a:spcPts val="1600"/>
              </a:spcBef>
              <a:spcAft>
                <a:spcPts val="0"/>
              </a:spcAft>
              <a:buSzPts val="1400"/>
              <a:buChar char="○"/>
              <a:defRPr>
                <a:highlight>
                  <a:schemeClr val="dk1"/>
                </a:highlight>
              </a:defRPr>
            </a:lvl2pPr>
            <a:lvl3pPr indent="-317500" lvl="2" marL="1371600" rtl="0" algn="ctr">
              <a:spcBef>
                <a:spcPts val="1600"/>
              </a:spcBef>
              <a:spcAft>
                <a:spcPts val="0"/>
              </a:spcAft>
              <a:buSzPts val="1400"/>
              <a:buChar char="■"/>
              <a:defRPr>
                <a:highlight>
                  <a:schemeClr val="dk1"/>
                </a:highlight>
              </a:defRPr>
            </a:lvl3pPr>
            <a:lvl4pPr indent="-317500" lvl="3" marL="1828800" rtl="0" algn="ctr">
              <a:spcBef>
                <a:spcPts val="1600"/>
              </a:spcBef>
              <a:spcAft>
                <a:spcPts val="0"/>
              </a:spcAft>
              <a:buSzPts val="1400"/>
              <a:buChar char="●"/>
              <a:defRPr>
                <a:highlight>
                  <a:schemeClr val="dk1"/>
                </a:highlight>
              </a:defRPr>
            </a:lvl4pPr>
            <a:lvl5pPr indent="-317500" lvl="4" marL="2286000" rtl="0" algn="ctr">
              <a:spcBef>
                <a:spcPts val="1600"/>
              </a:spcBef>
              <a:spcAft>
                <a:spcPts val="0"/>
              </a:spcAft>
              <a:buSzPts val="1400"/>
              <a:buChar char="○"/>
              <a:defRPr>
                <a:highlight>
                  <a:schemeClr val="dk1"/>
                </a:highlight>
              </a:defRPr>
            </a:lvl5pPr>
            <a:lvl6pPr indent="-317500" lvl="5" marL="2743200" rtl="0" algn="ctr">
              <a:spcBef>
                <a:spcPts val="1600"/>
              </a:spcBef>
              <a:spcAft>
                <a:spcPts val="0"/>
              </a:spcAft>
              <a:buSzPts val="1400"/>
              <a:buChar char="■"/>
              <a:defRPr>
                <a:highlight>
                  <a:schemeClr val="dk1"/>
                </a:highlight>
              </a:defRPr>
            </a:lvl6pPr>
            <a:lvl7pPr indent="-317500" lvl="6" marL="3200400" rtl="0" algn="ctr">
              <a:spcBef>
                <a:spcPts val="1600"/>
              </a:spcBef>
              <a:spcAft>
                <a:spcPts val="0"/>
              </a:spcAft>
              <a:buSzPts val="1400"/>
              <a:buChar char="●"/>
              <a:defRPr>
                <a:highlight>
                  <a:schemeClr val="dk1"/>
                </a:highlight>
              </a:defRPr>
            </a:lvl7pPr>
            <a:lvl8pPr indent="-317500" lvl="7" marL="3657600" rtl="0" algn="ctr">
              <a:spcBef>
                <a:spcPts val="1600"/>
              </a:spcBef>
              <a:spcAft>
                <a:spcPts val="0"/>
              </a:spcAft>
              <a:buSzPts val="1400"/>
              <a:buChar char="○"/>
              <a:defRPr>
                <a:highlight>
                  <a:schemeClr val="dk1"/>
                </a:highlight>
              </a:defRPr>
            </a:lvl8pPr>
            <a:lvl9pPr indent="-317500" lvl="8" marL="4114800" rtl="0" algn="ctr">
              <a:spcBef>
                <a:spcPts val="1600"/>
              </a:spcBef>
              <a:spcAft>
                <a:spcPts val="1600"/>
              </a:spcAft>
              <a:buSzPts val="1400"/>
              <a:buChar char="■"/>
              <a:defRPr>
                <a:highlight>
                  <a:schemeClr val="dk1"/>
                </a:highlight>
              </a:defRPr>
            </a:lvl9pPr>
          </a:lstStyle>
          <a:p/>
        </p:txBody>
      </p:sp>
      <p:sp>
        <p:nvSpPr>
          <p:cNvPr id="151" name="Google Shape;151;p3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2" name="Shape 152"/>
        <p:cNvGrpSpPr/>
        <p:nvPr/>
      </p:nvGrpSpPr>
      <p:grpSpPr>
        <a:xfrm>
          <a:off x="0" y="0"/>
          <a:ext cx="0" cy="0"/>
          <a:chOff x="0" y="0"/>
          <a:chExt cx="0" cy="0"/>
        </a:xfrm>
      </p:grpSpPr>
      <p:sp>
        <p:nvSpPr>
          <p:cNvPr id="153" name="Google Shape;153;p3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8" name="Shape 158"/>
        <p:cNvGrpSpPr/>
        <p:nvPr/>
      </p:nvGrpSpPr>
      <p:grpSpPr>
        <a:xfrm>
          <a:off x="0" y="0"/>
          <a:ext cx="0" cy="0"/>
          <a:chOff x="0" y="0"/>
          <a:chExt cx="0" cy="0"/>
        </a:xfrm>
      </p:grpSpPr>
      <p:sp>
        <p:nvSpPr>
          <p:cNvPr id="159" name="Google Shape;159;p38"/>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60" name="Google Shape;160;p38"/>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61" name="Google Shape;161;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2" name="Shape 162"/>
        <p:cNvGrpSpPr/>
        <p:nvPr/>
      </p:nvGrpSpPr>
      <p:grpSpPr>
        <a:xfrm>
          <a:off x="0" y="0"/>
          <a:ext cx="0" cy="0"/>
          <a:chOff x="0" y="0"/>
          <a:chExt cx="0" cy="0"/>
        </a:xfrm>
      </p:grpSpPr>
      <p:sp>
        <p:nvSpPr>
          <p:cNvPr id="163" name="Google Shape;163;p39"/>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4" name="Google Shape;164;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5" name="Shape 165"/>
        <p:cNvGrpSpPr/>
        <p:nvPr/>
      </p:nvGrpSpPr>
      <p:grpSpPr>
        <a:xfrm>
          <a:off x="0" y="0"/>
          <a:ext cx="0" cy="0"/>
          <a:chOff x="0" y="0"/>
          <a:chExt cx="0" cy="0"/>
        </a:xfrm>
      </p:grpSpPr>
      <p:sp>
        <p:nvSpPr>
          <p:cNvPr id="166" name="Google Shape;166;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7" name="Google Shape;167;p4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68" name="Google Shape;168;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69" name="Shape 169"/>
        <p:cNvGrpSpPr/>
        <p:nvPr/>
      </p:nvGrpSpPr>
      <p:grpSpPr>
        <a:xfrm>
          <a:off x="0" y="0"/>
          <a:ext cx="0" cy="0"/>
          <a:chOff x="0" y="0"/>
          <a:chExt cx="0" cy="0"/>
        </a:xfrm>
      </p:grpSpPr>
      <p:sp>
        <p:nvSpPr>
          <p:cNvPr id="170" name="Google Shape;170;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1" name="Google Shape;171;p41"/>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72" name="Google Shape;172;p4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73" name="Google Shape;173;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4" name="Shape 174"/>
        <p:cNvGrpSpPr/>
        <p:nvPr/>
      </p:nvGrpSpPr>
      <p:grpSpPr>
        <a:xfrm>
          <a:off x="0" y="0"/>
          <a:ext cx="0" cy="0"/>
          <a:chOff x="0" y="0"/>
          <a:chExt cx="0" cy="0"/>
        </a:xfrm>
      </p:grpSpPr>
      <p:sp>
        <p:nvSpPr>
          <p:cNvPr id="175" name="Google Shape;175;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6" name="Google Shape;176;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77" name="Shape 177"/>
        <p:cNvGrpSpPr/>
        <p:nvPr/>
      </p:nvGrpSpPr>
      <p:grpSpPr>
        <a:xfrm>
          <a:off x="0" y="0"/>
          <a:ext cx="0" cy="0"/>
          <a:chOff x="0" y="0"/>
          <a:chExt cx="0" cy="0"/>
        </a:xfrm>
      </p:grpSpPr>
      <p:sp>
        <p:nvSpPr>
          <p:cNvPr id="178" name="Google Shape;178;p43"/>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79" name="Google Shape;179;p43"/>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80" name="Google Shape;180;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81" name="Shape 181"/>
        <p:cNvGrpSpPr/>
        <p:nvPr/>
      </p:nvGrpSpPr>
      <p:grpSpPr>
        <a:xfrm>
          <a:off x="0" y="0"/>
          <a:ext cx="0" cy="0"/>
          <a:chOff x="0" y="0"/>
          <a:chExt cx="0" cy="0"/>
        </a:xfrm>
      </p:grpSpPr>
      <p:sp>
        <p:nvSpPr>
          <p:cNvPr id="182" name="Google Shape;182;p44"/>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83" name="Google Shape;183;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84" name="Shape 184"/>
        <p:cNvGrpSpPr/>
        <p:nvPr/>
      </p:nvGrpSpPr>
      <p:grpSpPr>
        <a:xfrm>
          <a:off x="0" y="0"/>
          <a:ext cx="0" cy="0"/>
          <a:chOff x="0" y="0"/>
          <a:chExt cx="0" cy="0"/>
        </a:xfrm>
      </p:grpSpPr>
      <p:sp>
        <p:nvSpPr>
          <p:cNvPr id="185" name="Google Shape;185;p4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45"/>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87" name="Google Shape;187;p45"/>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88" name="Google Shape;188;p45"/>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89" name="Google Shape;189;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90" name="Shape 190"/>
        <p:cNvGrpSpPr/>
        <p:nvPr/>
      </p:nvGrpSpPr>
      <p:grpSpPr>
        <a:xfrm>
          <a:off x="0" y="0"/>
          <a:ext cx="0" cy="0"/>
          <a:chOff x="0" y="0"/>
          <a:chExt cx="0" cy="0"/>
        </a:xfrm>
      </p:grpSpPr>
      <p:sp>
        <p:nvSpPr>
          <p:cNvPr id="191" name="Google Shape;191;p46"/>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92" name="Google Shape;192;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93" name="Shape 193"/>
        <p:cNvGrpSpPr/>
        <p:nvPr/>
      </p:nvGrpSpPr>
      <p:grpSpPr>
        <a:xfrm>
          <a:off x="0" y="0"/>
          <a:ext cx="0" cy="0"/>
          <a:chOff x="0" y="0"/>
          <a:chExt cx="0" cy="0"/>
        </a:xfrm>
      </p:grpSpPr>
      <p:sp>
        <p:nvSpPr>
          <p:cNvPr id="194" name="Google Shape;194;p47"/>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95" name="Google Shape;195;p47"/>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96" name="Google Shape;196;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7" name="Shape 197"/>
        <p:cNvGrpSpPr/>
        <p:nvPr/>
      </p:nvGrpSpPr>
      <p:grpSpPr>
        <a:xfrm>
          <a:off x="0" y="0"/>
          <a:ext cx="0" cy="0"/>
          <a:chOff x="0" y="0"/>
          <a:chExt cx="0" cy="0"/>
        </a:xfrm>
      </p:grpSpPr>
      <p:sp>
        <p:nvSpPr>
          <p:cNvPr id="198" name="Google Shape;198;p4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3" name="Shape 203"/>
        <p:cNvGrpSpPr/>
        <p:nvPr/>
      </p:nvGrpSpPr>
      <p:grpSpPr>
        <a:xfrm>
          <a:off x="0" y="0"/>
          <a:ext cx="0" cy="0"/>
          <a:chOff x="0" y="0"/>
          <a:chExt cx="0" cy="0"/>
        </a:xfrm>
      </p:grpSpPr>
      <p:sp>
        <p:nvSpPr>
          <p:cNvPr id="204" name="Google Shape;204;p50"/>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05" name="Google Shape;205;p50"/>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06" name="Google Shape;206;p5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7" name="Shape 207"/>
        <p:cNvGrpSpPr/>
        <p:nvPr/>
      </p:nvGrpSpPr>
      <p:grpSpPr>
        <a:xfrm>
          <a:off x="0" y="0"/>
          <a:ext cx="0" cy="0"/>
          <a:chOff x="0" y="0"/>
          <a:chExt cx="0" cy="0"/>
        </a:xfrm>
      </p:grpSpPr>
      <p:sp>
        <p:nvSpPr>
          <p:cNvPr id="208" name="Google Shape;208;p51"/>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09" name="Google Shape;209;p5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0" name="Shape 210"/>
        <p:cNvGrpSpPr/>
        <p:nvPr/>
      </p:nvGrpSpPr>
      <p:grpSpPr>
        <a:xfrm>
          <a:off x="0" y="0"/>
          <a:ext cx="0" cy="0"/>
          <a:chOff x="0" y="0"/>
          <a:chExt cx="0" cy="0"/>
        </a:xfrm>
      </p:grpSpPr>
      <p:sp>
        <p:nvSpPr>
          <p:cNvPr id="211" name="Google Shape;211;p5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2" name="Google Shape;212;p5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13" name="Google Shape;213;p5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4" name="Shape 214"/>
        <p:cNvGrpSpPr/>
        <p:nvPr/>
      </p:nvGrpSpPr>
      <p:grpSpPr>
        <a:xfrm>
          <a:off x="0" y="0"/>
          <a:ext cx="0" cy="0"/>
          <a:chOff x="0" y="0"/>
          <a:chExt cx="0" cy="0"/>
        </a:xfrm>
      </p:grpSpPr>
      <p:sp>
        <p:nvSpPr>
          <p:cNvPr id="215" name="Google Shape;215;p5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6" name="Google Shape;216;p53"/>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17" name="Google Shape;217;p53"/>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18" name="Google Shape;218;p5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9" name="Shape 219"/>
        <p:cNvGrpSpPr/>
        <p:nvPr/>
      </p:nvGrpSpPr>
      <p:grpSpPr>
        <a:xfrm>
          <a:off x="0" y="0"/>
          <a:ext cx="0" cy="0"/>
          <a:chOff x="0" y="0"/>
          <a:chExt cx="0" cy="0"/>
        </a:xfrm>
      </p:grpSpPr>
      <p:sp>
        <p:nvSpPr>
          <p:cNvPr id="220" name="Google Shape;220;p5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1" name="Google Shape;221;p5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22" name="Shape 222"/>
        <p:cNvGrpSpPr/>
        <p:nvPr/>
      </p:nvGrpSpPr>
      <p:grpSpPr>
        <a:xfrm>
          <a:off x="0" y="0"/>
          <a:ext cx="0" cy="0"/>
          <a:chOff x="0" y="0"/>
          <a:chExt cx="0" cy="0"/>
        </a:xfrm>
      </p:grpSpPr>
      <p:sp>
        <p:nvSpPr>
          <p:cNvPr id="223" name="Google Shape;223;p55"/>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24" name="Google Shape;224;p55"/>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25" name="Google Shape;225;p5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26" name="Shape 226"/>
        <p:cNvGrpSpPr/>
        <p:nvPr/>
      </p:nvGrpSpPr>
      <p:grpSpPr>
        <a:xfrm>
          <a:off x="0" y="0"/>
          <a:ext cx="0" cy="0"/>
          <a:chOff x="0" y="0"/>
          <a:chExt cx="0" cy="0"/>
        </a:xfrm>
      </p:grpSpPr>
      <p:sp>
        <p:nvSpPr>
          <p:cNvPr id="227" name="Google Shape;227;p56"/>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228" name="Google Shape;228;p5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29" name="Shape 229"/>
        <p:cNvGrpSpPr/>
        <p:nvPr/>
      </p:nvGrpSpPr>
      <p:grpSpPr>
        <a:xfrm>
          <a:off x="0" y="0"/>
          <a:ext cx="0" cy="0"/>
          <a:chOff x="0" y="0"/>
          <a:chExt cx="0" cy="0"/>
        </a:xfrm>
      </p:grpSpPr>
      <p:sp>
        <p:nvSpPr>
          <p:cNvPr id="230" name="Google Shape;230;p5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57"/>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232" name="Google Shape;232;p57"/>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33" name="Google Shape;233;p5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34" name="Google Shape;234;p5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35" name="Shape 235"/>
        <p:cNvGrpSpPr/>
        <p:nvPr/>
      </p:nvGrpSpPr>
      <p:grpSpPr>
        <a:xfrm>
          <a:off x="0" y="0"/>
          <a:ext cx="0" cy="0"/>
          <a:chOff x="0" y="0"/>
          <a:chExt cx="0" cy="0"/>
        </a:xfrm>
      </p:grpSpPr>
      <p:sp>
        <p:nvSpPr>
          <p:cNvPr id="236" name="Google Shape;236;p58"/>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237" name="Google Shape;237;p5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38" name="Shape 238"/>
        <p:cNvGrpSpPr/>
        <p:nvPr/>
      </p:nvGrpSpPr>
      <p:grpSpPr>
        <a:xfrm>
          <a:off x="0" y="0"/>
          <a:ext cx="0" cy="0"/>
          <a:chOff x="0" y="0"/>
          <a:chExt cx="0" cy="0"/>
        </a:xfrm>
      </p:grpSpPr>
      <p:sp>
        <p:nvSpPr>
          <p:cNvPr id="239" name="Google Shape;239;p59"/>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240" name="Google Shape;240;p59"/>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241" name="Google Shape;241;p5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42" name="Shape 242"/>
        <p:cNvGrpSpPr/>
        <p:nvPr/>
      </p:nvGrpSpPr>
      <p:grpSpPr>
        <a:xfrm>
          <a:off x="0" y="0"/>
          <a:ext cx="0" cy="0"/>
          <a:chOff x="0" y="0"/>
          <a:chExt cx="0" cy="0"/>
        </a:xfrm>
      </p:grpSpPr>
      <p:sp>
        <p:nvSpPr>
          <p:cNvPr id="243" name="Google Shape;243;p6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48" name="Shape 248"/>
        <p:cNvGrpSpPr/>
        <p:nvPr/>
      </p:nvGrpSpPr>
      <p:grpSpPr>
        <a:xfrm>
          <a:off x="0" y="0"/>
          <a:ext cx="0" cy="0"/>
          <a:chOff x="0" y="0"/>
          <a:chExt cx="0" cy="0"/>
        </a:xfrm>
      </p:grpSpPr>
      <p:grpSp>
        <p:nvGrpSpPr>
          <p:cNvPr id="249" name="Google Shape;249;p62"/>
          <p:cNvGrpSpPr/>
          <p:nvPr/>
        </p:nvGrpSpPr>
        <p:grpSpPr>
          <a:xfrm>
            <a:off x="4350279" y="2855377"/>
            <a:ext cx="443589" cy="105632"/>
            <a:chOff x="4137525" y="2915950"/>
            <a:chExt cx="869100" cy="207000"/>
          </a:xfrm>
        </p:grpSpPr>
        <p:sp>
          <p:nvSpPr>
            <p:cNvPr id="250" name="Google Shape;250;p6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6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6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3" name="Google Shape;253;p62"/>
          <p:cNvSpPr txBox="1"/>
          <p:nvPr>
            <p:ph type="ctrTitle"/>
          </p:nvPr>
        </p:nvSpPr>
        <p:spPr>
          <a:xfrm>
            <a:off x="671258" y="990800"/>
            <a:ext cx="7801500" cy="1730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254" name="Google Shape;254;p62"/>
          <p:cNvSpPr txBox="1"/>
          <p:nvPr>
            <p:ph idx="1" type="subTitle"/>
          </p:nvPr>
        </p:nvSpPr>
        <p:spPr>
          <a:xfrm>
            <a:off x="671250" y="3174876"/>
            <a:ext cx="78015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55" name="Google Shape;255;p6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6" name="Shape 256"/>
        <p:cNvGrpSpPr/>
        <p:nvPr/>
      </p:nvGrpSpPr>
      <p:grpSpPr>
        <a:xfrm>
          <a:off x="0" y="0"/>
          <a:ext cx="0" cy="0"/>
          <a:chOff x="0" y="0"/>
          <a:chExt cx="0" cy="0"/>
        </a:xfrm>
      </p:grpSpPr>
      <p:sp>
        <p:nvSpPr>
          <p:cNvPr id="257" name="Google Shape;257;p63"/>
          <p:cNvSpPr txBox="1"/>
          <p:nvPr>
            <p:ph type="title"/>
          </p:nvPr>
        </p:nvSpPr>
        <p:spPr>
          <a:xfrm>
            <a:off x="671250" y="2141250"/>
            <a:ext cx="7852200" cy="861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58" name="Google Shape;258;p63"/>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9" name="Shape 259"/>
        <p:cNvGrpSpPr/>
        <p:nvPr/>
      </p:nvGrpSpPr>
      <p:grpSpPr>
        <a:xfrm>
          <a:off x="0" y="0"/>
          <a:ext cx="0" cy="0"/>
          <a:chOff x="0" y="0"/>
          <a:chExt cx="0" cy="0"/>
        </a:xfrm>
      </p:grpSpPr>
      <p:sp>
        <p:nvSpPr>
          <p:cNvPr id="260" name="Google Shape;260;p6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61" name="Google Shape;261;p6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62" name="Google Shape;262;p64"/>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3" name="Shape 263"/>
        <p:cNvGrpSpPr/>
        <p:nvPr/>
      </p:nvGrpSpPr>
      <p:grpSpPr>
        <a:xfrm>
          <a:off x="0" y="0"/>
          <a:ext cx="0" cy="0"/>
          <a:chOff x="0" y="0"/>
          <a:chExt cx="0" cy="0"/>
        </a:xfrm>
      </p:grpSpPr>
      <p:sp>
        <p:nvSpPr>
          <p:cNvPr id="264" name="Google Shape;264;p6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65" name="Google Shape;265;p6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66" name="Google Shape;266;p6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67" name="Google Shape;267;p65"/>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8" name="Shape 268"/>
        <p:cNvGrpSpPr/>
        <p:nvPr/>
      </p:nvGrpSpPr>
      <p:grpSpPr>
        <a:xfrm>
          <a:off x="0" y="0"/>
          <a:ext cx="0" cy="0"/>
          <a:chOff x="0" y="0"/>
          <a:chExt cx="0" cy="0"/>
        </a:xfrm>
      </p:grpSpPr>
      <p:sp>
        <p:nvSpPr>
          <p:cNvPr id="269" name="Google Shape;269;p6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70" name="Google Shape;270;p66"/>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71" name="Shape 271"/>
        <p:cNvGrpSpPr/>
        <p:nvPr/>
      </p:nvGrpSpPr>
      <p:grpSpPr>
        <a:xfrm>
          <a:off x="0" y="0"/>
          <a:ext cx="0" cy="0"/>
          <a:chOff x="0" y="0"/>
          <a:chExt cx="0" cy="0"/>
        </a:xfrm>
      </p:grpSpPr>
      <p:sp>
        <p:nvSpPr>
          <p:cNvPr id="272" name="Google Shape;272;p6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73" name="Google Shape;273;p6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74" name="Google Shape;274;p67"/>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275" name="Shape 275"/>
        <p:cNvGrpSpPr/>
        <p:nvPr/>
      </p:nvGrpSpPr>
      <p:grpSpPr>
        <a:xfrm>
          <a:off x="0" y="0"/>
          <a:ext cx="0" cy="0"/>
          <a:chOff x="0" y="0"/>
          <a:chExt cx="0" cy="0"/>
        </a:xfrm>
      </p:grpSpPr>
      <p:sp>
        <p:nvSpPr>
          <p:cNvPr id="276" name="Google Shape;276;p68"/>
          <p:cNvSpPr txBox="1"/>
          <p:nvPr>
            <p:ph type="title"/>
          </p:nvPr>
        </p:nvSpPr>
        <p:spPr>
          <a:xfrm>
            <a:off x="490250" y="526350"/>
            <a:ext cx="6227100" cy="4090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277" name="Google Shape;277;p68"/>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78" name="Shape 278"/>
        <p:cNvGrpSpPr/>
        <p:nvPr/>
      </p:nvGrpSpPr>
      <p:grpSpPr>
        <a:xfrm>
          <a:off x="0" y="0"/>
          <a:ext cx="0" cy="0"/>
          <a:chOff x="0" y="0"/>
          <a:chExt cx="0" cy="0"/>
        </a:xfrm>
      </p:grpSpPr>
      <p:sp>
        <p:nvSpPr>
          <p:cNvPr id="279" name="Google Shape;279;p6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80" name="Google Shape;280;p6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281" name="Google Shape;281;p6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282" name="Google Shape;282;p69"/>
          <p:cNvSpPr txBox="1"/>
          <p:nvPr>
            <p:ph idx="1" type="subTitle"/>
          </p:nvPr>
        </p:nvSpPr>
        <p:spPr>
          <a:xfrm>
            <a:off x="265500" y="284520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100"/>
              <a:buNone/>
              <a:defRPr sz="21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None/>
              <a:defRPr sz="2100">
                <a:solidFill>
                  <a:schemeClr val="dk1"/>
                </a:solidFill>
              </a:defRPr>
            </a:lvl4pPr>
            <a:lvl5pPr lvl="4" rtl="0" algn="ctr">
              <a:lnSpc>
                <a:spcPct val="100000"/>
              </a:lnSpc>
              <a:spcBef>
                <a:spcPts val="0"/>
              </a:spcBef>
              <a:spcAft>
                <a:spcPts val="0"/>
              </a:spcAft>
              <a:buClr>
                <a:schemeClr val="dk1"/>
              </a:buClr>
              <a:buSzPts val="2100"/>
              <a:buNone/>
              <a:defRPr sz="2100">
                <a:solidFill>
                  <a:schemeClr val="dk1"/>
                </a:solidFill>
              </a:defRPr>
            </a:lvl5pPr>
            <a:lvl6pPr lvl="5" rtl="0" algn="ctr">
              <a:lnSpc>
                <a:spcPct val="100000"/>
              </a:lnSpc>
              <a:spcBef>
                <a:spcPts val="0"/>
              </a:spcBef>
              <a:spcAft>
                <a:spcPts val="0"/>
              </a:spcAft>
              <a:buClr>
                <a:schemeClr val="dk1"/>
              </a:buClr>
              <a:buSzPts val="2100"/>
              <a:buNone/>
              <a:defRPr sz="2100">
                <a:solidFill>
                  <a:schemeClr val="dk1"/>
                </a:solidFill>
              </a:defRPr>
            </a:lvl6pPr>
            <a:lvl7pPr lvl="6" rtl="0" algn="ctr">
              <a:lnSpc>
                <a:spcPct val="100000"/>
              </a:lnSpc>
              <a:spcBef>
                <a:spcPts val="0"/>
              </a:spcBef>
              <a:spcAft>
                <a:spcPts val="0"/>
              </a:spcAft>
              <a:buClr>
                <a:schemeClr val="dk1"/>
              </a:buClr>
              <a:buSzPts val="2100"/>
              <a:buNone/>
              <a:defRPr sz="2100">
                <a:solidFill>
                  <a:schemeClr val="dk1"/>
                </a:solidFill>
              </a:defRPr>
            </a:lvl7pPr>
            <a:lvl8pPr lvl="7" rtl="0" algn="ctr">
              <a:lnSpc>
                <a:spcPct val="100000"/>
              </a:lnSpc>
              <a:spcBef>
                <a:spcPts val="0"/>
              </a:spcBef>
              <a:spcAft>
                <a:spcPts val="0"/>
              </a:spcAft>
              <a:buClr>
                <a:schemeClr val="dk1"/>
              </a:buClr>
              <a:buSzPts val="2100"/>
              <a:buNone/>
              <a:defRPr sz="2100">
                <a:solidFill>
                  <a:schemeClr val="dk1"/>
                </a:solidFill>
              </a:defRPr>
            </a:lvl8pPr>
            <a:lvl9pPr lvl="8" rtl="0" algn="ctr">
              <a:lnSpc>
                <a:spcPct val="100000"/>
              </a:lnSpc>
              <a:spcBef>
                <a:spcPts val="0"/>
              </a:spcBef>
              <a:spcAft>
                <a:spcPts val="0"/>
              </a:spcAft>
              <a:buClr>
                <a:schemeClr val="dk1"/>
              </a:buClr>
              <a:buSzPts val="2100"/>
              <a:buNone/>
              <a:defRPr sz="2100">
                <a:solidFill>
                  <a:schemeClr val="dk1"/>
                </a:solidFill>
              </a:defRPr>
            </a:lvl9pPr>
          </a:lstStyle>
          <a:p/>
        </p:txBody>
      </p:sp>
      <p:sp>
        <p:nvSpPr>
          <p:cNvPr id="283" name="Google Shape;283;p6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284" name="Google Shape;284;p69"/>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85" name="Shape 285"/>
        <p:cNvGrpSpPr/>
        <p:nvPr/>
      </p:nvGrpSpPr>
      <p:grpSpPr>
        <a:xfrm>
          <a:off x="0" y="0"/>
          <a:ext cx="0" cy="0"/>
          <a:chOff x="0" y="0"/>
          <a:chExt cx="0" cy="0"/>
        </a:xfrm>
      </p:grpSpPr>
      <p:sp>
        <p:nvSpPr>
          <p:cNvPr id="286" name="Google Shape;286;p7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287" name="Google Shape;287;p70"/>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88" name="Shape 288"/>
        <p:cNvGrpSpPr/>
        <p:nvPr/>
      </p:nvGrpSpPr>
      <p:grpSpPr>
        <a:xfrm>
          <a:off x="0" y="0"/>
          <a:ext cx="0" cy="0"/>
          <a:chOff x="0" y="0"/>
          <a:chExt cx="0" cy="0"/>
        </a:xfrm>
      </p:grpSpPr>
      <p:sp>
        <p:nvSpPr>
          <p:cNvPr id="289" name="Google Shape;289;p7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290" name="Google Shape;290;p71"/>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291" name="Google Shape;291;p71"/>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92" name="Shape 292"/>
        <p:cNvGrpSpPr/>
        <p:nvPr/>
      </p:nvGrpSpPr>
      <p:grpSpPr>
        <a:xfrm>
          <a:off x="0" y="0"/>
          <a:ext cx="0" cy="0"/>
          <a:chOff x="0" y="0"/>
          <a:chExt cx="0" cy="0"/>
        </a:xfrm>
      </p:grpSpPr>
      <p:sp>
        <p:nvSpPr>
          <p:cNvPr id="293" name="Google Shape;293;p7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1">
    <p:bg>
      <p:bgPr>
        <a:solidFill>
          <a:srgbClr val="FFFFFF"/>
        </a:solidFill>
      </p:bgPr>
    </p:bg>
    <p:spTree>
      <p:nvGrpSpPr>
        <p:cNvPr id="294" name="Shape 294"/>
        <p:cNvGrpSpPr/>
        <p:nvPr/>
      </p:nvGrpSpPr>
      <p:grpSpPr>
        <a:xfrm>
          <a:off x="0" y="0"/>
          <a:ext cx="0" cy="0"/>
          <a:chOff x="0" y="0"/>
          <a:chExt cx="0" cy="0"/>
        </a:xfrm>
      </p:grpSpPr>
      <p:sp>
        <p:nvSpPr>
          <p:cNvPr id="295" name="Google Shape;295;p73"/>
          <p:cNvSpPr/>
          <p:nvPr/>
        </p:nvSpPr>
        <p:spPr>
          <a:xfrm rot="-679074">
            <a:off x="7424169" y="1110641"/>
            <a:ext cx="265609" cy="349478"/>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96B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73"/>
          <p:cNvSpPr/>
          <p:nvPr/>
        </p:nvSpPr>
        <p:spPr>
          <a:xfrm>
            <a:off x="2389031" y="-184381"/>
            <a:ext cx="971249" cy="983625"/>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A10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73"/>
          <p:cNvSpPr/>
          <p:nvPr/>
        </p:nvSpPr>
        <p:spPr>
          <a:xfrm>
            <a:off x="2519519" y="94934"/>
            <a:ext cx="419672" cy="425019"/>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73"/>
          <p:cNvSpPr/>
          <p:nvPr/>
        </p:nvSpPr>
        <p:spPr>
          <a:xfrm rot="8336996">
            <a:off x="4243138" y="-22224"/>
            <a:ext cx="467049" cy="473000"/>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AAED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73"/>
          <p:cNvSpPr/>
          <p:nvPr/>
        </p:nvSpPr>
        <p:spPr>
          <a:xfrm rot="3778801">
            <a:off x="8116057" y="3817380"/>
            <a:ext cx="580177" cy="587409"/>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7B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73"/>
          <p:cNvSpPr/>
          <p:nvPr/>
        </p:nvSpPr>
        <p:spPr>
          <a:xfrm rot="6668499">
            <a:off x="5293109" y="3771186"/>
            <a:ext cx="892234" cy="662795"/>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73"/>
          <p:cNvSpPr/>
          <p:nvPr/>
        </p:nvSpPr>
        <p:spPr>
          <a:xfrm rot="-3835491">
            <a:off x="5235980" y="3951326"/>
            <a:ext cx="467040" cy="423284"/>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73"/>
          <p:cNvSpPr/>
          <p:nvPr/>
        </p:nvSpPr>
        <p:spPr>
          <a:xfrm rot="-6648350">
            <a:off x="8451648" y="629713"/>
            <a:ext cx="922830" cy="757732"/>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73"/>
          <p:cNvSpPr/>
          <p:nvPr/>
        </p:nvSpPr>
        <p:spPr>
          <a:xfrm rot="-2488733">
            <a:off x="6365042" y="2437342"/>
            <a:ext cx="993792" cy="738164"/>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AAED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73"/>
          <p:cNvSpPr/>
          <p:nvPr/>
        </p:nvSpPr>
        <p:spPr>
          <a:xfrm>
            <a:off x="6617181" y="4283744"/>
            <a:ext cx="971249" cy="983625"/>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A10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73"/>
          <p:cNvSpPr txBox="1"/>
          <p:nvPr>
            <p:ph type="ctrTitle"/>
          </p:nvPr>
        </p:nvSpPr>
        <p:spPr>
          <a:xfrm>
            <a:off x="1676400" y="1412350"/>
            <a:ext cx="4637700" cy="2318700"/>
          </a:xfrm>
          <a:prstGeom prst="rect">
            <a:avLst/>
          </a:prstGeom>
        </p:spPr>
        <p:txBody>
          <a:bodyPr anchorCtr="0" anchor="ctr" bIns="91425" lIns="91425" spcFirstLastPara="1" rIns="91425" wrap="square" tIns="91425">
            <a:noAutofit/>
          </a:bodyPr>
          <a:lstStyle>
            <a:lvl1pPr lvl="0" rtl="0">
              <a:spcBef>
                <a:spcPts val="0"/>
              </a:spcBef>
              <a:spcAft>
                <a:spcPts val="0"/>
              </a:spcAft>
              <a:buSzPts val="5200"/>
              <a:buNone/>
              <a:defRPr sz="5200"/>
            </a:lvl1pPr>
            <a:lvl2pPr lvl="1" rtl="0">
              <a:spcBef>
                <a:spcPts val="0"/>
              </a:spcBef>
              <a:spcAft>
                <a:spcPts val="0"/>
              </a:spcAft>
              <a:buSzPts val="5200"/>
              <a:buNone/>
              <a:defRPr sz="5200"/>
            </a:lvl2pPr>
            <a:lvl3pPr lvl="2" rtl="0">
              <a:spcBef>
                <a:spcPts val="0"/>
              </a:spcBef>
              <a:spcAft>
                <a:spcPts val="0"/>
              </a:spcAft>
              <a:buSzPts val="5200"/>
              <a:buNone/>
              <a:defRPr sz="5200"/>
            </a:lvl3pPr>
            <a:lvl4pPr lvl="3" rtl="0">
              <a:spcBef>
                <a:spcPts val="0"/>
              </a:spcBef>
              <a:spcAft>
                <a:spcPts val="0"/>
              </a:spcAft>
              <a:buSzPts val="5200"/>
              <a:buNone/>
              <a:defRPr sz="5200"/>
            </a:lvl4pPr>
            <a:lvl5pPr lvl="4" rtl="0">
              <a:spcBef>
                <a:spcPts val="0"/>
              </a:spcBef>
              <a:spcAft>
                <a:spcPts val="0"/>
              </a:spcAft>
              <a:buSzPts val="5200"/>
              <a:buNone/>
              <a:defRPr sz="5200"/>
            </a:lvl5pPr>
            <a:lvl6pPr lvl="5" rtl="0">
              <a:spcBef>
                <a:spcPts val="0"/>
              </a:spcBef>
              <a:spcAft>
                <a:spcPts val="0"/>
              </a:spcAft>
              <a:buSzPts val="5200"/>
              <a:buNone/>
              <a:defRPr sz="5200"/>
            </a:lvl6pPr>
            <a:lvl7pPr lvl="6" rtl="0">
              <a:spcBef>
                <a:spcPts val="0"/>
              </a:spcBef>
              <a:spcAft>
                <a:spcPts val="0"/>
              </a:spcAft>
              <a:buSzPts val="5200"/>
              <a:buNone/>
              <a:defRPr sz="5200"/>
            </a:lvl7pPr>
            <a:lvl8pPr lvl="7" rtl="0">
              <a:spcBef>
                <a:spcPts val="0"/>
              </a:spcBef>
              <a:spcAft>
                <a:spcPts val="0"/>
              </a:spcAft>
              <a:buSzPts val="5200"/>
              <a:buNone/>
              <a:defRPr sz="5200"/>
            </a:lvl8pPr>
            <a:lvl9pPr lvl="8" rtl="0">
              <a:spcBef>
                <a:spcPts val="0"/>
              </a:spcBef>
              <a:spcAft>
                <a:spcPts val="0"/>
              </a:spcAft>
              <a:buSzPts val="5200"/>
              <a:buNone/>
              <a:defRPr sz="5200"/>
            </a:lvl9pPr>
          </a:lstStyle>
          <a:p/>
        </p:txBody>
      </p:sp>
      <p:sp>
        <p:nvSpPr>
          <p:cNvPr id="306" name="Google Shape;306;p73"/>
          <p:cNvSpPr/>
          <p:nvPr/>
        </p:nvSpPr>
        <p:spPr>
          <a:xfrm rot="-10736906">
            <a:off x="8409586" y="2375711"/>
            <a:ext cx="825227" cy="747788"/>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73"/>
          <p:cNvSpPr/>
          <p:nvPr/>
        </p:nvSpPr>
        <p:spPr>
          <a:xfrm rot="-9528265">
            <a:off x="8474418" y="2733034"/>
            <a:ext cx="419693" cy="425041"/>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73"/>
          <p:cNvSpPr/>
          <p:nvPr/>
        </p:nvSpPr>
        <p:spPr>
          <a:xfrm>
            <a:off x="873523" y="349101"/>
            <a:ext cx="467067" cy="478170"/>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96B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73"/>
          <p:cNvSpPr/>
          <p:nvPr/>
        </p:nvSpPr>
        <p:spPr>
          <a:xfrm>
            <a:off x="5760012" y="159538"/>
            <a:ext cx="971255" cy="1011985"/>
          </a:xfrm>
          <a:custGeom>
            <a:rect b="b" l="l" r="r" t="t"/>
            <a:pathLst>
              <a:path extrusionOk="0" h="20796" w="19959">
                <a:moveTo>
                  <a:pt x="9801" y="1"/>
                </a:moveTo>
                <a:lnTo>
                  <a:pt x="8785" y="60"/>
                </a:lnTo>
                <a:lnTo>
                  <a:pt x="7769" y="240"/>
                </a:lnTo>
                <a:lnTo>
                  <a:pt x="6753" y="538"/>
                </a:lnTo>
                <a:lnTo>
                  <a:pt x="5797" y="957"/>
                </a:lnTo>
                <a:lnTo>
                  <a:pt x="4901" y="1495"/>
                </a:lnTo>
                <a:lnTo>
                  <a:pt x="4004" y="2152"/>
                </a:lnTo>
                <a:lnTo>
                  <a:pt x="3347" y="2809"/>
                </a:lnTo>
                <a:lnTo>
                  <a:pt x="2630" y="3586"/>
                </a:lnTo>
                <a:lnTo>
                  <a:pt x="2032" y="4482"/>
                </a:lnTo>
                <a:lnTo>
                  <a:pt x="1435" y="5379"/>
                </a:lnTo>
                <a:lnTo>
                  <a:pt x="957" y="6335"/>
                </a:lnTo>
                <a:lnTo>
                  <a:pt x="538" y="7351"/>
                </a:lnTo>
                <a:lnTo>
                  <a:pt x="240" y="8307"/>
                </a:lnTo>
                <a:lnTo>
                  <a:pt x="60" y="9263"/>
                </a:lnTo>
                <a:lnTo>
                  <a:pt x="1" y="9860"/>
                </a:lnTo>
                <a:lnTo>
                  <a:pt x="60" y="10458"/>
                </a:lnTo>
                <a:lnTo>
                  <a:pt x="120" y="10936"/>
                </a:lnTo>
                <a:lnTo>
                  <a:pt x="240" y="11474"/>
                </a:lnTo>
                <a:lnTo>
                  <a:pt x="598" y="12489"/>
                </a:lnTo>
                <a:lnTo>
                  <a:pt x="957" y="13565"/>
                </a:lnTo>
                <a:lnTo>
                  <a:pt x="1076" y="13924"/>
                </a:lnTo>
                <a:lnTo>
                  <a:pt x="1136" y="14342"/>
                </a:lnTo>
                <a:lnTo>
                  <a:pt x="1136" y="15059"/>
                </a:lnTo>
                <a:lnTo>
                  <a:pt x="1136" y="15836"/>
                </a:lnTo>
                <a:lnTo>
                  <a:pt x="1196" y="16613"/>
                </a:lnTo>
                <a:lnTo>
                  <a:pt x="1375" y="17270"/>
                </a:lnTo>
                <a:lnTo>
                  <a:pt x="1554" y="17808"/>
                </a:lnTo>
                <a:lnTo>
                  <a:pt x="1734" y="18286"/>
                </a:lnTo>
                <a:lnTo>
                  <a:pt x="2032" y="18764"/>
                </a:lnTo>
                <a:lnTo>
                  <a:pt x="2331" y="19122"/>
                </a:lnTo>
                <a:lnTo>
                  <a:pt x="2690" y="19481"/>
                </a:lnTo>
                <a:lnTo>
                  <a:pt x="3048" y="19780"/>
                </a:lnTo>
                <a:lnTo>
                  <a:pt x="3466" y="20019"/>
                </a:lnTo>
                <a:lnTo>
                  <a:pt x="3885" y="20258"/>
                </a:lnTo>
                <a:lnTo>
                  <a:pt x="4363" y="20437"/>
                </a:lnTo>
                <a:lnTo>
                  <a:pt x="4841" y="20556"/>
                </a:lnTo>
                <a:lnTo>
                  <a:pt x="5319" y="20676"/>
                </a:lnTo>
                <a:lnTo>
                  <a:pt x="6335" y="20795"/>
                </a:lnTo>
                <a:lnTo>
                  <a:pt x="7410" y="20736"/>
                </a:lnTo>
                <a:lnTo>
                  <a:pt x="8546" y="20616"/>
                </a:lnTo>
                <a:lnTo>
                  <a:pt x="9681" y="20317"/>
                </a:lnTo>
                <a:lnTo>
                  <a:pt x="10757" y="20019"/>
                </a:lnTo>
                <a:lnTo>
                  <a:pt x="11832" y="19600"/>
                </a:lnTo>
                <a:lnTo>
                  <a:pt x="12848" y="19122"/>
                </a:lnTo>
                <a:lnTo>
                  <a:pt x="13744" y="18585"/>
                </a:lnTo>
                <a:lnTo>
                  <a:pt x="14521" y="17987"/>
                </a:lnTo>
                <a:lnTo>
                  <a:pt x="15238" y="17389"/>
                </a:lnTo>
                <a:lnTo>
                  <a:pt x="15896" y="16792"/>
                </a:lnTo>
                <a:lnTo>
                  <a:pt x="16613" y="16194"/>
                </a:lnTo>
                <a:lnTo>
                  <a:pt x="17270" y="15597"/>
                </a:lnTo>
                <a:lnTo>
                  <a:pt x="17867" y="14999"/>
                </a:lnTo>
                <a:lnTo>
                  <a:pt x="18465" y="14402"/>
                </a:lnTo>
                <a:lnTo>
                  <a:pt x="18943" y="13685"/>
                </a:lnTo>
                <a:lnTo>
                  <a:pt x="19361" y="12908"/>
                </a:lnTo>
                <a:lnTo>
                  <a:pt x="19541" y="12430"/>
                </a:lnTo>
                <a:lnTo>
                  <a:pt x="19660" y="11952"/>
                </a:lnTo>
                <a:lnTo>
                  <a:pt x="19839" y="11055"/>
                </a:lnTo>
                <a:lnTo>
                  <a:pt x="19959" y="10099"/>
                </a:lnTo>
                <a:lnTo>
                  <a:pt x="19899" y="9203"/>
                </a:lnTo>
                <a:lnTo>
                  <a:pt x="19780" y="8247"/>
                </a:lnTo>
                <a:lnTo>
                  <a:pt x="19600" y="7351"/>
                </a:lnTo>
                <a:lnTo>
                  <a:pt x="19302" y="6454"/>
                </a:lnTo>
                <a:lnTo>
                  <a:pt x="18943" y="5618"/>
                </a:lnTo>
                <a:lnTo>
                  <a:pt x="18465" y="4781"/>
                </a:lnTo>
                <a:lnTo>
                  <a:pt x="17867" y="3945"/>
                </a:lnTo>
                <a:lnTo>
                  <a:pt x="17150" y="3108"/>
                </a:lnTo>
                <a:lnTo>
                  <a:pt x="16374" y="2391"/>
                </a:lnTo>
                <a:lnTo>
                  <a:pt x="15537" y="1793"/>
                </a:lnTo>
                <a:lnTo>
                  <a:pt x="14700" y="1256"/>
                </a:lnTo>
                <a:lnTo>
                  <a:pt x="13744" y="777"/>
                </a:lnTo>
                <a:lnTo>
                  <a:pt x="12788" y="419"/>
                </a:lnTo>
                <a:lnTo>
                  <a:pt x="11772" y="180"/>
                </a:lnTo>
                <a:lnTo>
                  <a:pt x="10816" y="1"/>
                </a:lnTo>
                <a:close/>
              </a:path>
            </a:pathLst>
          </a:custGeom>
          <a:solidFill>
            <a:srgbClr val="FF7B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73"/>
          <p:cNvSpPr/>
          <p:nvPr/>
        </p:nvSpPr>
        <p:spPr>
          <a:xfrm rot="3741321">
            <a:off x="5765601" y="-92132"/>
            <a:ext cx="547361" cy="560373"/>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73"/>
          <p:cNvSpPr/>
          <p:nvPr/>
        </p:nvSpPr>
        <p:spPr>
          <a:xfrm>
            <a:off x="-267953" y="1365498"/>
            <a:ext cx="1131662" cy="1025467"/>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FD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73"/>
          <p:cNvSpPr/>
          <p:nvPr/>
        </p:nvSpPr>
        <p:spPr>
          <a:xfrm>
            <a:off x="331131" y="2051184"/>
            <a:ext cx="419672" cy="425019"/>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73"/>
          <p:cNvSpPr/>
          <p:nvPr/>
        </p:nvSpPr>
        <p:spPr>
          <a:xfrm rot="10592599">
            <a:off x="3091737" y="4454947"/>
            <a:ext cx="1090400" cy="809981"/>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FFD0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73"/>
          <p:cNvSpPr/>
          <p:nvPr/>
        </p:nvSpPr>
        <p:spPr>
          <a:xfrm rot="-7924870">
            <a:off x="339964" y="3032930"/>
            <a:ext cx="841224" cy="624898"/>
          </a:xfrm>
          <a:custGeom>
            <a:rect b="b" l="l" r="r" t="t"/>
            <a:pathLst>
              <a:path extrusionOk="0" h="31731" w="35017">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rgbClr val="AAED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73"/>
          <p:cNvSpPr/>
          <p:nvPr/>
        </p:nvSpPr>
        <p:spPr>
          <a:xfrm rot="-1232320">
            <a:off x="908097" y="2912232"/>
            <a:ext cx="341366" cy="349481"/>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73"/>
          <p:cNvSpPr/>
          <p:nvPr/>
        </p:nvSpPr>
        <p:spPr>
          <a:xfrm rot="5969070">
            <a:off x="976107" y="4357729"/>
            <a:ext cx="825137" cy="835651"/>
          </a:xfrm>
          <a:custGeom>
            <a:rect b="b" l="l" r="r" t="t"/>
            <a:pathLst>
              <a:path extrusionOk="0" h="23844" w="23544">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rgbClr val="FF7B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73"/>
          <p:cNvSpPr/>
          <p:nvPr/>
        </p:nvSpPr>
        <p:spPr>
          <a:xfrm rot="1319022">
            <a:off x="-115268" y="1393270"/>
            <a:ext cx="747678" cy="1170967"/>
          </a:xfrm>
          <a:custGeom>
            <a:rect b="b" l="l" r="r" t="t"/>
            <a:pathLst>
              <a:path extrusionOk="0" h="43144" w="27548">
                <a:moveTo>
                  <a:pt x="16075" y="657"/>
                </a:moveTo>
                <a:lnTo>
                  <a:pt x="16135" y="896"/>
                </a:lnTo>
                <a:lnTo>
                  <a:pt x="15477" y="777"/>
                </a:lnTo>
                <a:lnTo>
                  <a:pt x="16075" y="657"/>
                </a:lnTo>
                <a:close/>
                <a:moveTo>
                  <a:pt x="8068" y="9322"/>
                </a:moveTo>
                <a:lnTo>
                  <a:pt x="7829" y="9382"/>
                </a:lnTo>
                <a:lnTo>
                  <a:pt x="7649" y="9441"/>
                </a:lnTo>
                <a:lnTo>
                  <a:pt x="7590" y="9621"/>
                </a:lnTo>
                <a:lnTo>
                  <a:pt x="7590" y="9740"/>
                </a:lnTo>
                <a:lnTo>
                  <a:pt x="7590" y="9919"/>
                </a:lnTo>
                <a:lnTo>
                  <a:pt x="7709" y="10039"/>
                </a:lnTo>
                <a:lnTo>
                  <a:pt x="7829" y="10099"/>
                </a:lnTo>
                <a:lnTo>
                  <a:pt x="8008" y="10039"/>
                </a:lnTo>
                <a:lnTo>
                  <a:pt x="8127" y="9979"/>
                </a:lnTo>
                <a:lnTo>
                  <a:pt x="8247" y="9860"/>
                </a:lnTo>
                <a:lnTo>
                  <a:pt x="8366" y="9621"/>
                </a:lnTo>
                <a:lnTo>
                  <a:pt x="8366" y="9501"/>
                </a:lnTo>
                <a:lnTo>
                  <a:pt x="8366" y="9382"/>
                </a:lnTo>
                <a:lnTo>
                  <a:pt x="8247" y="9322"/>
                </a:lnTo>
                <a:close/>
                <a:moveTo>
                  <a:pt x="6992" y="12369"/>
                </a:moveTo>
                <a:lnTo>
                  <a:pt x="6872" y="12429"/>
                </a:lnTo>
                <a:lnTo>
                  <a:pt x="6693" y="12489"/>
                </a:lnTo>
                <a:lnTo>
                  <a:pt x="6633" y="12608"/>
                </a:lnTo>
                <a:lnTo>
                  <a:pt x="6574" y="12788"/>
                </a:lnTo>
                <a:lnTo>
                  <a:pt x="6574" y="12967"/>
                </a:lnTo>
                <a:lnTo>
                  <a:pt x="6574" y="13086"/>
                </a:lnTo>
                <a:lnTo>
                  <a:pt x="6693" y="13146"/>
                </a:lnTo>
                <a:lnTo>
                  <a:pt x="6872" y="13206"/>
                </a:lnTo>
                <a:lnTo>
                  <a:pt x="6992" y="13146"/>
                </a:lnTo>
                <a:lnTo>
                  <a:pt x="7171" y="13086"/>
                </a:lnTo>
                <a:lnTo>
                  <a:pt x="7231" y="12967"/>
                </a:lnTo>
                <a:lnTo>
                  <a:pt x="7291" y="12788"/>
                </a:lnTo>
                <a:lnTo>
                  <a:pt x="7291" y="12608"/>
                </a:lnTo>
                <a:lnTo>
                  <a:pt x="7291" y="12489"/>
                </a:lnTo>
                <a:lnTo>
                  <a:pt x="7171" y="12429"/>
                </a:lnTo>
                <a:lnTo>
                  <a:pt x="6992" y="12369"/>
                </a:lnTo>
                <a:close/>
                <a:moveTo>
                  <a:pt x="4124" y="12847"/>
                </a:moveTo>
                <a:lnTo>
                  <a:pt x="3944" y="12967"/>
                </a:lnTo>
                <a:lnTo>
                  <a:pt x="3885" y="13086"/>
                </a:lnTo>
                <a:lnTo>
                  <a:pt x="3765" y="13266"/>
                </a:lnTo>
                <a:lnTo>
                  <a:pt x="3705" y="13445"/>
                </a:lnTo>
                <a:lnTo>
                  <a:pt x="3705" y="13624"/>
                </a:lnTo>
                <a:lnTo>
                  <a:pt x="3765" y="13744"/>
                </a:lnTo>
                <a:lnTo>
                  <a:pt x="3885" y="13863"/>
                </a:lnTo>
                <a:lnTo>
                  <a:pt x="4303" y="13863"/>
                </a:lnTo>
                <a:lnTo>
                  <a:pt x="4482" y="13744"/>
                </a:lnTo>
                <a:lnTo>
                  <a:pt x="4602" y="13564"/>
                </a:lnTo>
                <a:lnTo>
                  <a:pt x="4662" y="13385"/>
                </a:lnTo>
                <a:lnTo>
                  <a:pt x="4662" y="13146"/>
                </a:lnTo>
                <a:lnTo>
                  <a:pt x="4542" y="12967"/>
                </a:lnTo>
                <a:lnTo>
                  <a:pt x="4363" y="12847"/>
                </a:lnTo>
                <a:close/>
                <a:moveTo>
                  <a:pt x="8127" y="14819"/>
                </a:moveTo>
                <a:lnTo>
                  <a:pt x="7948" y="14999"/>
                </a:lnTo>
                <a:lnTo>
                  <a:pt x="7948" y="15178"/>
                </a:lnTo>
                <a:lnTo>
                  <a:pt x="7948" y="15596"/>
                </a:lnTo>
                <a:lnTo>
                  <a:pt x="7948" y="15835"/>
                </a:lnTo>
                <a:lnTo>
                  <a:pt x="8008" y="15955"/>
                </a:lnTo>
                <a:lnTo>
                  <a:pt x="8068" y="16074"/>
                </a:lnTo>
                <a:lnTo>
                  <a:pt x="8187" y="16014"/>
                </a:lnTo>
                <a:lnTo>
                  <a:pt x="8366" y="15835"/>
                </a:lnTo>
                <a:lnTo>
                  <a:pt x="8486" y="15596"/>
                </a:lnTo>
                <a:lnTo>
                  <a:pt x="8546" y="15357"/>
                </a:lnTo>
                <a:lnTo>
                  <a:pt x="8486" y="15118"/>
                </a:lnTo>
                <a:lnTo>
                  <a:pt x="8426" y="14939"/>
                </a:lnTo>
                <a:lnTo>
                  <a:pt x="8307" y="14819"/>
                </a:lnTo>
                <a:close/>
                <a:moveTo>
                  <a:pt x="5259" y="15417"/>
                </a:moveTo>
                <a:lnTo>
                  <a:pt x="5020" y="15477"/>
                </a:lnTo>
                <a:lnTo>
                  <a:pt x="4841" y="15656"/>
                </a:lnTo>
                <a:lnTo>
                  <a:pt x="4662" y="15895"/>
                </a:lnTo>
                <a:lnTo>
                  <a:pt x="4602" y="16194"/>
                </a:lnTo>
                <a:lnTo>
                  <a:pt x="4542" y="16433"/>
                </a:lnTo>
                <a:lnTo>
                  <a:pt x="4662" y="16672"/>
                </a:lnTo>
                <a:lnTo>
                  <a:pt x="4841" y="16791"/>
                </a:lnTo>
                <a:lnTo>
                  <a:pt x="4901" y="16851"/>
                </a:lnTo>
                <a:lnTo>
                  <a:pt x="5020" y="16851"/>
                </a:lnTo>
                <a:lnTo>
                  <a:pt x="5259" y="16731"/>
                </a:lnTo>
                <a:lnTo>
                  <a:pt x="5438" y="16552"/>
                </a:lnTo>
                <a:lnTo>
                  <a:pt x="5618" y="16313"/>
                </a:lnTo>
                <a:lnTo>
                  <a:pt x="5737" y="16074"/>
                </a:lnTo>
                <a:lnTo>
                  <a:pt x="5737" y="15775"/>
                </a:lnTo>
                <a:lnTo>
                  <a:pt x="5677" y="15596"/>
                </a:lnTo>
                <a:lnTo>
                  <a:pt x="5558" y="15477"/>
                </a:lnTo>
                <a:lnTo>
                  <a:pt x="5498" y="15417"/>
                </a:lnTo>
                <a:close/>
                <a:moveTo>
                  <a:pt x="7171" y="18166"/>
                </a:moveTo>
                <a:lnTo>
                  <a:pt x="6992" y="18225"/>
                </a:lnTo>
                <a:lnTo>
                  <a:pt x="6872" y="18345"/>
                </a:lnTo>
                <a:lnTo>
                  <a:pt x="6813" y="18524"/>
                </a:lnTo>
                <a:lnTo>
                  <a:pt x="6813" y="18703"/>
                </a:lnTo>
                <a:lnTo>
                  <a:pt x="6813" y="18883"/>
                </a:lnTo>
                <a:lnTo>
                  <a:pt x="6872" y="19002"/>
                </a:lnTo>
                <a:lnTo>
                  <a:pt x="6992" y="19122"/>
                </a:lnTo>
                <a:lnTo>
                  <a:pt x="7171" y="19122"/>
                </a:lnTo>
                <a:lnTo>
                  <a:pt x="7351" y="19062"/>
                </a:lnTo>
                <a:lnTo>
                  <a:pt x="7470" y="18942"/>
                </a:lnTo>
                <a:lnTo>
                  <a:pt x="7530" y="18763"/>
                </a:lnTo>
                <a:lnTo>
                  <a:pt x="7530" y="18584"/>
                </a:lnTo>
                <a:lnTo>
                  <a:pt x="7530" y="18405"/>
                </a:lnTo>
                <a:lnTo>
                  <a:pt x="7470" y="18285"/>
                </a:lnTo>
                <a:lnTo>
                  <a:pt x="7351" y="18166"/>
                </a:lnTo>
                <a:close/>
                <a:moveTo>
                  <a:pt x="4064" y="18763"/>
                </a:moveTo>
                <a:lnTo>
                  <a:pt x="3885" y="18883"/>
                </a:lnTo>
                <a:lnTo>
                  <a:pt x="3705" y="19002"/>
                </a:lnTo>
                <a:lnTo>
                  <a:pt x="3586" y="19181"/>
                </a:lnTo>
                <a:lnTo>
                  <a:pt x="3586" y="19420"/>
                </a:lnTo>
                <a:lnTo>
                  <a:pt x="3705" y="19659"/>
                </a:lnTo>
                <a:lnTo>
                  <a:pt x="3825" y="19779"/>
                </a:lnTo>
                <a:lnTo>
                  <a:pt x="4004" y="19839"/>
                </a:lnTo>
                <a:lnTo>
                  <a:pt x="4183" y="19839"/>
                </a:lnTo>
                <a:lnTo>
                  <a:pt x="4303" y="19719"/>
                </a:lnTo>
                <a:lnTo>
                  <a:pt x="4423" y="19600"/>
                </a:lnTo>
                <a:lnTo>
                  <a:pt x="4542" y="19420"/>
                </a:lnTo>
                <a:lnTo>
                  <a:pt x="4542" y="19241"/>
                </a:lnTo>
                <a:lnTo>
                  <a:pt x="4542" y="19062"/>
                </a:lnTo>
                <a:lnTo>
                  <a:pt x="4423" y="18823"/>
                </a:lnTo>
                <a:lnTo>
                  <a:pt x="4243" y="18763"/>
                </a:lnTo>
                <a:close/>
                <a:moveTo>
                  <a:pt x="7590" y="20855"/>
                </a:moveTo>
                <a:lnTo>
                  <a:pt x="7351" y="20914"/>
                </a:lnTo>
                <a:lnTo>
                  <a:pt x="7052" y="21094"/>
                </a:lnTo>
                <a:lnTo>
                  <a:pt x="6813" y="21333"/>
                </a:lnTo>
                <a:lnTo>
                  <a:pt x="6693" y="21572"/>
                </a:lnTo>
                <a:lnTo>
                  <a:pt x="6693" y="21751"/>
                </a:lnTo>
                <a:lnTo>
                  <a:pt x="6753" y="21930"/>
                </a:lnTo>
                <a:lnTo>
                  <a:pt x="6932" y="22050"/>
                </a:lnTo>
                <a:lnTo>
                  <a:pt x="7171" y="22109"/>
                </a:lnTo>
                <a:lnTo>
                  <a:pt x="7410" y="22050"/>
                </a:lnTo>
                <a:lnTo>
                  <a:pt x="7649" y="21930"/>
                </a:lnTo>
                <a:lnTo>
                  <a:pt x="7888" y="21691"/>
                </a:lnTo>
                <a:lnTo>
                  <a:pt x="8068" y="21333"/>
                </a:lnTo>
                <a:lnTo>
                  <a:pt x="8068" y="21094"/>
                </a:lnTo>
                <a:lnTo>
                  <a:pt x="8008" y="20914"/>
                </a:lnTo>
                <a:lnTo>
                  <a:pt x="7829" y="20855"/>
                </a:lnTo>
                <a:close/>
                <a:moveTo>
                  <a:pt x="3466" y="22169"/>
                </a:moveTo>
                <a:lnTo>
                  <a:pt x="3347" y="22229"/>
                </a:lnTo>
                <a:lnTo>
                  <a:pt x="3287" y="22348"/>
                </a:lnTo>
                <a:lnTo>
                  <a:pt x="3227" y="22528"/>
                </a:lnTo>
                <a:lnTo>
                  <a:pt x="3227" y="22707"/>
                </a:lnTo>
                <a:lnTo>
                  <a:pt x="3287" y="22826"/>
                </a:lnTo>
                <a:lnTo>
                  <a:pt x="3407" y="22946"/>
                </a:lnTo>
                <a:lnTo>
                  <a:pt x="3586" y="23006"/>
                </a:lnTo>
                <a:lnTo>
                  <a:pt x="3825" y="23006"/>
                </a:lnTo>
                <a:lnTo>
                  <a:pt x="3944" y="22886"/>
                </a:lnTo>
                <a:lnTo>
                  <a:pt x="4064" y="22767"/>
                </a:lnTo>
                <a:lnTo>
                  <a:pt x="4064" y="22647"/>
                </a:lnTo>
                <a:lnTo>
                  <a:pt x="4064" y="22528"/>
                </a:lnTo>
                <a:lnTo>
                  <a:pt x="4004" y="22348"/>
                </a:lnTo>
                <a:lnTo>
                  <a:pt x="3825" y="22229"/>
                </a:lnTo>
                <a:lnTo>
                  <a:pt x="3646" y="22169"/>
                </a:lnTo>
                <a:close/>
                <a:moveTo>
                  <a:pt x="5080" y="23424"/>
                </a:moveTo>
                <a:lnTo>
                  <a:pt x="4960" y="23484"/>
                </a:lnTo>
                <a:lnTo>
                  <a:pt x="4721" y="23723"/>
                </a:lnTo>
                <a:lnTo>
                  <a:pt x="4662" y="23902"/>
                </a:lnTo>
                <a:lnTo>
                  <a:pt x="4602" y="24022"/>
                </a:lnTo>
                <a:lnTo>
                  <a:pt x="4721" y="24141"/>
                </a:lnTo>
                <a:lnTo>
                  <a:pt x="5199" y="24141"/>
                </a:lnTo>
                <a:lnTo>
                  <a:pt x="5319" y="24081"/>
                </a:lnTo>
                <a:lnTo>
                  <a:pt x="5379" y="23962"/>
                </a:lnTo>
                <a:lnTo>
                  <a:pt x="5319" y="23842"/>
                </a:lnTo>
                <a:lnTo>
                  <a:pt x="5199" y="23544"/>
                </a:lnTo>
                <a:lnTo>
                  <a:pt x="5080" y="23424"/>
                </a:lnTo>
                <a:close/>
                <a:moveTo>
                  <a:pt x="9800" y="23424"/>
                </a:moveTo>
                <a:lnTo>
                  <a:pt x="9621" y="23484"/>
                </a:lnTo>
                <a:lnTo>
                  <a:pt x="9561" y="23544"/>
                </a:lnTo>
                <a:lnTo>
                  <a:pt x="9502" y="23723"/>
                </a:lnTo>
                <a:lnTo>
                  <a:pt x="9502" y="23902"/>
                </a:lnTo>
                <a:lnTo>
                  <a:pt x="9561" y="24081"/>
                </a:lnTo>
                <a:lnTo>
                  <a:pt x="9621" y="24201"/>
                </a:lnTo>
                <a:lnTo>
                  <a:pt x="9741" y="24261"/>
                </a:lnTo>
                <a:lnTo>
                  <a:pt x="10099" y="24261"/>
                </a:lnTo>
                <a:lnTo>
                  <a:pt x="10219" y="24201"/>
                </a:lnTo>
                <a:lnTo>
                  <a:pt x="10279" y="24022"/>
                </a:lnTo>
                <a:lnTo>
                  <a:pt x="10279" y="23842"/>
                </a:lnTo>
                <a:lnTo>
                  <a:pt x="10219" y="23723"/>
                </a:lnTo>
                <a:lnTo>
                  <a:pt x="10099" y="23544"/>
                </a:lnTo>
                <a:lnTo>
                  <a:pt x="9980" y="23424"/>
                </a:lnTo>
                <a:close/>
                <a:moveTo>
                  <a:pt x="3227" y="24978"/>
                </a:moveTo>
                <a:lnTo>
                  <a:pt x="3108" y="25097"/>
                </a:lnTo>
                <a:lnTo>
                  <a:pt x="2988" y="25276"/>
                </a:lnTo>
                <a:lnTo>
                  <a:pt x="2929" y="25456"/>
                </a:lnTo>
                <a:lnTo>
                  <a:pt x="2869" y="25635"/>
                </a:lnTo>
                <a:lnTo>
                  <a:pt x="2929" y="25814"/>
                </a:lnTo>
                <a:lnTo>
                  <a:pt x="3048" y="25934"/>
                </a:lnTo>
                <a:lnTo>
                  <a:pt x="3466" y="25934"/>
                </a:lnTo>
                <a:lnTo>
                  <a:pt x="3586" y="25814"/>
                </a:lnTo>
                <a:lnTo>
                  <a:pt x="3705" y="25635"/>
                </a:lnTo>
                <a:lnTo>
                  <a:pt x="3765" y="25456"/>
                </a:lnTo>
                <a:lnTo>
                  <a:pt x="3825" y="25276"/>
                </a:lnTo>
                <a:lnTo>
                  <a:pt x="3765" y="25097"/>
                </a:lnTo>
                <a:lnTo>
                  <a:pt x="3646" y="24978"/>
                </a:lnTo>
                <a:close/>
                <a:moveTo>
                  <a:pt x="6932" y="24858"/>
                </a:moveTo>
                <a:lnTo>
                  <a:pt x="6813" y="24918"/>
                </a:lnTo>
                <a:lnTo>
                  <a:pt x="6753" y="24978"/>
                </a:lnTo>
                <a:lnTo>
                  <a:pt x="6574" y="25276"/>
                </a:lnTo>
                <a:lnTo>
                  <a:pt x="6574" y="25456"/>
                </a:lnTo>
                <a:lnTo>
                  <a:pt x="6633" y="25635"/>
                </a:lnTo>
                <a:lnTo>
                  <a:pt x="6753" y="25874"/>
                </a:lnTo>
                <a:lnTo>
                  <a:pt x="6872" y="26053"/>
                </a:lnTo>
                <a:lnTo>
                  <a:pt x="6992" y="26173"/>
                </a:lnTo>
                <a:lnTo>
                  <a:pt x="7171" y="26233"/>
                </a:lnTo>
                <a:lnTo>
                  <a:pt x="7291" y="26233"/>
                </a:lnTo>
                <a:lnTo>
                  <a:pt x="7410" y="26053"/>
                </a:lnTo>
                <a:lnTo>
                  <a:pt x="7530" y="25814"/>
                </a:lnTo>
                <a:lnTo>
                  <a:pt x="7530" y="25515"/>
                </a:lnTo>
                <a:lnTo>
                  <a:pt x="7410" y="25276"/>
                </a:lnTo>
                <a:lnTo>
                  <a:pt x="7291" y="25037"/>
                </a:lnTo>
                <a:lnTo>
                  <a:pt x="7111" y="24918"/>
                </a:lnTo>
                <a:lnTo>
                  <a:pt x="6932" y="24858"/>
                </a:lnTo>
                <a:close/>
                <a:moveTo>
                  <a:pt x="10099" y="27368"/>
                </a:moveTo>
                <a:lnTo>
                  <a:pt x="9980" y="27428"/>
                </a:lnTo>
                <a:lnTo>
                  <a:pt x="9800" y="27667"/>
                </a:lnTo>
                <a:lnTo>
                  <a:pt x="9681" y="27906"/>
                </a:lnTo>
                <a:lnTo>
                  <a:pt x="9681" y="28145"/>
                </a:lnTo>
                <a:lnTo>
                  <a:pt x="9741" y="28204"/>
                </a:lnTo>
                <a:lnTo>
                  <a:pt x="9800" y="28264"/>
                </a:lnTo>
                <a:lnTo>
                  <a:pt x="9920" y="28324"/>
                </a:lnTo>
                <a:lnTo>
                  <a:pt x="10040" y="28264"/>
                </a:lnTo>
                <a:lnTo>
                  <a:pt x="10398" y="28204"/>
                </a:lnTo>
                <a:lnTo>
                  <a:pt x="10458" y="28145"/>
                </a:lnTo>
                <a:lnTo>
                  <a:pt x="10458" y="27906"/>
                </a:lnTo>
                <a:lnTo>
                  <a:pt x="10398" y="27667"/>
                </a:lnTo>
                <a:lnTo>
                  <a:pt x="10338" y="27487"/>
                </a:lnTo>
                <a:lnTo>
                  <a:pt x="10279" y="27368"/>
                </a:lnTo>
                <a:close/>
                <a:moveTo>
                  <a:pt x="7769" y="28563"/>
                </a:moveTo>
                <a:lnTo>
                  <a:pt x="7530" y="28623"/>
                </a:lnTo>
                <a:lnTo>
                  <a:pt x="7410" y="28683"/>
                </a:lnTo>
                <a:lnTo>
                  <a:pt x="7291" y="28862"/>
                </a:lnTo>
                <a:lnTo>
                  <a:pt x="7231" y="29041"/>
                </a:lnTo>
                <a:lnTo>
                  <a:pt x="7231" y="29220"/>
                </a:lnTo>
                <a:lnTo>
                  <a:pt x="7231" y="29400"/>
                </a:lnTo>
                <a:lnTo>
                  <a:pt x="7351" y="29459"/>
                </a:lnTo>
                <a:lnTo>
                  <a:pt x="7530" y="29519"/>
                </a:lnTo>
                <a:lnTo>
                  <a:pt x="7769" y="29459"/>
                </a:lnTo>
                <a:lnTo>
                  <a:pt x="7888" y="29400"/>
                </a:lnTo>
                <a:lnTo>
                  <a:pt x="8008" y="29220"/>
                </a:lnTo>
                <a:lnTo>
                  <a:pt x="8068" y="29041"/>
                </a:lnTo>
                <a:lnTo>
                  <a:pt x="8068" y="28862"/>
                </a:lnTo>
                <a:lnTo>
                  <a:pt x="8068" y="28683"/>
                </a:lnTo>
                <a:lnTo>
                  <a:pt x="7948" y="28623"/>
                </a:lnTo>
                <a:lnTo>
                  <a:pt x="7769" y="28563"/>
                </a:lnTo>
                <a:close/>
                <a:moveTo>
                  <a:pt x="4901" y="28563"/>
                </a:moveTo>
                <a:lnTo>
                  <a:pt x="4781" y="28683"/>
                </a:lnTo>
                <a:lnTo>
                  <a:pt x="4602" y="28802"/>
                </a:lnTo>
                <a:lnTo>
                  <a:pt x="4542" y="29041"/>
                </a:lnTo>
                <a:lnTo>
                  <a:pt x="4542" y="29280"/>
                </a:lnTo>
                <a:lnTo>
                  <a:pt x="4602" y="29519"/>
                </a:lnTo>
                <a:lnTo>
                  <a:pt x="4781" y="29639"/>
                </a:lnTo>
                <a:lnTo>
                  <a:pt x="4960" y="29698"/>
                </a:lnTo>
                <a:lnTo>
                  <a:pt x="5199" y="29698"/>
                </a:lnTo>
                <a:lnTo>
                  <a:pt x="5379" y="29579"/>
                </a:lnTo>
                <a:lnTo>
                  <a:pt x="5498" y="29400"/>
                </a:lnTo>
                <a:lnTo>
                  <a:pt x="5558" y="29161"/>
                </a:lnTo>
                <a:lnTo>
                  <a:pt x="5498" y="28922"/>
                </a:lnTo>
                <a:lnTo>
                  <a:pt x="5379" y="28802"/>
                </a:lnTo>
                <a:lnTo>
                  <a:pt x="5259" y="28683"/>
                </a:lnTo>
                <a:lnTo>
                  <a:pt x="5080" y="28623"/>
                </a:lnTo>
                <a:lnTo>
                  <a:pt x="4901" y="28563"/>
                </a:lnTo>
                <a:close/>
                <a:moveTo>
                  <a:pt x="2271" y="28742"/>
                </a:moveTo>
                <a:lnTo>
                  <a:pt x="2152" y="28802"/>
                </a:lnTo>
                <a:lnTo>
                  <a:pt x="1973" y="28981"/>
                </a:lnTo>
                <a:lnTo>
                  <a:pt x="1853" y="29161"/>
                </a:lnTo>
                <a:lnTo>
                  <a:pt x="1734" y="29340"/>
                </a:lnTo>
                <a:lnTo>
                  <a:pt x="1734" y="29519"/>
                </a:lnTo>
                <a:lnTo>
                  <a:pt x="1793" y="29698"/>
                </a:lnTo>
                <a:lnTo>
                  <a:pt x="1973" y="29758"/>
                </a:lnTo>
                <a:lnTo>
                  <a:pt x="2212" y="29758"/>
                </a:lnTo>
                <a:lnTo>
                  <a:pt x="2391" y="29698"/>
                </a:lnTo>
                <a:lnTo>
                  <a:pt x="2510" y="29579"/>
                </a:lnTo>
                <a:lnTo>
                  <a:pt x="2630" y="29340"/>
                </a:lnTo>
                <a:lnTo>
                  <a:pt x="2630" y="29161"/>
                </a:lnTo>
                <a:lnTo>
                  <a:pt x="2630" y="28981"/>
                </a:lnTo>
                <a:lnTo>
                  <a:pt x="2570" y="28802"/>
                </a:lnTo>
                <a:lnTo>
                  <a:pt x="2510" y="28742"/>
                </a:lnTo>
                <a:close/>
                <a:moveTo>
                  <a:pt x="10338" y="29459"/>
                </a:moveTo>
                <a:lnTo>
                  <a:pt x="10099" y="29519"/>
                </a:lnTo>
                <a:lnTo>
                  <a:pt x="9980" y="29698"/>
                </a:lnTo>
                <a:lnTo>
                  <a:pt x="9860" y="29937"/>
                </a:lnTo>
                <a:lnTo>
                  <a:pt x="9920" y="30117"/>
                </a:lnTo>
                <a:lnTo>
                  <a:pt x="9980" y="30236"/>
                </a:lnTo>
                <a:lnTo>
                  <a:pt x="10099" y="30356"/>
                </a:lnTo>
                <a:lnTo>
                  <a:pt x="10159" y="30535"/>
                </a:lnTo>
                <a:lnTo>
                  <a:pt x="10219" y="30595"/>
                </a:lnTo>
                <a:lnTo>
                  <a:pt x="10338" y="30535"/>
                </a:lnTo>
                <a:lnTo>
                  <a:pt x="10458" y="30475"/>
                </a:lnTo>
                <a:lnTo>
                  <a:pt x="10577" y="30236"/>
                </a:lnTo>
                <a:lnTo>
                  <a:pt x="10697" y="29997"/>
                </a:lnTo>
                <a:lnTo>
                  <a:pt x="10637" y="29639"/>
                </a:lnTo>
                <a:lnTo>
                  <a:pt x="10577" y="29519"/>
                </a:lnTo>
                <a:lnTo>
                  <a:pt x="10518" y="29459"/>
                </a:lnTo>
                <a:close/>
                <a:moveTo>
                  <a:pt x="5080" y="32268"/>
                </a:moveTo>
                <a:lnTo>
                  <a:pt x="5020" y="32387"/>
                </a:lnTo>
                <a:lnTo>
                  <a:pt x="4960" y="32567"/>
                </a:lnTo>
                <a:lnTo>
                  <a:pt x="5020" y="32925"/>
                </a:lnTo>
                <a:lnTo>
                  <a:pt x="5080" y="33045"/>
                </a:lnTo>
                <a:lnTo>
                  <a:pt x="5140" y="33104"/>
                </a:lnTo>
                <a:lnTo>
                  <a:pt x="5259" y="33045"/>
                </a:lnTo>
                <a:lnTo>
                  <a:pt x="5498" y="32865"/>
                </a:lnTo>
                <a:lnTo>
                  <a:pt x="5618" y="32746"/>
                </a:lnTo>
                <a:lnTo>
                  <a:pt x="5677" y="32626"/>
                </a:lnTo>
                <a:lnTo>
                  <a:pt x="5618" y="32507"/>
                </a:lnTo>
                <a:lnTo>
                  <a:pt x="5498" y="32387"/>
                </a:lnTo>
                <a:lnTo>
                  <a:pt x="5259" y="32268"/>
                </a:lnTo>
                <a:close/>
                <a:moveTo>
                  <a:pt x="7888" y="32447"/>
                </a:moveTo>
                <a:lnTo>
                  <a:pt x="7709" y="32507"/>
                </a:lnTo>
                <a:lnTo>
                  <a:pt x="7590" y="32567"/>
                </a:lnTo>
                <a:lnTo>
                  <a:pt x="7530" y="32686"/>
                </a:lnTo>
                <a:lnTo>
                  <a:pt x="7530" y="32865"/>
                </a:lnTo>
                <a:lnTo>
                  <a:pt x="7530" y="32985"/>
                </a:lnTo>
                <a:lnTo>
                  <a:pt x="7649" y="33164"/>
                </a:lnTo>
                <a:lnTo>
                  <a:pt x="7829" y="33224"/>
                </a:lnTo>
                <a:lnTo>
                  <a:pt x="8008" y="33284"/>
                </a:lnTo>
                <a:lnTo>
                  <a:pt x="8187" y="33284"/>
                </a:lnTo>
                <a:lnTo>
                  <a:pt x="8366" y="33164"/>
                </a:lnTo>
                <a:lnTo>
                  <a:pt x="8426" y="33045"/>
                </a:lnTo>
                <a:lnTo>
                  <a:pt x="8426" y="32865"/>
                </a:lnTo>
                <a:lnTo>
                  <a:pt x="8426" y="32746"/>
                </a:lnTo>
                <a:lnTo>
                  <a:pt x="8307" y="32567"/>
                </a:lnTo>
                <a:lnTo>
                  <a:pt x="8127" y="32447"/>
                </a:lnTo>
                <a:close/>
                <a:moveTo>
                  <a:pt x="11235" y="32686"/>
                </a:moveTo>
                <a:lnTo>
                  <a:pt x="11055" y="32746"/>
                </a:lnTo>
                <a:lnTo>
                  <a:pt x="10936" y="32925"/>
                </a:lnTo>
                <a:lnTo>
                  <a:pt x="10816" y="33104"/>
                </a:lnTo>
                <a:lnTo>
                  <a:pt x="10816" y="33343"/>
                </a:lnTo>
                <a:lnTo>
                  <a:pt x="10816" y="33523"/>
                </a:lnTo>
                <a:lnTo>
                  <a:pt x="10876" y="33762"/>
                </a:lnTo>
                <a:lnTo>
                  <a:pt x="10996" y="33881"/>
                </a:lnTo>
                <a:lnTo>
                  <a:pt x="11115" y="33941"/>
                </a:lnTo>
                <a:lnTo>
                  <a:pt x="11354" y="33941"/>
                </a:lnTo>
                <a:lnTo>
                  <a:pt x="11533" y="33821"/>
                </a:lnTo>
                <a:lnTo>
                  <a:pt x="11593" y="33582"/>
                </a:lnTo>
                <a:lnTo>
                  <a:pt x="11653" y="33343"/>
                </a:lnTo>
                <a:lnTo>
                  <a:pt x="11653" y="33104"/>
                </a:lnTo>
                <a:lnTo>
                  <a:pt x="11593" y="32925"/>
                </a:lnTo>
                <a:lnTo>
                  <a:pt x="11474" y="32746"/>
                </a:lnTo>
                <a:lnTo>
                  <a:pt x="11235" y="32686"/>
                </a:lnTo>
                <a:close/>
                <a:moveTo>
                  <a:pt x="8008" y="35076"/>
                </a:moveTo>
                <a:lnTo>
                  <a:pt x="7888" y="35196"/>
                </a:lnTo>
                <a:lnTo>
                  <a:pt x="7769" y="35315"/>
                </a:lnTo>
                <a:lnTo>
                  <a:pt x="7709" y="35495"/>
                </a:lnTo>
                <a:lnTo>
                  <a:pt x="7709" y="35674"/>
                </a:lnTo>
                <a:lnTo>
                  <a:pt x="7769" y="35793"/>
                </a:lnTo>
                <a:lnTo>
                  <a:pt x="7888" y="35913"/>
                </a:lnTo>
                <a:lnTo>
                  <a:pt x="8247" y="35913"/>
                </a:lnTo>
                <a:lnTo>
                  <a:pt x="8366" y="35793"/>
                </a:lnTo>
                <a:lnTo>
                  <a:pt x="8486" y="35674"/>
                </a:lnTo>
                <a:lnTo>
                  <a:pt x="8546" y="35495"/>
                </a:lnTo>
                <a:lnTo>
                  <a:pt x="8546" y="35315"/>
                </a:lnTo>
                <a:lnTo>
                  <a:pt x="8486" y="35196"/>
                </a:lnTo>
                <a:lnTo>
                  <a:pt x="8366" y="35076"/>
                </a:lnTo>
                <a:close/>
                <a:moveTo>
                  <a:pt x="14163" y="36152"/>
                </a:moveTo>
                <a:lnTo>
                  <a:pt x="13924" y="36271"/>
                </a:lnTo>
                <a:lnTo>
                  <a:pt x="13685" y="36391"/>
                </a:lnTo>
                <a:lnTo>
                  <a:pt x="13505" y="36570"/>
                </a:lnTo>
                <a:lnTo>
                  <a:pt x="13147" y="37048"/>
                </a:lnTo>
                <a:lnTo>
                  <a:pt x="12788" y="37646"/>
                </a:lnTo>
                <a:lnTo>
                  <a:pt x="12549" y="38184"/>
                </a:lnTo>
                <a:lnTo>
                  <a:pt x="12430" y="38721"/>
                </a:lnTo>
                <a:lnTo>
                  <a:pt x="12310" y="39080"/>
                </a:lnTo>
                <a:lnTo>
                  <a:pt x="12310" y="39199"/>
                </a:lnTo>
                <a:lnTo>
                  <a:pt x="12370" y="39199"/>
                </a:lnTo>
                <a:lnTo>
                  <a:pt x="12549" y="39080"/>
                </a:lnTo>
                <a:lnTo>
                  <a:pt x="12848" y="38721"/>
                </a:lnTo>
                <a:lnTo>
                  <a:pt x="13565" y="37706"/>
                </a:lnTo>
                <a:lnTo>
                  <a:pt x="14163" y="36630"/>
                </a:lnTo>
                <a:lnTo>
                  <a:pt x="14342" y="36331"/>
                </a:lnTo>
                <a:lnTo>
                  <a:pt x="14402" y="36212"/>
                </a:lnTo>
                <a:lnTo>
                  <a:pt x="14342" y="36152"/>
                </a:lnTo>
                <a:close/>
                <a:moveTo>
                  <a:pt x="10159" y="37168"/>
                </a:moveTo>
                <a:lnTo>
                  <a:pt x="10040" y="37227"/>
                </a:lnTo>
                <a:lnTo>
                  <a:pt x="9980" y="37347"/>
                </a:lnTo>
                <a:lnTo>
                  <a:pt x="9920" y="37765"/>
                </a:lnTo>
                <a:lnTo>
                  <a:pt x="9980" y="38184"/>
                </a:lnTo>
                <a:lnTo>
                  <a:pt x="10040" y="38482"/>
                </a:lnTo>
                <a:lnTo>
                  <a:pt x="10159" y="38841"/>
                </a:lnTo>
                <a:lnTo>
                  <a:pt x="10338" y="39259"/>
                </a:lnTo>
                <a:lnTo>
                  <a:pt x="10458" y="39498"/>
                </a:lnTo>
                <a:lnTo>
                  <a:pt x="10577" y="39677"/>
                </a:lnTo>
                <a:lnTo>
                  <a:pt x="10697" y="39797"/>
                </a:lnTo>
                <a:lnTo>
                  <a:pt x="10876" y="39797"/>
                </a:lnTo>
                <a:lnTo>
                  <a:pt x="11115" y="39737"/>
                </a:lnTo>
                <a:lnTo>
                  <a:pt x="11235" y="39618"/>
                </a:lnTo>
                <a:lnTo>
                  <a:pt x="11235" y="39438"/>
                </a:lnTo>
                <a:lnTo>
                  <a:pt x="11175" y="39259"/>
                </a:lnTo>
                <a:lnTo>
                  <a:pt x="10936" y="38841"/>
                </a:lnTo>
                <a:lnTo>
                  <a:pt x="10757" y="38482"/>
                </a:lnTo>
                <a:lnTo>
                  <a:pt x="10697" y="38124"/>
                </a:lnTo>
                <a:lnTo>
                  <a:pt x="10637" y="37646"/>
                </a:lnTo>
                <a:lnTo>
                  <a:pt x="10577" y="37407"/>
                </a:lnTo>
                <a:lnTo>
                  <a:pt x="10458" y="37227"/>
                </a:lnTo>
                <a:lnTo>
                  <a:pt x="10338" y="37168"/>
                </a:lnTo>
                <a:close/>
                <a:moveTo>
                  <a:pt x="15178" y="1434"/>
                </a:moveTo>
                <a:lnTo>
                  <a:pt x="15477" y="1494"/>
                </a:lnTo>
                <a:lnTo>
                  <a:pt x="15836" y="1613"/>
                </a:lnTo>
                <a:lnTo>
                  <a:pt x="16194" y="1793"/>
                </a:lnTo>
                <a:lnTo>
                  <a:pt x="16433" y="1972"/>
                </a:lnTo>
                <a:lnTo>
                  <a:pt x="16732" y="2151"/>
                </a:lnTo>
                <a:lnTo>
                  <a:pt x="17210" y="2689"/>
                </a:lnTo>
                <a:lnTo>
                  <a:pt x="17628" y="3287"/>
                </a:lnTo>
                <a:lnTo>
                  <a:pt x="18047" y="3944"/>
                </a:lnTo>
                <a:lnTo>
                  <a:pt x="18883" y="5378"/>
                </a:lnTo>
                <a:lnTo>
                  <a:pt x="19242" y="6035"/>
                </a:lnTo>
                <a:lnTo>
                  <a:pt x="19600" y="6633"/>
                </a:lnTo>
                <a:lnTo>
                  <a:pt x="20676" y="8007"/>
                </a:lnTo>
                <a:lnTo>
                  <a:pt x="21811" y="9382"/>
                </a:lnTo>
                <a:lnTo>
                  <a:pt x="22887" y="10696"/>
                </a:lnTo>
                <a:lnTo>
                  <a:pt x="23962" y="12071"/>
                </a:lnTo>
                <a:lnTo>
                  <a:pt x="24441" y="12788"/>
                </a:lnTo>
                <a:lnTo>
                  <a:pt x="24799" y="13445"/>
                </a:lnTo>
                <a:lnTo>
                  <a:pt x="25217" y="14162"/>
                </a:lnTo>
                <a:lnTo>
                  <a:pt x="25516" y="14879"/>
                </a:lnTo>
                <a:lnTo>
                  <a:pt x="25815" y="15596"/>
                </a:lnTo>
                <a:lnTo>
                  <a:pt x="26054" y="16373"/>
                </a:lnTo>
                <a:lnTo>
                  <a:pt x="26233" y="17090"/>
                </a:lnTo>
                <a:lnTo>
                  <a:pt x="26412" y="17867"/>
                </a:lnTo>
                <a:lnTo>
                  <a:pt x="26532" y="18644"/>
                </a:lnTo>
                <a:lnTo>
                  <a:pt x="26592" y="19420"/>
                </a:lnTo>
                <a:lnTo>
                  <a:pt x="26651" y="20197"/>
                </a:lnTo>
                <a:lnTo>
                  <a:pt x="26651" y="20974"/>
                </a:lnTo>
                <a:lnTo>
                  <a:pt x="26592" y="21751"/>
                </a:lnTo>
                <a:lnTo>
                  <a:pt x="26532" y="22587"/>
                </a:lnTo>
                <a:lnTo>
                  <a:pt x="26412" y="23364"/>
                </a:lnTo>
                <a:lnTo>
                  <a:pt x="26233" y="24141"/>
                </a:lnTo>
                <a:lnTo>
                  <a:pt x="25815" y="25695"/>
                </a:lnTo>
                <a:lnTo>
                  <a:pt x="25337" y="27189"/>
                </a:lnTo>
                <a:lnTo>
                  <a:pt x="24799" y="28683"/>
                </a:lnTo>
                <a:lnTo>
                  <a:pt x="24082" y="30117"/>
                </a:lnTo>
                <a:lnTo>
                  <a:pt x="23305" y="31491"/>
                </a:lnTo>
                <a:lnTo>
                  <a:pt x="22469" y="32806"/>
                </a:lnTo>
                <a:lnTo>
                  <a:pt x="21991" y="33463"/>
                </a:lnTo>
                <a:lnTo>
                  <a:pt x="21453" y="34060"/>
                </a:lnTo>
                <a:lnTo>
                  <a:pt x="20915" y="34658"/>
                </a:lnTo>
                <a:lnTo>
                  <a:pt x="20377" y="35196"/>
                </a:lnTo>
                <a:lnTo>
                  <a:pt x="19839" y="35614"/>
                </a:lnTo>
                <a:lnTo>
                  <a:pt x="19302" y="36032"/>
                </a:lnTo>
                <a:lnTo>
                  <a:pt x="18166" y="36809"/>
                </a:lnTo>
                <a:lnTo>
                  <a:pt x="15896" y="38243"/>
                </a:lnTo>
                <a:lnTo>
                  <a:pt x="14700" y="39080"/>
                </a:lnTo>
                <a:lnTo>
                  <a:pt x="14103" y="39558"/>
                </a:lnTo>
                <a:lnTo>
                  <a:pt x="13625" y="40036"/>
                </a:lnTo>
                <a:lnTo>
                  <a:pt x="13326" y="40514"/>
                </a:lnTo>
                <a:lnTo>
                  <a:pt x="13027" y="41052"/>
                </a:lnTo>
                <a:lnTo>
                  <a:pt x="12728" y="41590"/>
                </a:lnTo>
                <a:lnTo>
                  <a:pt x="12549" y="41769"/>
                </a:lnTo>
                <a:lnTo>
                  <a:pt x="12430" y="41948"/>
                </a:lnTo>
                <a:lnTo>
                  <a:pt x="12131" y="42068"/>
                </a:lnTo>
                <a:lnTo>
                  <a:pt x="11832" y="42187"/>
                </a:lnTo>
                <a:lnTo>
                  <a:pt x="11294" y="42187"/>
                </a:lnTo>
                <a:lnTo>
                  <a:pt x="11055" y="42068"/>
                </a:lnTo>
                <a:lnTo>
                  <a:pt x="10816" y="41948"/>
                </a:lnTo>
                <a:lnTo>
                  <a:pt x="10338" y="41590"/>
                </a:lnTo>
                <a:lnTo>
                  <a:pt x="9920" y="41112"/>
                </a:lnTo>
                <a:lnTo>
                  <a:pt x="9561" y="40634"/>
                </a:lnTo>
                <a:lnTo>
                  <a:pt x="9024" y="39677"/>
                </a:lnTo>
                <a:lnTo>
                  <a:pt x="8605" y="39020"/>
                </a:lnTo>
                <a:lnTo>
                  <a:pt x="8127" y="38423"/>
                </a:lnTo>
                <a:lnTo>
                  <a:pt x="7649" y="37945"/>
                </a:lnTo>
                <a:lnTo>
                  <a:pt x="7171" y="37407"/>
                </a:lnTo>
                <a:lnTo>
                  <a:pt x="6036" y="36451"/>
                </a:lnTo>
                <a:lnTo>
                  <a:pt x="4901" y="35495"/>
                </a:lnTo>
                <a:lnTo>
                  <a:pt x="4423" y="35017"/>
                </a:lnTo>
                <a:lnTo>
                  <a:pt x="3885" y="34419"/>
                </a:lnTo>
                <a:lnTo>
                  <a:pt x="3407" y="33821"/>
                </a:lnTo>
                <a:lnTo>
                  <a:pt x="3227" y="33523"/>
                </a:lnTo>
                <a:lnTo>
                  <a:pt x="3108" y="33224"/>
                </a:lnTo>
                <a:lnTo>
                  <a:pt x="2988" y="32806"/>
                </a:lnTo>
                <a:lnTo>
                  <a:pt x="2929" y="32447"/>
                </a:lnTo>
                <a:lnTo>
                  <a:pt x="2929" y="32148"/>
                </a:lnTo>
                <a:lnTo>
                  <a:pt x="2809" y="31790"/>
                </a:lnTo>
                <a:lnTo>
                  <a:pt x="2749" y="31670"/>
                </a:lnTo>
                <a:lnTo>
                  <a:pt x="2690" y="31670"/>
                </a:lnTo>
                <a:lnTo>
                  <a:pt x="2570" y="31730"/>
                </a:lnTo>
                <a:lnTo>
                  <a:pt x="2451" y="31790"/>
                </a:lnTo>
                <a:lnTo>
                  <a:pt x="2391" y="31790"/>
                </a:lnTo>
                <a:lnTo>
                  <a:pt x="2331" y="31730"/>
                </a:lnTo>
                <a:lnTo>
                  <a:pt x="2092" y="31371"/>
                </a:lnTo>
                <a:lnTo>
                  <a:pt x="1973" y="30893"/>
                </a:lnTo>
                <a:lnTo>
                  <a:pt x="1734" y="30057"/>
                </a:lnTo>
                <a:lnTo>
                  <a:pt x="1494" y="29220"/>
                </a:lnTo>
                <a:lnTo>
                  <a:pt x="1255" y="28324"/>
                </a:lnTo>
                <a:lnTo>
                  <a:pt x="1136" y="27487"/>
                </a:lnTo>
                <a:lnTo>
                  <a:pt x="1016" y="26591"/>
                </a:lnTo>
                <a:lnTo>
                  <a:pt x="1255" y="26770"/>
                </a:lnTo>
                <a:lnTo>
                  <a:pt x="1375" y="26890"/>
                </a:lnTo>
                <a:lnTo>
                  <a:pt x="1494" y="26890"/>
                </a:lnTo>
                <a:lnTo>
                  <a:pt x="1614" y="26770"/>
                </a:lnTo>
                <a:lnTo>
                  <a:pt x="1674" y="26651"/>
                </a:lnTo>
                <a:lnTo>
                  <a:pt x="1734" y="26472"/>
                </a:lnTo>
                <a:lnTo>
                  <a:pt x="1734" y="26053"/>
                </a:lnTo>
                <a:lnTo>
                  <a:pt x="1614" y="25695"/>
                </a:lnTo>
                <a:lnTo>
                  <a:pt x="1554" y="25515"/>
                </a:lnTo>
                <a:lnTo>
                  <a:pt x="1494" y="25456"/>
                </a:lnTo>
                <a:lnTo>
                  <a:pt x="1375" y="25456"/>
                </a:lnTo>
                <a:lnTo>
                  <a:pt x="1255" y="25575"/>
                </a:lnTo>
                <a:lnTo>
                  <a:pt x="1136" y="25754"/>
                </a:lnTo>
                <a:lnTo>
                  <a:pt x="957" y="26053"/>
                </a:lnTo>
                <a:lnTo>
                  <a:pt x="897" y="24440"/>
                </a:lnTo>
                <a:lnTo>
                  <a:pt x="957" y="22826"/>
                </a:lnTo>
                <a:lnTo>
                  <a:pt x="1136" y="21273"/>
                </a:lnTo>
                <a:lnTo>
                  <a:pt x="1435" y="19659"/>
                </a:lnTo>
                <a:lnTo>
                  <a:pt x="1435" y="19839"/>
                </a:lnTo>
                <a:lnTo>
                  <a:pt x="1554" y="19958"/>
                </a:lnTo>
                <a:lnTo>
                  <a:pt x="1734" y="20018"/>
                </a:lnTo>
                <a:lnTo>
                  <a:pt x="1913" y="19958"/>
                </a:lnTo>
                <a:lnTo>
                  <a:pt x="2032" y="19898"/>
                </a:lnTo>
                <a:lnTo>
                  <a:pt x="2212" y="19779"/>
                </a:lnTo>
                <a:lnTo>
                  <a:pt x="2331" y="19659"/>
                </a:lnTo>
                <a:lnTo>
                  <a:pt x="2391" y="19480"/>
                </a:lnTo>
                <a:lnTo>
                  <a:pt x="2391" y="19301"/>
                </a:lnTo>
                <a:lnTo>
                  <a:pt x="2331" y="19122"/>
                </a:lnTo>
                <a:lnTo>
                  <a:pt x="2212" y="19002"/>
                </a:lnTo>
                <a:lnTo>
                  <a:pt x="2092" y="18942"/>
                </a:lnTo>
                <a:lnTo>
                  <a:pt x="1913" y="18942"/>
                </a:lnTo>
                <a:lnTo>
                  <a:pt x="1734" y="19002"/>
                </a:lnTo>
                <a:lnTo>
                  <a:pt x="1614" y="19122"/>
                </a:lnTo>
                <a:lnTo>
                  <a:pt x="1494" y="19301"/>
                </a:lnTo>
                <a:lnTo>
                  <a:pt x="1853" y="17747"/>
                </a:lnTo>
                <a:lnTo>
                  <a:pt x="2391" y="16253"/>
                </a:lnTo>
                <a:lnTo>
                  <a:pt x="2929" y="14760"/>
                </a:lnTo>
                <a:lnTo>
                  <a:pt x="3646" y="13325"/>
                </a:lnTo>
                <a:lnTo>
                  <a:pt x="4423" y="11951"/>
                </a:lnTo>
                <a:lnTo>
                  <a:pt x="5259" y="10577"/>
                </a:lnTo>
                <a:lnTo>
                  <a:pt x="6215" y="9322"/>
                </a:lnTo>
                <a:lnTo>
                  <a:pt x="7291" y="8127"/>
                </a:lnTo>
                <a:lnTo>
                  <a:pt x="7829" y="7529"/>
                </a:lnTo>
                <a:lnTo>
                  <a:pt x="8486" y="6932"/>
                </a:lnTo>
                <a:lnTo>
                  <a:pt x="9741" y="5856"/>
                </a:lnTo>
                <a:lnTo>
                  <a:pt x="10996" y="4780"/>
                </a:lnTo>
                <a:lnTo>
                  <a:pt x="11593" y="4183"/>
                </a:lnTo>
                <a:lnTo>
                  <a:pt x="12191" y="3645"/>
                </a:lnTo>
                <a:lnTo>
                  <a:pt x="13087" y="2629"/>
                </a:lnTo>
                <a:lnTo>
                  <a:pt x="13505" y="2151"/>
                </a:lnTo>
                <a:lnTo>
                  <a:pt x="13924" y="1793"/>
                </a:lnTo>
                <a:lnTo>
                  <a:pt x="14402" y="1554"/>
                </a:lnTo>
                <a:lnTo>
                  <a:pt x="14641" y="1434"/>
                </a:lnTo>
                <a:close/>
                <a:moveTo>
                  <a:pt x="15597" y="0"/>
                </a:moveTo>
                <a:lnTo>
                  <a:pt x="15059" y="120"/>
                </a:lnTo>
                <a:lnTo>
                  <a:pt x="14641" y="239"/>
                </a:lnTo>
                <a:lnTo>
                  <a:pt x="14222" y="478"/>
                </a:lnTo>
                <a:lnTo>
                  <a:pt x="13864" y="777"/>
                </a:lnTo>
                <a:lnTo>
                  <a:pt x="13147" y="1554"/>
                </a:lnTo>
                <a:lnTo>
                  <a:pt x="11952" y="2689"/>
                </a:lnTo>
                <a:lnTo>
                  <a:pt x="10697" y="3824"/>
                </a:lnTo>
                <a:lnTo>
                  <a:pt x="8247" y="6095"/>
                </a:lnTo>
                <a:lnTo>
                  <a:pt x="7231" y="7051"/>
                </a:lnTo>
                <a:lnTo>
                  <a:pt x="6335" y="8007"/>
                </a:lnTo>
                <a:lnTo>
                  <a:pt x="5438" y="9083"/>
                </a:lnTo>
                <a:lnTo>
                  <a:pt x="4662" y="10158"/>
                </a:lnTo>
                <a:lnTo>
                  <a:pt x="3885" y="11294"/>
                </a:lnTo>
                <a:lnTo>
                  <a:pt x="3227" y="12489"/>
                </a:lnTo>
                <a:lnTo>
                  <a:pt x="2570" y="13684"/>
                </a:lnTo>
                <a:lnTo>
                  <a:pt x="2032" y="14939"/>
                </a:lnTo>
                <a:lnTo>
                  <a:pt x="1614" y="16014"/>
                </a:lnTo>
                <a:lnTo>
                  <a:pt x="1255" y="17090"/>
                </a:lnTo>
                <a:lnTo>
                  <a:pt x="897" y="18225"/>
                </a:lnTo>
                <a:lnTo>
                  <a:pt x="598" y="19361"/>
                </a:lnTo>
                <a:lnTo>
                  <a:pt x="359" y="20556"/>
                </a:lnTo>
                <a:lnTo>
                  <a:pt x="180" y="21751"/>
                </a:lnTo>
                <a:lnTo>
                  <a:pt x="60" y="22946"/>
                </a:lnTo>
                <a:lnTo>
                  <a:pt x="1" y="24141"/>
                </a:lnTo>
                <a:lnTo>
                  <a:pt x="1" y="25336"/>
                </a:lnTo>
                <a:lnTo>
                  <a:pt x="60" y="26531"/>
                </a:lnTo>
                <a:lnTo>
                  <a:pt x="180" y="27726"/>
                </a:lnTo>
                <a:lnTo>
                  <a:pt x="359" y="28862"/>
                </a:lnTo>
                <a:lnTo>
                  <a:pt x="658" y="29997"/>
                </a:lnTo>
                <a:lnTo>
                  <a:pt x="1016" y="31132"/>
                </a:lnTo>
                <a:lnTo>
                  <a:pt x="1435" y="32208"/>
                </a:lnTo>
                <a:lnTo>
                  <a:pt x="1973" y="33224"/>
                </a:lnTo>
                <a:lnTo>
                  <a:pt x="2630" y="34299"/>
                </a:lnTo>
                <a:lnTo>
                  <a:pt x="3347" y="35256"/>
                </a:lnTo>
                <a:lnTo>
                  <a:pt x="4183" y="36092"/>
                </a:lnTo>
                <a:lnTo>
                  <a:pt x="5140" y="36869"/>
                </a:lnTo>
                <a:lnTo>
                  <a:pt x="6155" y="37646"/>
                </a:lnTo>
                <a:lnTo>
                  <a:pt x="6633" y="38004"/>
                </a:lnTo>
                <a:lnTo>
                  <a:pt x="7111" y="38482"/>
                </a:lnTo>
                <a:lnTo>
                  <a:pt x="7351" y="38781"/>
                </a:lnTo>
                <a:lnTo>
                  <a:pt x="7590" y="39140"/>
                </a:lnTo>
                <a:lnTo>
                  <a:pt x="8008" y="39797"/>
                </a:lnTo>
                <a:lnTo>
                  <a:pt x="8366" y="40574"/>
                </a:lnTo>
                <a:lnTo>
                  <a:pt x="8785" y="41291"/>
                </a:lnTo>
                <a:lnTo>
                  <a:pt x="9024" y="41649"/>
                </a:lnTo>
                <a:lnTo>
                  <a:pt x="9382" y="42068"/>
                </a:lnTo>
                <a:lnTo>
                  <a:pt x="9741" y="42426"/>
                </a:lnTo>
                <a:lnTo>
                  <a:pt x="10159" y="42725"/>
                </a:lnTo>
                <a:lnTo>
                  <a:pt x="10577" y="42904"/>
                </a:lnTo>
                <a:lnTo>
                  <a:pt x="11055" y="43084"/>
                </a:lnTo>
                <a:lnTo>
                  <a:pt x="11533" y="43143"/>
                </a:lnTo>
                <a:lnTo>
                  <a:pt x="12071" y="43024"/>
                </a:lnTo>
                <a:lnTo>
                  <a:pt x="12310" y="42904"/>
                </a:lnTo>
                <a:lnTo>
                  <a:pt x="12549" y="42785"/>
                </a:lnTo>
                <a:lnTo>
                  <a:pt x="12968" y="42486"/>
                </a:lnTo>
                <a:lnTo>
                  <a:pt x="13326" y="42068"/>
                </a:lnTo>
                <a:lnTo>
                  <a:pt x="13685" y="41590"/>
                </a:lnTo>
                <a:lnTo>
                  <a:pt x="14402" y="40634"/>
                </a:lnTo>
                <a:lnTo>
                  <a:pt x="14760" y="40156"/>
                </a:lnTo>
                <a:lnTo>
                  <a:pt x="15178" y="39797"/>
                </a:lnTo>
                <a:lnTo>
                  <a:pt x="15716" y="39379"/>
                </a:lnTo>
                <a:lnTo>
                  <a:pt x="16254" y="39020"/>
                </a:lnTo>
                <a:lnTo>
                  <a:pt x="17389" y="38363"/>
                </a:lnTo>
                <a:lnTo>
                  <a:pt x="18525" y="37706"/>
                </a:lnTo>
                <a:lnTo>
                  <a:pt x="19660" y="36988"/>
                </a:lnTo>
                <a:lnTo>
                  <a:pt x="20258" y="36510"/>
                </a:lnTo>
                <a:lnTo>
                  <a:pt x="20855" y="35973"/>
                </a:lnTo>
                <a:lnTo>
                  <a:pt x="21393" y="35435"/>
                </a:lnTo>
                <a:lnTo>
                  <a:pt x="21931" y="34897"/>
                </a:lnTo>
                <a:lnTo>
                  <a:pt x="22409" y="34240"/>
                </a:lnTo>
                <a:lnTo>
                  <a:pt x="22887" y="33642"/>
                </a:lnTo>
                <a:lnTo>
                  <a:pt x="23783" y="32328"/>
                </a:lnTo>
                <a:lnTo>
                  <a:pt x="24620" y="30893"/>
                </a:lnTo>
                <a:lnTo>
                  <a:pt x="25397" y="29340"/>
                </a:lnTo>
                <a:lnTo>
                  <a:pt x="26054" y="27786"/>
                </a:lnTo>
                <a:lnTo>
                  <a:pt x="26592" y="26173"/>
                </a:lnTo>
                <a:lnTo>
                  <a:pt x="27070" y="24500"/>
                </a:lnTo>
                <a:lnTo>
                  <a:pt x="27369" y="22826"/>
                </a:lnTo>
                <a:lnTo>
                  <a:pt x="27488" y="21990"/>
                </a:lnTo>
                <a:lnTo>
                  <a:pt x="27548" y="21153"/>
                </a:lnTo>
                <a:lnTo>
                  <a:pt x="27548" y="20317"/>
                </a:lnTo>
                <a:lnTo>
                  <a:pt x="27548" y="19480"/>
                </a:lnTo>
                <a:lnTo>
                  <a:pt x="27488" y="18703"/>
                </a:lnTo>
                <a:lnTo>
                  <a:pt x="27428" y="17986"/>
                </a:lnTo>
                <a:lnTo>
                  <a:pt x="27249" y="17329"/>
                </a:lnTo>
                <a:lnTo>
                  <a:pt x="27130" y="16612"/>
                </a:lnTo>
                <a:lnTo>
                  <a:pt x="26891" y="15955"/>
                </a:lnTo>
                <a:lnTo>
                  <a:pt x="26651" y="15297"/>
                </a:lnTo>
                <a:lnTo>
                  <a:pt x="26054" y="14042"/>
                </a:lnTo>
                <a:lnTo>
                  <a:pt x="25397" y="12847"/>
                </a:lnTo>
                <a:lnTo>
                  <a:pt x="24620" y="11712"/>
                </a:lnTo>
                <a:lnTo>
                  <a:pt x="23843" y="10517"/>
                </a:lnTo>
                <a:lnTo>
                  <a:pt x="22947" y="9382"/>
                </a:lnTo>
                <a:lnTo>
                  <a:pt x="21274" y="7230"/>
                </a:lnTo>
                <a:lnTo>
                  <a:pt x="19660" y="5019"/>
                </a:lnTo>
                <a:lnTo>
                  <a:pt x="18883" y="3824"/>
                </a:lnTo>
                <a:lnTo>
                  <a:pt x="18166" y="2689"/>
                </a:lnTo>
                <a:lnTo>
                  <a:pt x="17867" y="2032"/>
                </a:lnTo>
                <a:lnTo>
                  <a:pt x="17449" y="1255"/>
                </a:lnTo>
                <a:lnTo>
                  <a:pt x="17031" y="538"/>
                </a:lnTo>
                <a:lnTo>
                  <a:pt x="16792" y="299"/>
                </a:lnTo>
                <a:lnTo>
                  <a:pt x="16553" y="60"/>
                </a:lnTo>
                <a:lnTo>
                  <a:pt x="16374"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73"/>
          <p:cNvSpPr/>
          <p:nvPr/>
        </p:nvSpPr>
        <p:spPr>
          <a:xfrm>
            <a:off x="2220874" y="-212399"/>
            <a:ext cx="1016948" cy="1039666"/>
          </a:xfrm>
          <a:custGeom>
            <a:rect b="b" l="l" r="r" t="t"/>
            <a:pathLst>
              <a:path extrusionOk="0" h="38304" w="37467">
                <a:moveTo>
                  <a:pt x="20676" y="6753"/>
                </a:moveTo>
                <a:lnTo>
                  <a:pt x="21333" y="6812"/>
                </a:lnTo>
                <a:lnTo>
                  <a:pt x="21990" y="6872"/>
                </a:lnTo>
                <a:lnTo>
                  <a:pt x="22528" y="6992"/>
                </a:lnTo>
                <a:lnTo>
                  <a:pt x="23126" y="7171"/>
                </a:lnTo>
                <a:lnTo>
                  <a:pt x="23544" y="7470"/>
                </a:lnTo>
                <a:lnTo>
                  <a:pt x="23903" y="7768"/>
                </a:lnTo>
                <a:lnTo>
                  <a:pt x="24082" y="8187"/>
                </a:lnTo>
                <a:lnTo>
                  <a:pt x="24142" y="8605"/>
                </a:lnTo>
                <a:lnTo>
                  <a:pt x="24142" y="9083"/>
                </a:lnTo>
                <a:lnTo>
                  <a:pt x="24022" y="9621"/>
                </a:lnTo>
                <a:lnTo>
                  <a:pt x="23843" y="10159"/>
                </a:lnTo>
                <a:lnTo>
                  <a:pt x="23425" y="11115"/>
                </a:lnTo>
                <a:lnTo>
                  <a:pt x="22887" y="12011"/>
                </a:lnTo>
                <a:lnTo>
                  <a:pt x="22349" y="12907"/>
                </a:lnTo>
                <a:lnTo>
                  <a:pt x="21751" y="13744"/>
                </a:lnTo>
                <a:lnTo>
                  <a:pt x="20496" y="15477"/>
                </a:lnTo>
                <a:lnTo>
                  <a:pt x="19301" y="17090"/>
                </a:lnTo>
                <a:lnTo>
                  <a:pt x="19062" y="16493"/>
                </a:lnTo>
                <a:lnTo>
                  <a:pt x="18823" y="15895"/>
                </a:lnTo>
                <a:lnTo>
                  <a:pt x="18345" y="14581"/>
                </a:lnTo>
                <a:lnTo>
                  <a:pt x="17927" y="13505"/>
                </a:lnTo>
                <a:lnTo>
                  <a:pt x="17688" y="12609"/>
                </a:lnTo>
                <a:lnTo>
                  <a:pt x="17150" y="9800"/>
                </a:lnTo>
                <a:lnTo>
                  <a:pt x="16911" y="8366"/>
                </a:lnTo>
                <a:lnTo>
                  <a:pt x="16792" y="7828"/>
                </a:lnTo>
                <a:lnTo>
                  <a:pt x="16792" y="7649"/>
                </a:lnTo>
                <a:lnTo>
                  <a:pt x="16792" y="7529"/>
                </a:lnTo>
                <a:lnTo>
                  <a:pt x="16851" y="7470"/>
                </a:lnTo>
                <a:lnTo>
                  <a:pt x="16971" y="7350"/>
                </a:lnTo>
                <a:lnTo>
                  <a:pt x="17449" y="7171"/>
                </a:lnTo>
                <a:lnTo>
                  <a:pt x="17987" y="6992"/>
                </a:lnTo>
                <a:lnTo>
                  <a:pt x="18584" y="6872"/>
                </a:lnTo>
                <a:lnTo>
                  <a:pt x="19242" y="6753"/>
                </a:lnTo>
                <a:close/>
                <a:moveTo>
                  <a:pt x="19660" y="6215"/>
                </a:moveTo>
                <a:lnTo>
                  <a:pt x="18345" y="6334"/>
                </a:lnTo>
                <a:lnTo>
                  <a:pt x="17688" y="6454"/>
                </a:lnTo>
                <a:lnTo>
                  <a:pt x="17090" y="6573"/>
                </a:lnTo>
                <a:lnTo>
                  <a:pt x="16851" y="6693"/>
                </a:lnTo>
                <a:lnTo>
                  <a:pt x="16612" y="6812"/>
                </a:lnTo>
                <a:lnTo>
                  <a:pt x="16433" y="6932"/>
                </a:lnTo>
                <a:lnTo>
                  <a:pt x="16314" y="7111"/>
                </a:lnTo>
                <a:lnTo>
                  <a:pt x="16194" y="7231"/>
                </a:lnTo>
                <a:lnTo>
                  <a:pt x="16134" y="7410"/>
                </a:lnTo>
                <a:lnTo>
                  <a:pt x="16134" y="7828"/>
                </a:lnTo>
                <a:lnTo>
                  <a:pt x="16194" y="8247"/>
                </a:lnTo>
                <a:lnTo>
                  <a:pt x="16314" y="8725"/>
                </a:lnTo>
                <a:lnTo>
                  <a:pt x="16493" y="9262"/>
                </a:lnTo>
                <a:lnTo>
                  <a:pt x="16612" y="9800"/>
                </a:lnTo>
                <a:lnTo>
                  <a:pt x="16971" y="11772"/>
                </a:lnTo>
                <a:lnTo>
                  <a:pt x="17150" y="12728"/>
                </a:lnTo>
                <a:lnTo>
                  <a:pt x="17449" y="13744"/>
                </a:lnTo>
                <a:lnTo>
                  <a:pt x="17808" y="14999"/>
                </a:lnTo>
                <a:lnTo>
                  <a:pt x="18286" y="16254"/>
                </a:lnTo>
                <a:lnTo>
                  <a:pt x="18584" y="17090"/>
                </a:lnTo>
                <a:lnTo>
                  <a:pt x="18764" y="17628"/>
                </a:lnTo>
                <a:lnTo>
                  <a:pt x="18823" y="17748"/>
                </a:lnTo>
                <a:lnTo>
                  <a:pt x="18883" y="17867"/>
                </a:lnTo>
                <a:lnTo>
                  <a:pt x="19062" y="17927"/>
                </a:lnTo>
                <a:lnTo>
                  <a:pt x="19242" y="17927"/>
                </a:lnTo>
                <a:lnTo>
                  <a:pt x="19421" y="17867"/>
                </a:lnTo>
                <a:lnTo>
                  <a:pt x="19540" y="17748"/>
                </a:lnTo>
                <a:lnTo>
                  <a:pt x="19959" y="17389"/>
                </a:lnTo>
                <a:lnTo>
                  <a:pt x="20317" y="16911"/>
                </a:lnTo>
                <a:lnTo>
                  <a:pt x="20975" y="15835"/>
                </a:lnTo>
                <a:lnTo>
                  <a:pt x="21453" y="15059"/>
                </a:lnTo>
                <a:lnTo>
                  <a:pt x="22767" y="13206"/>
                </a:lnTo>
                <a:lnTo>
                  <a:pt x="23425" y="12310"/>
                </a:lnTo>
                <a:lnTo>
                  <a:pt x="24022" y="11294"/>
                </a:lnTo>
                <a:lnTo>
                  <a:pt x="24440" y="10457"/>
                </a:lnTo>
                <a:lnTo>
                  <a:pt x="24620" y="10039"/>
                </a:lnTo>
                <a:lnTo>
                  <a:pt x="24739" y="9621"/>
                </a:lnTo>
                <a:lnTo>
                  <a:pt x="24799" y="9203"/>
                </a:lnTo>
                <a:lnTo>
                  <a:pt x="24799" y="8784"/>
                </a:lnTo>
                <a:lnTo>
                  <a:pt x="24799" y="8426"/>
                </a:lnTo>
                <a:lnTo>
                  <a:pt x="24739" y="8067"/>
                </a:lnTo>
                <a:lnTo>
                  <a:pt x="24620" y="7709"/>
                </a:lnTo>
                <a:lnTo>
                  <a:pt x="24440" y="7410"/>
                </a:lnTo>
                <a:lnTo>
                  <a:pt x="24201" y="7171"/>
                </a:lnTo>
                <a:lnTo>
                  <a:pt x="23962" y="6932"/>
                </a:lnTo>
                <a:lnTo>
                  <a:pt x="23604" y="6693"/>
                </a:lnTo>
                <a:lnTo>
                  <a:pt x="23185" y="6514"/>
                </a:lnTo>
                <a:lnTo>
                  <a:pt x="22767" y="6394"/>
                </a:lnTo>
                <a:lnTo>
                  <a:pt x="22229" y="6334"/>
                </a:lnTo>
                <a:lnTo>
                  <a:pt x="20975" y="6215"/>
                </a:lnTo>
                <a:close/>
                <a:moveTo>
                  <a:pt x="11414" y="9023"/>
                </a:moveTo>
                <a:lnTo>
                  <a:pt x="11055" y="9083"/>
                </a:lnTo>
                <a:lnTo>
                  <a:pt x="10637" y="9143"/>
                </a:lnTo>
                <a:lnTo>
                  <a:pt x="10278" y="9262"/>
                </a:lnTo>
                <a:lnTo>
                  <a:pt x="9920" y="9442"/>
                </a:lnTo>
                <a:lnTo>
                  <a:pt x="9561" y="9681"/>
                </a:lnTo>
                <a:lnTo>
                  <a:pt x="8844" y="10218"/>
                </a:lnTo>
                <a:lnTo>
                  <a:pt x="8247" y="10876"/>
                </a:lnTo>
                <a:lnTo>
                  <a:pt x="7709" y="11533"/>
                </a:lnTo>
                <a:lnTo>
                  <a:pt x="7410" y="12071"/>
                </a:lnTo>
                <a:lnTo>
                  <a:pt x="7111" y="12728"/>
                </a:lnTo>
                <a:lnTo>
                  <a:pt x="6872" y="13385"/>
                </a:lnTo>
                <a:lnTo>
                  <a:pt x="6633" y="14162"/>
                </a:lnTo>
                <a:lnTo>
                  <a:pt x="6514" y="14879"/>
                </a:lnTo>
                <a:lnTo>
                  <a:pt x="6394" y="15596"/>
                </a:lnTo>
                <a:lnTo>
                  <a:pt x="6454" y="16313"/>
                </a:lnTo>
                <a:lnTo>
                  <a:pt x="6573" y="16911"/>
                </a:lnTo>
                <a:lnTo>
                  <a:pt x="6693" y="17210"/>
                </a:lnTo>
                <a:lnTo>
                  <a:pt x="6872" y="17509"/>
                </a:lnTo>
                <a:lnTo>
                  <a:pt x="7052" y="17688"/>
                </a:lnTo>
                <a:lnTo>
                  <a:pt x="7350" y="17867"/>
                </a:lnTo>
                <a:lnTo>
                  <a:pt x="7589" y="17987"/>
                </a:lnTo>
                <a:lnTo>
                  <a:pt x="7948" y="18106"/>
                </a:lnTo>
                <a:lnTo>
                  <a:pt x="8605" y="18285"/>
                </a:lnTo>
                <a:lnTo>
                  <a:pt x="9322" y="18405"/>
                </a:lnTo>
                <a:lnTo>
                  <a:pt x="10099" y="18465"/>
                </a:lnTo>
                <a:lnTo>
                  <a:pt x="11354" y="18524"/>
                </a:lnTo>
                <a:lnTo>
                  <a:pt x="12669" y="18704"/>
                </a:lnTo>
                <a:lnTo>
                  <a:pt x="14640" y="18883"/>
                </a:lnTo>
                <a:lnTo>
                  <a:pt x="15656" y="18943"/>
                </a:lnTo>
                <a:lnTo>
                  <a:pt x="16553" y="18943"/>
                </a:lnTo>
                <a:lnTo>
                  <a:pt x="16911" y="18883"/>
                </a:lnTo>
                <a:lnTo>
                  <a:pt x="17210" y="18823"/>
                </a:lnTo>
                <a:lnTo>
                  <a:pt x="17509" y="18704"/>
                </a:lnTo>
                <a:lnTo>
                  <a:pt x="17628" y="18584"/>
                </a:lnTo>
                <a:lnTo>
                  <a:pt x="17688" y="18465"/>
                </a:lnTo>
                <a:lnTo>
                  <a:pt x="17688" y="18405"/>
                </a:lnTo>
                <a:lnTo>
                  <a:pt x="17628" y="18345"/>
                </a:lnTo>
                <a:lnTo>
                  <a:pt x="17509" y="18285"/>
                </a:lnTo>
                <a:lnTo>
                  <a:pt x="17150" y="18166"/>
                </a:lnTo>
                <a:lnTo>
                  <a:pt x="16672" y="18106"/>
                </a:lnTo>
                <a:lnTo>
                  <a:pt x="15178" y="18106"/>
                </a:lnTo>
                <a:lnTo>
                  <a:pt x="13326" y="17987"/>
                </a:lnTo>
                <a:lnTo>
                  <a:pt x="11414" y="17807"/>
                </a:lnTo>
                <a:lnTo>
                  <a:pt x="10039" y="17688"/>
                </a:lnTo>
                <a:lnTo>
                  <a:pt x="9382" y="17628"/>
                </a:lnTo>
                <a:lnTo>
                  <a:pt x="8725" y="17449"/>
                </a:lnTo>
                <a:lnTo>
                  <a:pt x="8426" y="17389"/>
                </a:lnTo>
                <a:lnTo>
                  <a:pt x="8127" y="17270"/>
                </a:lnTo>
                <a:lnTo>
                  <a:pt x="7948" y="17090"/>
                </a:lnTo>
                <a:lnTo>
                  <a:pt x="7709" y="16911"/>
                </a:lnTo>
                <a:lnTo>
                  <a:pt x="7530" y="16672"/>
                </a:lnTo>
                <a:lnTo>
                  <a:pt x="7410" y="16373"/>
                </a:lnTo>
                <a:lnTo>
                  <a:pt x="7350" y="16015"/>
                </a:lnTo>
                <a:lnTo>
                  <a:pt x="7350" y="15656"/>
                </a:lnTo>
                <a:lnTo>
                  <a:pt x="7410" y="14939"/>
                </a:lnTo>
                <a:lnTo>
                  <a:pt x="7530" y="14222"/>
                </a:lnTo>
                <a:lnTo>
                  <a:pt x="7709" y="13505"/>
                </a:lnTo>
                <a:lnTo>
                  <a:pt x="8008" y="12848"/>
                </a:lnTo>
                <a:lnTo>
                  <a:pt x="8306" y="12190"/>
                </a:lnTo>
                <a:lnTo>
                  <a:pt x="8725" y="11593"/>
                </a:lnTo>
                <a:lnTo>
                  <a:pt x="9203" y="11055"/>
                </a:lnTo>
                <a:lnTo>
                  <a:pt x="9741" y="10577"/>
                </a:lnTo>
                <a:lnTo>
                  <a:pt x="10159" y="10338"/>
                </a:lnTo>
                <a:lnTo>
                  <a:pt x="10517" y="10159"/>
                </a:lnTo>
                <a:lnTo>
                  <a:pt x="10816" y="10039"/>
                </a:lnTo>
                <a:lnTo>
                  <a:pt x="11175" y="9979"/>
                </a:lnTo>
                <a:lnTo>
                  <a:pt x="11473" y="9979"/>
                </a:lnTo>
                <a:lnTo>
                  <a:pt x="11772" y="10039"/>
                </a:lnTo>
                <a:lnTo>
                  <a:pt x="12011" y="10099"/>
                </a:lnTo>
                <a:lnTo>
                  <a:pt x="12250" y="10278"/>
                </a:lnTo>
                <a:lnTo>
                  <a:pt x="12788" y="10637"/>
                </a:lnTo>
                <a:lnTo>
                  <a:pt x="13206" y="11115"/>
                </a:lnTo>
                <a:lnTo>
                  <a:pt x="13625" y="11712"/>
                </a:lnTo>
                <a:lnTo>
                  <a:pt x="14043" y="12370"/>
                </a:lnTo>
                <a:lnTo>
                  <a:pt x="15656" y="15298"/>
                </a:lnTo>
                <a:lnTo>
                  <a:pt x="17090" y="17867"/>
                </a:lnTo>
                <a:lnTo>
                  <a:pt x="17150" y="17748"/>
                </a:lnTo>
                <a:lnTo>
                  <a:pt x="17210" y="17628"/>
                </a:lnTo>
                <a:lnTo>
                  <a:pt x="17150" y="17150"/>
                </a:lnTo>
                <a:lnTo>
                  <a:pt x="17031" y="16612"/>
                </a:lnTo>
                <a:lnTo>
                  <a:pt x="16792" y="15955"/>
                </a:lnTo>
                <a:lnTo>
                  <a:pt x="16314" y="14760"/>
                </a:lnTo>
                <a:lnTo>
                  <a:pt x="15955" y="13983"/>
                </a:lnTo>
                <a:lnTo>
                  <a:pt x="15417" y="12848"/>
                </a:lnTo>
                <a:lnTo>
                  <a:pt x="14820" y="11772"/>
                </a:lnTo>
                <a:lnTo>
                  <a:pt x="14103" y="10756"/>
                </a:lnTo>
                <a:lnTo>
                  <a:pt x="13744" y="10278"/>
                </a:lnTo>
                <a:lnTo>
                  <a:pt x="13326" y="9800"/>
                </a:lnTo>
                <a:lnTo>
                  <a:pt x="12967" y="9501"/>
                </a:lnTo>
                <a:lnTo>
                  <a:pt x="12609" y="9262"/>
                </a:lnTo>
                <a:lnTo>
                  <a:pt x="12191" y="9143"/>
                </a:lnTo>
                <a:lnTo>
                  <a:pt x="11832" y="9023"/>
                </a:lnTo>
                <a:close/>
                <a:moveTo>
                  <a:pt x="27906" y="12370"/>
                </a:moveTo>
                <a:lnTo>
                  <a:pt x="28205" y="12429"/>
                </a:lnTo>
                <a:lnTo>
                  <a:pt x="28444" y="12609"/>
                </a:lnTo>
                <a:lnTo>
                  <a:pt x="28743" y="12788"/>
                </a:lnTo>
                <a:lnTo>
                  <a:pt x="29042" y="13087"/>
                </a:lnTo>
                <a:lnTo>
                  <a:pt x="29340" y="13445"/>
                </a:lnTo>
                <a:lnTo>
                  <a:pt x="29699" y="13864"/>
                </a:lnTo>
                <a:lnTo>
                  <a:pt x="30296" y="14820"/>
                </a:lnTo>
                <a:lnTo>
                  <a:pt x="30655" y="15417"/>
                </a:lnTo>
                <a:lnTo>
                  <a:pt x="30954" y="16015"/>
                </a:lnTo>
                <a:lnTo>
                  <a:pt x="31252" y="16672"/>
                </a:lnTo>
                <a:lnTo>
                  <a:pt x="31491" y="17270"/>
                </a:lnTo>
                <a:lnTo>
                  <a:pt x="31551" y="17867"/>
                </a:lnTo>
                <a:lnTo>
                  <a:pt x="31611" y="18166"/>
                </a:lnTo>
                <a:lnTo>
                  <a:pt x="31551" y="18465"/>
                </a:lnTo>
                <a:lnTo>
                  <a:pt x="31491" y="18704"/>
                </a:lnTo>
                <a:lnTo>
                  <a:pt x="31372" y="18943"/>
                </a:lnTo>
                <a:lnTo>
                  <a:pt x="31193" y="19122"/>
                </a:lnTo>
                <a:lnTo>
                  <a:pt x="31013" y="19301"/>
                </a:lnTo>
                <a:lnTo>
                  <a:pt x="30774" y="19421"/>
                </a:lnTo>
                <a:lnTo>
                  <a:pt x="30535" y="19540"/>
                </a:lnTo>
                <a:lnTo>
                  <a:pt x="29998" y="19660"/>
                </a:lnTo>
                <a:lnTo>
                  <a:pt x="29400" y="19720"/>
                </a:lnTo>
                <a:lnTo>
                  <a:pt x="28743" y="19779"/>
                </a:lnTo>
                <a:lnTo>
                  <a:pt x="27667" y="19779"/>
                </a:lnTo>
                <a:lnTo>
                  <a:pt x="26771" y="19839"/>
                </a:lnTo>
                <a:lnTo>
                  <a:pt x="25815" y="19779"/>
                </a:lnTo>
                <a:lnTo>
                  <a:pt x="24918" y="19779"/>
                </a:lnTo>
                <a:lnTo>
                  <a:pt x="23962" y="19660"/>
                </a:lnTo>
                <a:lnTo>
                  <a:pt x="22170" y="19421"/>
                </a:lnTo>
                <a:lnTo>
                  <a:pt x="20317" y="19002"/>
                </a:lnTo>
                <a:lnTo>
                  <a:pt x="20975" y="18584"/>
                </a:lnTo>
                <a:lnTo>
                  <a:pt x="21632" y="18106"/>
                </a:lnTo>
                <a:lnTo>
                  <a:pt x="22229" y="17509"/>
                </a:lnTo>
                <a:lnTo>
                  <a:pt x="22827" y="16851"/>
                </a:lnTo>
                <a:lnTo>
                  <a:pt x="23962" y="15477"/>
                </a:lnTo>
                <a:lnTo>
                  <a:pt x="25038" y="14282"/>
                </a:lnTo>
                <a:lnTo>
                  <a:pt x="25635" y="13625"/>
                </a:lnTo>
                <a:lnTo>
                  <a:pt x="26233" y="13087"/>
                </a:lnTo>
                <a:lnTo>
                  <a:pt x="26831" y="12668"/>
                </a:lnTo>
                <a:lnTo>
                  <a:pt x="27070" y="12549"/>
                </a:lnTo>
                <a:lnTo>
                  <a:pt x="27368" y="12429"/>
                </a:lnTo>
                <a:lnTo>
                  <a:pt x="27607" y="12370"/>
                </a:lnTo>
                <a:close/>
                <a:moveTo>
                  <a:pt x="27428" y="11533"/>
                </a:moveTo>
                <a:lnTo>
                  <a:pt x="26950" y="11653"/>
                </a:lnTo>
                <a:lnTo>
                  <a:pt x="26412" y="11951"/>
                </a:lnTo>
                <a:lnTo>
                  <a:pt x="25994" y="12250"/>
                </a:lnTo>
                <a:lnTo>
                  <a:pt x="25635" y="12549"/>
                </a:lnTo>
                <a:lnTo>
                  <a:pt x="24918" y="13326"/>
                </a:lnTo>
                <a:lnTo>
                  <a:pt x="23544" y="14879"/>
                </a:lnTo>
                <a:lnTo>
                  <a:pt x="22648" y="15776"/>
                </a:lnTo>
                <a:lnTo>
                  <a:pt x="21632" y="16732"/>
                </a:lnTo>
                <a:lnTo>
                  <a:pt x="21154" y="17210"/>
                </a:lnTo>
                <a:lnTo>
                  <a:pt x="20676" y="17748"/>
                </a:lnTo>
                <a:lnTo>
                  <a:pt x="20317" y="18285"/>
                </a:lnTo>
                <a:lnTo>
                  <a:pt x="20018" y="18823"/>
                </a:lnTo>
                <a:lnTo>
                  <a:pt x="19959" y="18883"/>
                </a:lnTo>
                <a:lnTo>
                  <a:pt x="19481" y="18883"/>
                </a:lnTo>
                <a:lnTo>
                  <a:pt x="19361" y="18943"/>
                </a:lnTo>
                <a:lnTo>
                  <a:pt x="19301" y="19062"/>
                </a:lnTo>
                <a:lnTo>
                  <a:pt x="19361" y="19241"/>
                </a:lnTo>
                <a:lnTo>
                  <a:pt x="19361" y="19361"/>
                </a:lnTo>
                <a:lnTo>
                  <a:pt x="19421" y="19481"/>
                </a:lnTo>
                <a:lnTo>
                  <a:pt x="19720" y="19600"/>
                </a:lnTo>
                <a:lnTo>
                  <a:pt x="20018" y="19720"/>
                </a:lnTo>
                <a:lnTo>
                  <a:pt x="20437" y="19839"/>
                </a:lnTo>
                <a:lnTo>
                  <a:pt x="21214" y="19959"/>
                </a:lnTo>
                <a:lnTo>
                  <a:pt x="21751" y="20078"/>
                </a:lnTo>
                <a:lnTo>
                  <a:pt x="23066" y="20317"/>
                </a:lnTo>
                <a:lnTo>
                  <a:pt x="24381" y="20437"/>
                </a:lnTo>
                <a:lnTo>
                  <a:pt x="25695" y="20556"/>
                </a:lnTo>
                <a:lnTo>
                  <a:pt x="27070" y="20556"/>
                </a:lnTo>
                <a:lnTo>
                  <a:pt x="28026" y="20496"/>
                </a:lnTo>
                <a:lnTo>
                  <a:pt x="29101" y="20496"/>
                </a:lnTo>
                <a:lnTo>
                  <a:pt x="30237" y="20377"/>
                </a:lnTo>
                <a:lnTo>
                  <a:pt x="30715" y="20257"/>
                </a:lnTo>
                <a:lnTo>
                  <a:pt x="31193" y="20078"/>
                </a:lnTo>
                <a:lnTo>
                  <a:pt x="31611" y="19839"/>
                </a:lnTo>
                <a:lnTo>
                  <a:pt x="31910" y="19481"/>
                </a:lnTo>
                <a:lnTo>
                  <a:pt x="32149" y="19122"/>
                </a:lnTo>
                <a:lnTo>
                  <a:pt x="32209" y="18763"/>
                </a:lnTo>
                <a:lnTo>
                  <a:pt x="32268" y="18345"/>
                </a:lnTo>
                <a:lnTo>
                  <a:pt x="32209" y="17867"/>
                </a:lnTo>
                <a:lnTo>
                  <a:pt x="32089" y="17389"/>
                </a:lnTo>
                <a:lnTo>
                  <a:pt x="31970" y="16971"/>
                </a:lnTo>
                <a:lnTo>
                  <a:pt x="31671" y="16015"/>
                </a:lnTo>
                <a:lnTo>
                  <a:pt x="31193" y="14999"/>
                </a:lnTo>
                <a:lnTo>
                  <a:pt x="30655" y="13923"/>
                </a:lnTo>
                <a:lnTo>
                  <a:pt x="30296" y="13445"/>
                </a:lnTo>
                <a:lnTo>
                  <a:pt x="29998" y="12967"/>
                </a:lnTo>
                <a:lnTo>
                  <a:pt x="29579" y="12489"/>
                </a:lnTo>
                <a:lnTo>
                  <a:pt x="29221" y="12131"/>
                </a:lnTo>
                <a:lnTo>
                  <a:pt x="28802" y="11832"/>
                </a:lnTo>
                <a:lnTo>
                  <a:pt x="28324" y="11653"/>
                </a:lnTo>
                <a:lnTo>
                  <a:pt x="27906" y="11533"/>
                </a:lnTo>
                <a:close/>
                <a:moveTo>
                  <a:pt x="9920" y="20317"/>
                </a:moveTo>
                <a:lnTo>
                  <a:pt x="10995" y="20377"/>
                </a:lnTo>
                <a:lnTo>
                  <a:pt x="12549" y="20437"/>
                </a:lnTo>
                <a:lnTo>
                  <a:pt x="14043" y="20616"/>
                </a:lnTo>
                <a:lnTo>
                  <a:pt x="15537" y="20855"/>
                </a:lnTo>
                <a:lnTo>
                  <a:pt x="16971" y="21154"/>
                </a:lnTo>
                <a:lnTo>
                  <a:pt x="16433" y="21512"/>
                </a:lnTo>
                <a:lnTo>
                  <a:pt x="15955" y="21871"/>
                </a:lnTo>
                <a:lnTo>
                  <a:pt x="15477" y="22349"/>
                </a:lnTo>
                <a:lnTo>
                  <a:pt x="14999" y="22827"/>
                </a:lnTo>
                <a:lnTo>
                  <a:pt x="14103" y="23902"/>
                </a:lnTo>
                <a:lnTo>
                  <a:pt x="13266" y="24799"/>
                </a:lnTo>
                <a:lnTo>
                  <a:pt x="12489" y="25755"/>
                </a:lnTo>
                <a:lnTo>
                  <a:pt x="12011" y="26352"/>
                </a:lnTo>
                <a:lnTo>
                  <a:pt x="11473" y="26890"/>
                </a:lnTo>
                <a:lnTo>
                  <a:pt x="10936" y="27368"/>
                </a:lnTo>
                <a:lnTo>
                  <a:pt x="10338" y="27727"/>
                </a:lnTo>
                <a:lnTo>
                  <a:pt x="10099" y="27846"/>
                </a:lnTo>
                <a:lnTo>
                  <a:pt x="9800" y="27906"/>
                </a:lnTo>
                <a:lnTo>
                  <a:pt x="9502" y="27966"/>
                </a:lnTo>
                <a:lnTo>
                  <a:pt x="9203" y="27906"/>
                </a:lnTo>
                <a:lnTo>
                  <a:pt x="8964" y="27786"/>
                </a:lnTo>
                <a:lnTo>
                  <a:pt x="8605" y="27547"/>
                </a:lnTo>
                <a:lnTo>
                  <a:pt x="8306" y="27189"/>
                </a:lnTo>
                <a:lnTo>
                  <a:pt x="7948" y="26771"/>
                </a:lnTo>
                <a:lnTo>
                  <a:pt x="7231" y="25755"/>
                </a:lnTo>
                <a:lnTo>
                  <a:pt x="6514" y="24619"/>
                </a:lnTo>
                <a:lnTo>
                  <a:pt x="6275" y="24022"/>
                </a:lnTo>
                <a:lnTo>
                  <a:pt x="6036" y="23424"/>
                </a:lnTo>
                <a:lnTo>
                  <a:pt x="5856" y="22887"/>
                </a:lnTo>
                <a:lnTo>
                  <a:pt x="5737" y="22349"/>
                </a:lnTo>
                <a:lnTo>
                  <a:pt x="5677" y="21871"/>
                </a:lnTo>
                <a:lnTo>
                  <a:pt x="5797" y="21452"/>
                </a:lnTo>
                <a:lnTo>
                  <a:pt x="5976" y="21094"/>
                </a:lnTo>
                <a:lnTo>
                  <a:pt x="6095" y="20915"/>
                </a:lnTo>
                <a:lnTo>
                  <a:pt x="6275" y="20855"/>
                </a:lnTo>
                <a:lnTo>
                  <a:pt x="6753" y="20616"/>
                </a:lnTo>
                <a:lnTo>
                  <a:pt x="7291" y="20496"/>
                </a:lnTo>
                <a:lnTo>
                  <a:pt x="7948" y="20377"/>
                </a:lnTo>
                <a:lnTo>
                  <a:pt x="8605" y="20317"/>
                </a:lnTo>
                <a:close/>
                <a:moveTo>
                  <a:pt x="10039" y="19660"/>
                </a:moveTo>
                <a:lnTo>
                  <a:pt x="8725" y="19720"/>
                </a:lnTo>
                <a:lnTo>
                  <a:pt x="7828" y="19779"/>
                </a:lnTo>
                <a:lnTo>
                  <a:pt x="7291" y="19839"/>
                </a:lnTo>
                <a:lnTo>
                  <a:pt x="6753" y="19899"/>
                </a:lnTo>
                <a:lnTo>
                  <a:pt x="6215" y="20078"/>
                </a:lnTo>
                <a:lnTo>
                  <a:pt x="5737" y="20257"/>
                </a:lnTo>
                <a:lnTo>
                  <a:pt x="5558" y="20377"/>
                </a:lnTo>
                <a:lnTo>
                  <a:pt x="5378" y="20556"/>
                </a:lnTo>
                <a:lnTo>
                  <a:pt x="5259" y="20735"/>
                </a:lnTo>
                <a:lnTo>
                  <a:pt x="5139" y="20974"/>
                </a:lnTo>
                <a:lnTo>
                  <a:pt x="5080" y="21333"/>
                </a:lnTo>
                <a:lnTo>
                  <a:pt x="5020" y="21811"/>
                </a:lnTo>
                <a:lnTo>
                  <a:pt x="5080" y="22349"/>
                </a:lnTo>
                <a:lnTo>
                  <a:pt x="5199" y="22887"/>
                </a:lnTo>
                <a:lnTo>
                  <a:pt x="5319" y="23484"/>
                </a:lnTo>
                <a:lnTo>
                  <a:pt x="5558" y="24082"/>
                </a:lnTo>
                <a:lnTo>
                  <a:pt x="6095" y="25277"/>
                </a:lnTo>
                <a:lnTo>
                  <a:pt x="6753" y="26472"/>
                </a:lnTo>
                <a:lnTo>
                  <a:pt x="7111" y="26950"/>
                </a:lnTo>
                <a:lnTo>
                  <a:pt x="7470" y="27428"/>
                </a:lnTo>
                <a:lnTo>
                  <a:pt x="7828" y="27906"/>
                </a:lnTo>
                <a:lnTo>
                  <a:pt x="8247" y="28205"/>
                </a:lnTo>
                <a:lnTo>
                  <a:pt x="8605" y="28504"/>
                </a:lnTo>
                <a:lnTo>
                  <a:pt x="8964" y="28683"/>
                </a:lnTo>
                <a:lnTo>
                  <a:pt x="9382" y="28802"/>
                </a:lnTo>
                <a:lnTo>
                  <a:pt x="9800" y="28743"/>
                </a:lnTo>
                <a:lnTo>
                  <a:pt x="10278" y="28623"/>
                </a:lnTo>
                <a:lnTo>
                  <a:pt x="10756" y="28444"/>
                </a:lnTo>
                <a:lnTo>
                  <a:pt x="11234" y="28145"/>
                </a:lnTo>
                <a:lnTo>
                  <a:pt x="11653" y="27786"/>
                </a:lnTo>
                <a:lnTo>
                  <a:pt x="12609" y="26890"/>
                </a:lnTo>
                <a:lnTo>
                  <a:pt x="13445" y="25934"/>
                </a:lnTo>
                <a:lnTo>
                  <a:pt x="14222" y="24978"/>
                </a:lnTo>
                <a:lnTo>
                  <a:pt x="14939" y="24141"/>
                </a:lnTo>
                <a:lnTo>
                  <a:pt x="15477" y="23484"/>
                </a:lnTo>
                <a:lnTo>
                  <a:pt x="16612" y="22349"/>
                </a:lnTo>
                <a:lnTo>
                  <a:pt x="17270" y="21691"/>
                </a:lnTo>
                <a:lnTo>
                  <a:pt x="17867" y="21213"/>
                </a:lnTo>
                <a:lnTo>
                  <a:pt x="17748" y="21034"/>
                </a:lnTo>
                <a:lnTo>
                  <a:pt x="17628" y="20795"/>
                </a:lnTo>
                <a:lnTo>
                  <a:pt x="17449" y="20616"/>
                </a:lnTo>
                <a:lnTo>
                  <a:pt x="17210" y="20496"/>
                </a:lnTo>
                <a:lnTo>
                  <a:pt x="16732" y="20257"/>
                </a:lnTo>
                <a:lnTo>
                  <a:pt x="16134" y="20138"/>
                </a:lnTo>
                <a:lnTo>
                  <a:pt x="15537" y="20018"/>
                </a:lnTo>
                <a:lnTo>
                  <a:pt x="14999" y="19959"/>
                </a:lnTo>
                <a:lnTo>
                  <a:pt x="14043" y="19839"/>
                </a:lnTo>
                <a:lnTo>
                  <a:pt x="12728" y="19720"/>
                </a:lnTo>
                <a:lnTo>
                  <a:pt x="11414" y="19660"/>
                </a:lnTo>
                <a:close/>
                <a:moveTo>
                  <a:pt x="20556" y="20855"/>
                </a:moveTo>
                <a:lnTo>
                  <a:pt x="20257" y="20915"/>
                </a:lnTo>
                <a:lnTo>
                  <a:pt x="20078" y="20974"/>
                </a:lnTo>
                <a:lnTo>
                  <a:pt x="20018" y="21094"/>
                </a:lnTo>
                <a:lnTo>
                  <a:pt x="20018" y="21154"/>
                </a:lnTo>
                <a:lnTo>
                  <a:pt x="20078" y="21273"/>
                </a:lnTo>
                <a:lnTo>
                  <a:pt x="20138" y="21333"/>
                </a:lnTo>
                <a:lnTo>
                  <a:pt x="20496" y="21512"/>
                </a:lnTo>
                <a:lnTo>
                  <a:pt x="20915" y="21632"/>
                </a:lnTo>
                <a:lnTo>
                  <a:pt x="21871" y="21871"/>
                </a:lnTo>
                <a:lnTo>
                  <a:pt x="22409" y="21990"/>
                </a:lnTo>
                <a:lnTo>
                  <a:pt x="24201" y="22468"/>
                </a:lnTo>
                <a:lnTo>
                  <a:pt x="26054" y="23006"/>
                </a:lnTo>
                <a:lnTo>
                  <a:pt x="27368" y="23424"/>
                </a:lnTo>
                <a:lnTo>
                  <a:pt x="28026" y="23604"/>
                </a:lnTo>
                <a:lnTo>
                  <a:pt x="28623" y="23843"/>
                </a:lnTo>
                <a:lnTo>
                  <a:pt x="28922" y="24022"/>
                </a:lnTo>
                <a:lnTo>
                  <a:pt x="29101" y="24201"/>
                </a:lnTo>
                <a:lnTo>
                  <a:pt x="29340" y="24380"/>
                </a:lnTo>
                <a:lnTo>
                  <a:pt x="29460" y="24619"/>
                </a:lnTo>
                <a:lnTo>
                  <a:pt x="29579" y="24918"/>
                </a:lnTo>
                <a:lnTo>
                  <a:pt x="29639" y="25217"/>
                </a:lnTo>
                <a:lnTo>
                  <a:pt x="29639" y="25516"/>
                </a:lnTo>
                <a:lnTo>
                  <a:pt x="29579" y="25934"/>
                </a:lnTo>
                <a:lnTo>
                  <a:pt x="29400" y="26591"/>
                </a:lnTo>
                <a:lnTo>
                  <a:pt x="29161" y="27308"/>
                </a:lnTo>
                <a:lnTo>
                  <a:pt x="28802" y="27966"/>
                </a:lnTo>
                <a:lnTo>
                  <a:pt x="28444" y="28563"/>
                </a:lnTo>
                <a:lnTo>
                  <a:pt x="27966" y="29101"/>
                </a:lnTo>
                <a:lnTo>
                  <a:pt x="27428" y="29639"/>
                </a:lnTo>
                <a:lnTo>
                  <a:pt x="26890" y="30057"/>
                </a:lnTo>
                <a:lnTo>
                  <a:pt x="26233" y="30416"/>
                </a:lnTo>
                <a:lnTo>
                  <a:pt x="25516" y="30655"/>
                </a:lnTo>
                <a:lnTo>
                  <a:pt x="25217" y="30714"/>
                </a:lnTo>
                <a:lnTo>
                  <a:pt x="24620" y="30714"/>
                </a:lnTo>
                <a:lnTo>
                  <a:pt x="24381" y="30655"/>
                </a:lnTo>
                <a:lnTo>
                  <a:pt x="24142" y="30595"/>
                </a:lnTo>
                <a:lnTo>
                  <a:pt x="23962" y="30475"/>
                </a:lnTo>
                <a:lnTo>
                  <a:pt x="23544" y="30117"/>
                </a:lnTo>
                <a:lnTo>
                  <a:pt x="23245" y="29639"/>
                </a:lnTo>
                <a:lnTo>
                  <a:pt x="22887" y="29101"/>
                </a:lnTo>
                <a:lnTo>
                  <a:pt x="22648" y="28444"/>
                </a:lnTo>
                <a:lnTo>
                  <a:pt x="21453" y="24918"/>
                </a:lnTo>
                <a:lnTo>
                  <a:pt x="20795" y="22767"/>
                </a:lnTo>
                <a:lnTo>
                  <a:pt x="20496" y="21811"/>
                </a:lnTo>
                <a:lnTo>
                  <a:pt x="20437" y="21930"/>
                </a:lnTo>
                <a:lnTo>
                  <a:pt x="20317" y="22110"/>
                </a:lnTo>
                <a:lnTo>
                  <a:pt x="20317" y="22289"/>
                </a:lnTo>
                <a:lnTo>
                  <a:pt x="20257" y="22588"/>
                </a:lnTo>
                <a:lnTo>
                  <a:pt x="20317" y="23305"/>
                </a:lnTo>
                <a:lnTo>
                  <a:pt x="20437" y="24082"/>
                </a:lnTo>
                <a:lnTo>
                  <a:pt x="20795" y="25576"/>
                </a:lnTo>
                <a:lnTo>
                  <a:pt x="21034" y="26532"/>
                </a:lnTo>
                <a:lnTo>
                  <a:pt x="21333" y="27607"/>
                </a:lnTo>
                <a:lnTo>
                  <a:pt x="21692" y="28683"/>
                </a:lnTo>
                <a:lnTo>
                  <a:pt x="21931" y="29280"/>
                </a:lnTo>
                <a:lnTo>
                  <a:pt x="22170" y="29758"/>
                </a:lnTo>
                <a:lnTo>
                  <a:pt x="22409" y="30296"/>
                </a:lnTo>
                <a:lnTo>
                  <a:pt x="22767" y="30714"/>
                </a:lnTo>
                <a:lnTo>
                  <a:pt x="23066" y="31013"/>
                </a:lnTo>
                <a:lnTo>
                  <a:pt x="23365" y="31312"/>
                </a:lnTo>
                <a:lnTo>
                  <a:pt x="23723" y="31491"/>
                </a:lnTo>
                <a:lnTo>
                  <a:pt x="24082" y="31611"/>
                </a:lnTo>
                <a:lnTo>
                  <a:pt x="24440" y="31671"/>
                </a:lnTo>
                <a:lnTo>
                  <a:pt x="24799" y="31671"/>
                </a:lnTo>
                <a:lnTo>
                  <a:pt x="25217" y="31611"/>
                </a:lnTo>
                <a:lnTo>
                  <a:pt x="25635" y="31551"/>
                </a:lnTo>
                <a:lnTo>
                  <a:pt x="26412" y="31252"/>
                </a:lnTo>
                <a:lnTo>
                  <a:pt x="27129" y="30894"/>
                </a:lnTo>
                <a:lnTo>
                  <a:pt x="27846" y="30416"/>
                </a:lnTo>
                <a:lnTo>
                  <a:pt x="28384" y="29878"/>
                </a:lnTo>
                <a:lnTo>
                  <a:pt x="28802" y="29400"/>
                </a:lnTo>
                <a:lnTo>
                  <a:pt x="29221" y="28862"/>
                </a:lnTo>
                <a:lnTo>
                  <a:pt x="29639" y="28205"/>
                </a:lnTo>
                <a:lnTo>
                  <a:pt x="29998" y="27547"/>
                </a:lnTo>
                <a:lnTo>
                  <a:pt x="30296" y="26830"/>
                </a:lnTo>
                <a:lnTo>
                  <a:pt x="30535" y="26173"/>
                </a:lnTo>
                <a:lnTo>
                  <a:pt x="30655" y="25456"/>
                </a:lnTo>
                <a:lnTo>
                  <a:pt x="30655" y="24799"/>
                </a:lnTo>
                <a:lnTo>
                  <a:pt x="30595" y="24500"/>
                </a:lnTo>
                <a:lnTo>
                  <a:pt x="30476" y="24201"/>
                </a:lnTo>
                <a:lnTo>
                  <a:pt x="30296" y="23962"/>
                </a:lnTo>
                <a:lnTo>
                  <a:pt x="30057" y="23783"/>
                </a:lnTo>
                <a:lnTo>
                  <a:pt x="29818" y="23544"/>
                </a:lnTo>
                <a:lnTo>
                  <a:pt x="29520" y="23365"/>
                </a:lnTo>
                <a:lnTo>
                  <a:pt x="28862" y="23066"/>
                </a:lnTo>
                <a:lnTo>
                  <a:pt x="28205" y="22827"/>
                </a:lnTo>
                <a:lnTo>
                  <a:pt x="27488" y="22648"/>
                </a:lnTo>
                <a:lnTo>
                  <a:pt x="26233" y="22289"/>
                </a:lnTo>
                <a:lnTo>
                  <a:pt x="24978" y="21871"/>
                </a:lnTo>
                <a:lnTo>
                  <a:pt x="23066" y="21273"/>
                </a:lnTo>
                <a:lnTo>
                  <a:pt x="22110" y="21034"/>
                </a:lnTo>
                <a:lnTo>
                  <a:pt x="21273" y="20855"/>
                </a:lnTo>
                <a:close/>
                <a:moveTo>
                  <a:pt x="18047" y="22409"/>
                </a:moveTo>
                <a:lnTo>
                  <a:pt x="18823" y="24440"/>
                </a:lnTo>
                <a:lnTo>
                  <a:pt x="19301" y="25874"/>
                </a:lnTo>
                <a:lnTo>
                  <a:pt x="19600" y="26950"/>
                </a:lnTo>
                <a:lnTo>
                  <a:pt x="20138" y="29758"/>
                </a:lnTo>
                <a:lnTo>
                  <a:pt x="20377" y="31193"/>
                </a:lnTo>
                <a:lnTo>
                  <a:pt x="20496" y="31730"/>
                </a:lnTo>
                <a:lnTo>
                  <a:pt x="20556" y="31850"/>
                </a:lnTo>
                <a:lnTo>
                  <a:pt x="20556" y="32029"/>
                </a:lnTo>
                <a:lnTo>
                  <a:pt x="20496" y="32089"/>
                </a:lnTo>
                <a:lnTo>
                  <a:pt x="20377" y="32208"/>
                </a:lnTo>
                <a:lnTo>
                  <a:pt x="19899" y="32388"/>
                </a:lnTo>
                <a:lnTo>
                  <a:pt x="19361" y="32567"/>
                </a:lnTo>
                <a:lnTo>
                  <a:pt x="18704" y="32686"/>
                </a:lnTo>
                <a:lnTo>
                  <a:pt x="18047" y="32746"/>
                </a:lnTo>
                <a:lnTo>
                  <a:pt x="17329" y="32806"/>
                </a:lnTo>
                <a:lnTo>
                  <a:pt x="16672" y="32806"/>
                </a:lnTo>
                <a:lnTo>
                  <a:pt x="15955" y="32746"/>
                </a:lnTo>
                <a:lnTo>
                  <a:pt x="15358" y="32627"/>
                </a:lnTo>
                <a:lnTo>
                  <a:pt x="14760" y="32567"/>
                </a:lnTo>
                <a:lnTo>
                  <a:pt x="14222" y="32388"/>
                </a:lnTo>
                <a:lnTo>
                  <a:pt x="13744" y="32089"/>
                </a:lnTo>
                <a:lnTo>
                  <a:pt x="13445" y="31790"/>
                </a:lnTo>
                <a:lnTo>
                  <a:pt x="13206" y="31372"/>
                </a:lnTo>
                <a:lnTo>
                  <a:pt x="13147" y="30954"/>
                </a:lnTo>
                <a:lnTo>
                  <a:pt x="13147" y="30416"/>
                </a:lnTo>
                <a:lnTo>
                  <a:pt x="13266" y="29938"/>
                </a:lnTo>
                <a:lnTo>
                  <a:pt x="13445" y="29340"/>
                </a:lnTo>
                <a:lnTo>
                  <a:pt x="13923" y="28444"/>
                </a:lnTo>
                <a:lnTo>
                  <a:pt x="14401" y="27547"/>
                </a:lnTo>
                <a:lnTo>
                  <a:pt x="14999" y="26651"/>
                </a:lnTo>
                <a:lnTo>
                  <a:pt x="15597" y="25815"/>
                </a:lnTo>
                <a:lnTo>
                  <a:pt x="16851" y="24082"/>
                </a:lnTo>
                <a:lnTo>
                  <a:pt x="18047" y="22409"/>
                </a:lnTo>
                <a:close/>
                <a:moveTo>
                  <a:pt x="18106" y="21632"/>
                </a:moveTo>
                <a:lnTo>
                  <a:pt x="17927" y="21691"/>
                </a:lnTo>
                <a:lnTo>
                  <a:pt x="17748" y="21811"/>
                </a:lnTo>
                <a:lnTo>
                  <a:pt x="17389" y="22170"/>
                </a:lnTo>
                <a:lnTo>
                  <a:pt x="17031" y="22648"/>
                </a:lnTo>
                <a:lnTo>
                  <a:pt x="16314" y="23723"/>
                </a:lnTo>
                <a:lnTo>
                  <a:pt x="15895" y="24500"/>
                </a:lnTo>
                <a:lnTo>
                  <a:pt x="14521" y="26352"/>
                </a:lnTo>
                <a:lnTo>
                  <a:pt x="13923" y="27249"/>
                </a:lnTo>
                <a:lnTo>
                  <a:pt x="13326" y="28205"/>
                </a:lnTo>
                <a:lnTo>
                  <a:pt x="12848" y="29101"/>
                </a:lnTo>
                <a:lnTo>
                  <a:pt x="12728" y="29519"/>
                </a:lnTo>
                <a:lnTo>
                  <a:pt x="12609" y="29938"/>
                </a:lnTo>
                <a:lnTo>
                  <a:pt x="12489" y="30356"/>
                </a:lnTo>
                <a:lnTo>
                  <a:pt x="12489" y="30774"/>
                </a:lnTo>
                <a:lnTo>
                  <a:pt x="12489" y="31133"/>
                </a:lnTo>
                <a:lnTo>
                  <a:pt x="12549" y="31491"/>
                </a:lnTo>
                <a:lnTo>
                  <a:pt x="12669" y="31790"/>
                </a:lnTo>
                <a:lnTo>
                  <a:pt x="12848" y="32089"/>
                </a:lnTo>
                <a:lnTo>
                  <a:pt x="13087" y="32388"/>
                </a:lnTo>
                <a:lnTo>
                  <a:pt x="13386" y="32627"/>
                </a:lnTo>
                <a:lnTo>
                  <a:pt x="13684" y="32866"/>
                </a:lnTo>
                <a:lnTo>
                  <a:pt x="14103" y="33045"/>
                </a:lnTo>
                <a:lnTo>
                  <a:pt x="14581" y="33164"/>
                </a:lnTo>
                <a:lnTo>
                  <a:pt x="15119" y="33224"/>
                </a:lnTo>
                <a:lnTo>
                  <a:pt x="16373" y="33344"/>
                </a:lnTo>
                <a:lnTo>
                  <a:pt x="17688" y="33344"/>
                </a:lnTo>
                <a:lnTo>
                  <a:pt x="18943" y="33224"/>
                </a:lnTo>
                <a:lnTo>
                  <a:pt x="19600" y="33105"/>
                </a:lnTo>
                <a:lnTo>
                  <a:pt x="20198" y="32925"/>
                </a:lnTo>
                <a:lnTo>
                  <a:pt x="20496" y="32866"/>
                </a:lnTo>
                <a:lnTo>
                  <a:pt x="20736" y="32746"/>
                </a:lnTo>
                <a:lnTo>
                  <a:pt x="20915" y="32627"/>
                </a:lnTo>
                <a:lnTo>
                  <a:pt x="21034" y="32447"/>
                </a:lnTo>
                <a:lnTo>
                  <a:pt x="21094" y="32268"/>
                </a:lnTo>
                <a:lnTo>
                  <a:pt x="21154" y="32089"/>
                </a:lnTo>
                <a:lnTo>
                  <a:pt x="21154" y="31730"/>
                </a:lnTo>
                <a:lnTo>
                  <a:pt x="21094" y="31312"/>
                </a:lnTo>
                <a:lnTo>
                  <a:pt x="20975" y="30834"/>
                </a:lnTo>
                <a:lnTo>
                  <a:pt x="20855" y="30296"/>
                </a:lnTo>
                <a:lnTo>
                  <a:pt x="20736" y="29758"/>
                </a:lnTo>
                <a:lnTo>
                  <a:pt x="20377" y="27786"/>
                </a:lnTo>
                <a:lnTo>
                  <a:pt x="20138" y="26771"/>
                </a:lnTo>
                <a:lnTo>
                  <a:pt x="19899" y="25815"/>
                </a:lnTo>
                <a:lnTo>
                  <a:pt x="19481" y="24560"/>
                </a:lnTo>
                <a:lnTo>
                  <a:pt x="19003" y="23305"/>
                </a:lnTo>
                <a:lnTo>
                  <a:pt x="18764" y="22409"/>
                </a:lnTo>
                <a:lnTo>
                  <a:pt x="18584" y="21930"/>
                </a:lnTo>
                <a:lnTo>
                  <a:pt x="18465" y="21751"/>
                </a:lnTo>
                <a:lnTo>
                  <a:pt x="18405" y="21691"/>
                </a:lnTo>
                <a:lnTo>
                  <a:pt x="18226" y="21632"/>
                </a:lnTo>
                <a:close/>
                <a:moveTo>
                  <a:pt x="20138" y="2630"/>
                </a:moveTo>
                <a:lnTo>
                  <a:pt x="18823" y="2749"/>
                </a:lnTo>
                <a:lnTo>
                  <a:pt x="17509" y="2988"/>
                </a:lnTo>
                <a:lnTo>
                  <a:pt x="16254" y="3347"/>
                </a:lnTo>
                <a:lnTo>
                  <a:pt x="14939" y="3765"/>
                </a:lnTo>
                <a:lnTo>
                  <a:pt x="13684" y="4303"/>
                </a:lnTo>
                <a:lnTo>
                  <a:pt x="12430" y="4900"/>
                </a:lnTo>
                <a:lnTo>
                  <a:pt x="11234" y="5617"/>
                </a:lnTo>
                <a:lnTo>
                  <a:pt x="10039" y="6394"/>
                </a:lnTo>
                <a:lnTo>
                  <a:pt x="8904" y="7231"/>
                </a:lnTo>
                <a:lnTo>
                  <a:pt x="7888" y="8127"/>
                </a:lnTo>
                <a:lnTo>
                  <a:pt x="6872" y="9083"/>
                </a:lnTo>
                <a:lnTo>
                  <a:pt x="5976" y="10159"/>
                </a:lnTo>
                <a:lnTo>
                  <a:pt x="5139" y="11175"/>
                </a:lnTo>
                <a:lnTo>
                  <a:pt x="4363" y="12310"/>
                </a:lnTo>
                <a:lnTo>
                  <a:pt x="3705" y="13445"/>
                </a:lnTo>
                <a:lnTo>
                  <a:pt x="3227" y="14640"/>
                </a:lnTo>
                <a:lnTo>
                  <a:pt x="2809" y="15835"/>
                </a:lnTo>
                <a:lnTo>
                  <a:pt x="2510" y="16971"/>
                </a:lnTo>
                <a:lnTo>
                  <a:pt x="2331" y="18226"/>
                </a:lnTo>
                <a:lnTo>
                  <a:pt x="2271" y="19421"/>
                </a:lnTo>
                <a:lnTo>
                  <a:pt x="2331" y="20616"/>
                </a:lnTo>
                <a:lnTo>
                  <a:pt x="2450" y="21871"/>
                </a:lnTo>
                <a:lnTo>
                  <a:pt x="2630" y="23066"/>
                </a:lnTo>
                <a:lnTo>
                  <a:pt x="2988" y="24261"/>
                </a:lnTo>
                <a:lnTo>
                  <a:pt x="3347" y="25396"/>
                </a:lnTo>
                <a:lnTo>
                  <a:pt x="3825" y="26532"/>
                </a:lnTo>
                <a:lnTo>
                  <a:pt x="4363" y="27667"/>
                </a:lnTo>
                <a:lnTo>
                  <a:pt x="5020" y="28683"/>
                </a:lnTo>
                <a:lnTo>
                  <a:pt x="5737" y="29699"/>
                </a:lnTo>
                <a:lnTo>
                  <a:pt x="6454" y="30655"/>
                </a:lnTo>
                <a:lnTo>
                  <a:pt x="7291" y="31551"/>
                </a:lnTo>
                <a:lnTo>
                  <a:pt x="8187" y="32388"/>
                </a:lnTo>
                <a:lnTo>
                  <a:pt x="9262" y="33224"/>
                </a:lnTo>
                <a:lnTo>
                  <a:pt x="10398" y="33941"/>
                </a:lnTo>
                <a:lnTo>
                  <a:pt x="11533" y="34539"/>
                </a:lnTo>
                <a:lnTo>
                  <a:pt x="12728" y="35077"/>
                </a:lnTo>
                <a:lnTo>
                  <a:pt x="13983" y="35495"/>
                </a:lnTo>
                <a:lnTo>
                  <a:pt x="15238" y="35794"/>
                </a:lnTo>
                <a:lnTo>
                  <a:pt x="16493" y="36033"/>
                </a:lnTo>
                <a:lnTo>
                  <a:pt x="17748" y="36152"/>
                </a:lnTo>
                <a:lnTo>
                  <a:pt x="19062" y="36152"/>
                </a:lnTo>
                <a:lnTo>
                  <a:pt x="20377" y="36092"/>
                </a:lnTo>
                <a:lnTo>
                  <a:pt x="21692" y="35913"/>
                </a:lnTo>
                <a:lnTo>
                  <a:pt x="22946" y="35674"/>
                </a:lnTo>
                <a:lnTo>
                  <a:pt x="24261" y="35375"/>
                </a:lnTo>
                <a:lnTo>
                  <a:pt x="25516" y="34957"/>
                </a:lnTo>
                <a:lnTo>
                  <a:pt x="26711" y="34479"/>
                </a:lnTo>
                <a:lnTo>
                  <a:pt x="27966" y="33882"/>
                </a:lnTo>
                <a:lnTo>
                  <a:pt x="28444" y="33583"/>
                </a:lnTo>
                <a:lnTo>
                  <a:pt x="28862" y="33284"/>
                </a:lnTo>
                <a:lnTo>
                  <a:pt x="29221" y="32925"/>
                </a:lnTo>
                <a:lnTo>
                  <a:pt x="29520" y="32567"/>
                </a:lnTo>
                <a:lnTo>
                  <a:pt x="29699" y="32268"/>
                </a:lnTo>
                <a:lnTo>
                  <a:pt x="29818" y="32029"/>
                </a:lnTo>
                <a:lnTo>
                  <a:pt x="29818" y="31969"/>
                </a:lnTo>
                <a:lnTo>
                  <a:pt x="29699" y="31969"/>
                </a:lnTo>
                <a:lnTo>
                  <a:pt x="28444" y="32686"/>
                </a:lnTo>
                <a:lnTo>
                  <a:pt x="27129" y="33344"/>
                </a:lnTo>
                <a:lnTo>
                  <a:pt x="25815" y="33941"/>
                </a:lnTo>
                <a:lnTo>
                  <a:pt x="24500" y="34479"/>
                </a:lnTo>
                <a:lnTo>
                  <a:pt x="23126" y="34897"/>
                </a:lnTo>
                <a:lnTo>
                  <a:pt x="21751" y="35196"/>
                </a:lnTo>
                <a:lnTo>
                  <a:pt x="20317" y="35435"/>
                </a:lnTo>
                <a:lnTo>
                  <a:pt x="19600" y="35495"/>
                </a:lnTo>
                <a:lnTo>
                  <a:pt x="18883" y="35495"/>
                </a:lnTo>
                <a:lnTo>
                  <a:pt x="17688" y="35435"/>
                </a:lnTo>
                <a:lnTo>
                  <a:pt x="16493" y="35316"/>
                </a:lnTo>
                <a:lnTo>
                  <a:pt x="15298" y="35077"/>
                </a:lnTo>
                <a:lnTo>
                  <a:pt x="14103" y="34778"/>
                </a:lnTo>
                <a:lnTo>
                  <a:pt x="13027" y="34360"/>
                </a:lnTo>
                <a:lnTo>
                  <a:pt x="11892" y="33882"/>
                </a:lnTo>
                <a:lnTo>
                  <a:pt x="10876" y="33284"/>
                </a:lnTo>
                <a:lnTo>
                  <a:pt x="9860" y="32627"/>
                </a:lnTo>
                <a:lnTo>
                  <a:pt x="8904" y="31969"/>
                </a:lnTo>
                <a:lnTo>
                  <a:pt x="8008" y="31133"/>
                </a:lnTo>
                <a:lnTo>
                  <a:pt x="7171" y="30296"/>
                </a:lnTo>
                <a:lnTo>
                  <a:pt x="6394" y="29400"/>
                </a:lnTo>
                <a:lnTo>
                  <a:pt x="5677" y="28444"/>
                </a:lnTo>
                <a:lnTo>
                  <a:pt x="5080" y="27428"/>
                </a:lnTo>
                <a:lnTo>
                  <a:pt x="4542" y="26352"/>
                </a:lnTo>
                <a:lnTo>
                  <a:pt x="4064" y="25217"/>
                </a:lnTo>
                <a:lnTo>
                  <a:pt x="3645" y="23843"/>
                </a:lnTo>
                <a:lnTo>
                  <a:pt x="3347" y="22528"/>
                </a:lnTo>
                <a:lnTo>
                  <a:pt x="3167" y="21154"/>
                </a:lnTo>
                <a:lnTo>
                  <a:pt x="3108" y="19839"/>
                </a:lnTo>
                <a:lnTo>
                  <a:pt x="3167" y="18584"/>
                </a:lnTo>
                <a:lnTo>
                  <a:pt x="3287" y="17270"/>
                </a:lnTo>
                <a:lnTo>
                  <a:pt x="3586" y="16074"/>
                </a:lnTo>
                <a:lnTo>
                  <a:pt x="4004" y="14820"/>
                </a:lnTo>
                <a:lnTo>
                  <a:pt x="4482" y="13684"/>
                </a:lnTo>
                <a:lnTo>
                  <a:pt x="5080" y="12549"/>
                </a:lnTo>
                <a:lnTo>
                  <a:pt x="5737" y="11473"/>
                </a:lnTo>
                <a:lnTo>
                  <a:pt x="6573" y="10398"/>
                </a:lnTo>
                <a:lnTo>
                  <a:pt x="7410" y="9442"/>
                </a:lnTo>
                <a:lnTo>
                  <a:pt x="8366" y="8486"/>
                </a:lnTo>
                <a:lnTo>
                  <a:pt x="9382" y="7649"/>
                </a:lnTo>
                <a:lnTo>
                  <a:pt x="10517" y="6812"/>
                </a:lnTo>
                <a:lnTo>
                  <a:pt x="11892" y="5976"/>
                </a:lnTo>
                <a:lnTo>
                  <a:pt x="13386" y="5199"/>
                </a:lnTo>
                <a:lnTo>
                  <a:pt x="14162" y="4840"/>
                </a:lnTo>
                <a:lnTo>
                  <a:pt x="14999" y="4542"/>
                </a:lnTo>
                <a:lnTo>
                  <a:pt x="15836" y="4303"/>
                </a:lnTo>
                <a:lnTo>
                  <a:pt x="16672" y="4064"/>
                </a:lnTo>
                <a:lnTo>
                  <a:pt x="17509" y="3884"/>
                </a:lnTo>
                <a:lnTo>
                  <a:pt x="18345" y="3705"/>
                </a:lnTo>
                <a:lnTo>
                  <a:pt x="19242" y="3586"/>
                </a:lnTo>
                <a:lnTo>
                  <a:pt x="20078" y="3526"/>
                </a:lnTo>
                <a:lnTo>
                  <a:pt x="20915" y="3526"/>
                </a:lnTo>
                <a:lnTo>
                  <a:pt x="21751" y="3586"/>
                </a:lnTo>
                <a:lnTo>
                  <a:pt x="22588" y="3705"/>
                </a:lnTo>
                <a:lnTo>
                  <a:pt x="23365" y="3884"/>
                </a:lnTo>
                <a:lnTo>
                  <a:pt x="24082" y="4064"/>
                </a:lnTo>
                <a:lnTo>
                  <a:pt x="24739" y="4303"/>
                </a:lnTo>
                <a:lnTo>
                  <a:pt x="25396" y="4601"/>
                </a:lnTo>
                <a:lnTo>
                  <a:pt x="26054" y="4900"/>
                </a:lnTo>
                <a:lnTo>
                  <a:pt x="26651" y="5259"/>
                </a:lnTo>
                <a:lnTo>
                  <a:pt x="27249" y="5677"/>
                </a:lnTo>
                <a:lnTo>
                  <a:pt x="27846" y="6095"/>
                </a:lnTo>
                <a:lnTo>
                  <a:pt x="28384" y="6514"/>
                </a:lnTo>
                <a:lnTo>
                  <a:pt x="29460" y="7529"/>
                </a:lnTo>
                <a:lnTo>
                  <a:pt x="30416" y="8605"/>
                </a:lnTo>
                <a:lnTo>
                  <a:pt x="31252" y="9740"/>
                </a:lnTo>
                <a:lnTo>
                  <a:pt x="32029" y="10936"/>
                </a:lnTo>
                <a:lnTo>
                  <a:pt x="32806" y="12370"/>
                </a:lnTo>
                <a:lnTo>
                  <a:pt x="33463" y="13804"/>
                </a:lnTo>
                <a:lnTo>
                  <a:pt x="34001" y="15357"/>
                </a:lnTo>
                <a:lnTo>
                  <a:pt x="34240" y="16134"/>
                </a:lnTo>
                <a:lnTo>
                  <a:pt x="34419" y="16911"/>
                </a:lnTo>
                <a:lnTo>
                  <a:pt x="34599" y="17688"/>
                </a:lnTo>
                <a:lnTo>
                  <a:pt x="34659" y="18465"/>
                </a:lnTo>
                <a:lnTo>
                  <a:pt x="34778" y="19241"/>
                </a:lnTo>
                <a:lnTo>
                  <a:pt x="34778" y="20078"/>
                </a:lnTo>
                <a:lnTo>
                  <a:pt x="34718" y="20855"/>
                </a:lnTo>
                <a:lnTo>
                  <a:pt x="34659" y="21691"/>
                </a:lnTo>
                <a:lnTo>
                  <a:pt x="34539" y="22468"/>
                </a:lnTo>
                <a:lnTo>
                  <a:pt x="34419" y="23245"/>
                </a:lnTo>
                <a:lnTo>
                  <a:pt x="34180" y="23962"/>
                </a:lnTo>
                <a:lnTo>
                  <a:pt x="33941" y="24619"/>
                </a:lnTo>
                <a:lnTo>
                  <a:pt x="33702" y="25277"/>
                </a:lnTo>
                <a:lnTo>
                  <a:pt x="33404" y="25934"/>
                </a:lnTo>
                <a:lnTo>
                  <a:pt x="33045" y="26532"/>
                </a:lnTo>
                <a:lnTo>
                  <a:pt x="32687" y="27189"/>
                </a:lnTo>
                <a:lnTo>
                  <a:pt x="31850" y="28324"/>
                </a:lnTo>
                <a:lnTo>
                  <a:pt x="30894" y="29519"/>
                </a:lnTo>
                <a:lnTo>
                  <a:pt x="29878" y="30595"/>
                </a:lnTo>
                <a:lnTo>
                  <a:pt x="29400" y="31013"/>
                </a:lnTo>
                <a:lnTo>
                  <a:pt x="29161" y="31252"/>
                </a:lnTo>
                <a:lnTo>
                  <a:pt x="28982" y="31491"/>
                </a:lnTo>
                <a:lnTo>
                  <a:pt x="28683" y="31910"/>
                </a:lnTo>
                <a:lnTo>
                  <a:pt x="28563" y="32149"/>
                </a:lnTo>
                <a:lnTo>
                  <a:pt x="28623" y="32208"/>
                </a:lnTo>
                <a:lnTo>
                  <a:pt x="28683" y="32149"/>
                </a:lnTo>
                <a:lnTo>
                  <a:pt x="29639" y="31312"/>
                </a:lnTo>
                <a:lnTo>
                  <a:pt x="30535" y="30416"/>
                </a:lnTo>
                <a:lnTo>
                  <a:pt x="31372" y="29519"/>
                </a:lnTo>
                <a:lnTo>
                  <a:pt x="32149" y="28623"/>
                </a:lnTo>
                <a:lnTo>
                  <a:pt x="32806" y="27607"/>
                </a:lnTo>
                <a:lnTo>
                  <a:pt x="33404" y="26651"/>
                </a:lnTo>
                <a:lnTo>
                  <a:pt x="33941" y="25576"/>
                </a:lnTo>
                <a:lnTo>
                  <a:pt x="34360" y="24560"/>
                </a:lnTo>
                <a:lnTo>
                  <a:pt x="34718" y="23424"/>
                </a:lnTo>
                <a:lnTo>
                  <a:pt x="35017" y="22349"/>
                </a:lnTo>
                <a:lnTo>
                  <a:pt x="35196" y="21213"/>
                </a:lnTo>
                <a:lnTo>
                  <a:pt x="35256" y="20018"/>
                </a:lnTo>
                <a:lnTo>
                  <a:pt x="35256" y="18823"/>
                </a:lnTo>
                <a:lnTo>
                  <a:pt x="35137" y="17628"/>
                </a:lnTo>
                <a:lnTo>
                  <a:pt x="34957" y="16433"/>
                </a:lnTo>
                <a:lnTo>
                  <a:pt x="34599" y="15178"/>
                </a:lnTo>
                <a:lnTo>
                  <a:pt x="34240" y="13983"/>
                </a:lnTo>
                <a:lnTo>
                  <a:pt x="33762" y="12788"/>
                </a:lnTo>
                <a:lnTo>
                  <a:pt x="33224" y="11593"/>
                </a:lnTo>
                <a:lnTo>
                  <a:pt x="32567" y="10457"/>
                </a:lnTo>
                <a:lnTo>
                  <a:pt x="31850" y="9322"/>
                </a:lnTo>
                <a:lnTo>
                  <a:pt x="31133" y="8306"/>
                </a:lnTo>
                <a:lnTo>
                  <a:pt x="30296" y="7290"/>
                </a:lnTo>
                <a:lnTo>
                  <a:pt x="29400" y="6334"/>
                </a:lnTo>
                <a:lnTo>
                  <a:pt x="28444" y="5498"/>
                </a:lnTo>
                <a:lnTo>
                  <a:pt x="27368" y="4781"/>
                </a:lnTo>
                <a:lnTo>
                  <a:pt x="26293" y="4123"/>
                </a:lnTo>
                <a:lnTo>
                  <a:pt x="25157" y="3526"/>
                </a:lnTo>
                <a:lnTo>
                  <a:pt x="23962" y="3108"/>
                </a:lnTo>
                <a:lnTo>
                  <a:pt x="23365" y="2928"/>
                </a:lnTo>
                <a:lnTo>
                  <a:pt x="22767" y="2809"/>
                </a:lnTo>
                <a:lnTo>
                  <a:pt x="22110" y="2749"/>
                </a:lnTo>
                <a:lnTo>
                  <a:pt x="21453" y="2689"/>
                </a:lnTo>
                <a:lnTo>
                  <a:pt x="20795" y="2630"/>
                </a:lnTo>
                <a:close/>
                <a:moveTo>
                  <a:pt x="21094" y="0"/>
                </a:moveTo>
                <a:lnTo>
                  <a:pt x="20915" y="60"/>
                </a:lnTo>
                <a:lnTo>
                  <a:pt x="20855" y="239"/>
                </a:lnTo>
                <a:lnTo>
                  <a:pt x="20855" y="419"/>
                </a:lnTo>
                <a:lnTo>
                  <a:pt x="20915" y="598"/>
                </a:lnTo>
                <a:lnTo>
                  <a:pt x="21034" y="777"/>
                </a:lnTo>
                <a:lnTo>
                  <a:pt x="21273" y="897"/>
                </a:lnTo>
                <a:lnTo>
                  <a:pt x="21453" y="1016"/>
                </a:lnTo>
                <a:lnTo>
                  <a:pt x="22349" y="1255"/>
                </a:lnTo>
                <a:lnTo>
                  <a:pt x="23185" y="1494"/>
                </a:lnTo>
                <a:lnTo>
                  <a:pt x="24022" y="1853"/>
                </a:lnTo>
                <a:lnTo>
                  <a:pt x="24859" y="2152"/>
                </a:lnTo>
                <a:lnTo>
                  <a:pt x="25635" y="2570"/>
                </a:lnTo>
                <a:lnTo>
                  <a:pt x="26412" y="2988"/>
                </a:lnTo>
                <a:lnTo>
                  <a:pt x="27189" y="3406"/>
                </a:lnTo>
                <a:lnTo>
                  <a:pt x="27966" y="3884"/>
                </a:lnTo>
                <a:lnTo>
                  <a:pt x="28683" y="4422"/>
                </a:lnTo>
                <a:lnTo>
                  <a:pt x="29340" y="4900"/>
                </a:lnTo>
                <a:lnTo>
                  <a:pt x="29998" y="5498"/>
                </a:lnTo>
                <a:lnTo>
                  <a:pt x="30655" y="6036"/>
                </a:lnTo>
                <a:lnTo>
                  <a:pt x="31252" y="6633"/>
                </a:lnTo>
                <a:lnTo>
                  <a:pt x="31790" y="7290"/>
                </a:lnTo>
                <a:lnTo>
                  <a:pt x="32328" y="7948"/>
                </a:lnTo>
                <a:lnTo>
                  <a:pt x="32866" y="8605"/>
                </a:lnTo>
                <a:lnTo>
                  <a:pt x="33344" y="9322"/>
                </a:lnTo>
                <a:lnTo>
                  <a:pt x="33822" y="10039"/>
                </a:lnTo>
                <a:lnTo>
                  <a:pt x="34240" y="10756"/>
                </a:lnTo>
                <a:lnTo>
                  <a:pt x="34599" y="11533"/>
                </a:lnTo>
                <a:lnTo>
                  <a:pt x="34957" y="12310"/>
                </a:lnTo>
                <a:lnTo>
                  <a:pt x="35316" y="13087"/>
                </a:lnTo>
                <a:lnTo>
                  <a:pt x="35555" y="13923"/>
                </a:lnTo>
                <a:lnTo>
                  <a:pt x="35794" y="14760"/>
                </a:lnTo>
                <a:lnTo>
                  <a:pt x="35973" y="15596"/>
                </a:lnTo>
                <a:lnTo>
                  <a:pt x="36152" y="16373"/>
                </a:lnTo>
                <a:lnTo>
                  <a:pt x="36272" y="17210"/>
                </a:lnTo>
                <a:lnTo>
                  <a:pt x="36332" y="18106"/>
                </a:lnTo>
                <a:lnTo>
                  <a:pt x="36391" y="18943"/>
                </a:lnTo>
                <a:lnTo>
                  <a:pt x="36391" y="19779"/>
                </a:lnTo>
                <a:lnTo>
                  <a:pt x="36332" y="20676"/>
                </a:lnTo>
                <a:lnTo>
                  <a:pt x="36272" y="21512"/>
                </a:lnTo>
                <a:lnTo>
                  <a:pt x="36152" y="22349"/>
                </a:lnTo>
                <a:lnTo>
                  <a:pt x="36033" y="23185"/>
                </a:lnTo>
                <a:lnTo>
                  <a:pt x="35854" y="24022"/>
                </a:lnTo>
                <a:lnTo>
                  <a:pt x="35615" y="24858"/>
                </a:lnTo>
                <a:lnTo>
                  <a:pt x="35376" y="25695"/>
                </a:lnTo>
                <a:lnTo>
                  <a:pt x="35077" y="26532"/>
                </a:lnTo>
                <a:lnTo>
                  <a:pt x="34778" y="27308"/>
                </a:lnTo>
                <a:lnTo>
                  <a:pt x="34419" y="28085"/>
                </a:lnTo>
                <a:lnTo>
                  <a:pt x="34061" y="28862"/>
                </a:lnTo>
                <a:lnTo>
                  <a:pt x="33583" y="29579"/>
                </a:lnTo>
                <a:lnTo>
                  <a:pt x="33165" y="30296"/>
                </a:lnTo>
                <a:lnTo>
                  <a:pt x="32687" y="31013"/>
                </a:lnTo>
                <a:lnTo>
                  <a:pt x="32149" y="31671"/>
                </a:lnTo>
                <a:lnTo>
                  <a:pt x="31611" y="32268"/>
                </a:lnTo>
                <a:lnTo>
                  <a:pt x="31013" y="32866"/>
                </a:lnTo>
                <a:lnTo>
                  <a:pt x="30416" y="33463"/>
                </a:lnTo>
                <a:lnTo>
                  <a:pt x="29759" y="34001"/>
                </a:lnTo>
                <a:lnTo>
                  <a:pt x="29101" y="34479"/>
                </a:lnTo>
                <a:lnTo>
                  <a:pt x="28384" y="34957"/>
                </a:lnTo>
                <a:lnTo>
                  <a:pt x="27667" y="35375"/>
                </a:lnTo>
                <a:lnTo>
                  <a:pt x="26890" y="35734"/>
                </a:lnTo>
                <a:lnTo>
                  <a:pt x="26054" y="36092"/>
                </a:lnTo>
                <a:lnTo>
                  <a:pt x="25277" y="36331"/>
                </a:lnTo>
                <a:lnTo>
                  <a:pt x="24381" y="36571"/>
                </a:lnTo>
                <a:lnTo>
                  <a:pt x="23484" y="36810"/>
                </a:lnTo>
                <a:lnTo>
                  <a:pt x="22588" y="36929"/>
                </a:lnTo>
                <a:lnTo>
                  <a:pt x="21632" y="37049"/>
                </a:lnTo>
                <a:lnTo>
                  <a:pt x="20676" y="37108"/>
                </a:lnTo>
                <a:lnTo>
                  <a:pt x="19720" y="37168"/>
                </a:lnTo>
                <a:lnTo>
                  <a:pt x="18704" y="37108"/>
                </a:lnTo>
                <a:lnTo>
                  <a:pt x="17748" y="37049"/>
                </a:lnTo>
                <a:lnTo>
                  <a:pt x="16732" y="36989"/>
                </a:lnTo>
                <a:lnTo>
                  <a:pt x="15776" y="36869"/>
                </a:lnTo>
                <a:lnTo>
                  <a:pt x="14760" y="36690"/>
                </a:lnTo>
                <a:lnTo>
                  <a:pt x="13804" y="36451"/>
                </a:lnTo>
                <a:lnTo>
                  <a:pt x="12848" y="36212"/>
                </a:lnTo>
                <a:lnTo>
                  <a:pt x="11892" y="35913"/>
                </a:lnTo>
                <a:lnTo>
                  <a:pt x="10995" y="35555"/>
                </a:lnTo>
                <a:lnTo>
                  <a:pt x="10039" y="35136"/>
                </a:lnTo>
                <a:lnTo>
                  <a:pt x="9143" y="34718"/>
                </a:lnTo>
                <a:lnTo>
                  <a:pt x="8306" y="34300"/>
                </a:lnTo>
                <a:lnTo>
                  <a:pt x="7470" y="33762"/>
                </a:lnTo>
                <a:lnTo>
                  <a:pt x="6693" y="33224"/>
                </a:lnTo>
                <a:lnTo>
                  <a:pt x="5916" y="32686"/>
                </a:lnTo>
                <a:lnTo>
                  <a:pt x="5199" y="32089"/>
                </a:lnTo>
                <a:lnTo>
                  <a:pt x="4542" y="31432"/>
                </a:lnTo>
                <a:lnTo>
                  <a:pt x="3885" y="30714"/>
                </a:lnTo>
                <a:lnTo>
                  <a:pt x="3347" y="29997"/>
                </a:lnTo>
                <a:lnTo>
                  <a:pt x="2809" y="29221"/>
                </a:lnTo>
                <a:lnTo>
                  <a:pt x="2331" y="28384"/>
                </a:lnTo>
                <a:lnTo>
                  <a:pt x="1913" y="27547"/>
                </a:lnTo>
                <a:lnTo>
                  <a:pt x="1554" y="26711"/>
                </a:lnTo>
                <a:lnTo>
                  <a:pt x="1255" y="25755"/>
                </a:lnTo>
                <a:lnTo>
                  <a:pt x="1076" y="24799"/>
                </a:lnTo>
                <a:lnTo>
                  <a:pt x="956" y="23843"/>
                </a:lnTo>
                <a:lnTo>
                  <a:pt x="837" y="22767"/>
                </a:lnTo>
                <a:lnTo>
                  <a:pt x="837" y="21751"/>
                </a:lnTo>
                <a:lnTo>
                  <a:pt x="897" y="20735"/>
                </a:lnTo>
                <a:lnTo>
                  <a:pt x="1016" y="19660"/>
                </a:lnTo>
                <a:lnTo>
                  <a:pt x="1196" y="18644"/>
                </a:lnTo>
                <a:lnTo>
                  <a:pt x="1375" y="17628"/>
                </a:lnTo>
                <a:lnTo>
                  <a:pt x="1674" y="16553"/>
                </a:lnTo>
                <a:lnTo>
                  <a:pt x="1972" y="15596"/>
                </a:lnTo>
                <a:lnTo>
                  <a:pt x="2331" y="14581"/>
                </a:lnTo>
                <a:lnTo>
                  <a:pt x="2749" y="13625"/>
                </a:lnTo>
                <a:lnTo>
                  <a:pt x="3167" y="12668"/>
                </a:lnTo>
                <a:lnTo>
                  <a:pt x="3705" y="11712"/>
                </a:lnTo>
                <a:lnTo>
                  <a:pt x="4243" y="10816"/>
                </a:lnTo>
                <a:lnTo>
                  <a:pt x="4781" y="9920"/>
                </a:lnTo>
                <a:lnTo>
                  <a:pt x="5438" y="9083"/>
                </a:lnTo>
                <a:lnTo>
                  <a:pt x="6095" y="8306"/>
                </a:lnTo>
                <a:lnTo>
                  <a:pt x="6813" y="7529"/>
                </a:lnTo>
                <a:lnTo>
                  <a:pt x="7530" y="6812"/>
                </a:lnTo>
                <a:lnTo>
                  <a:pt x="8306" y="6155"/>
                </a:lnTo>
                <a:lnTo>
                  <a:pt x="9143" y="5558"/>
                </a:lnTo>
                <a:lnTo>
                  <a:pt x="9980" y="4960"/>
                </a:lnTo>
                <a:lnTo>
                  <a:pt x="10816" y="4422"/>
                </a:lnTo>
                <a:lnTo>
                  <a:pt x="11712" y="3944"/>
                </a:lnTo>
                <a:lnTo>
                  <a:pt x="12669" y="3526"/>
                </a:lnTo>
                <a:lnTo>
                  <a:pt x="13625" y="3108"/>
                </a:lnTo>
                <a:lnTo>
                  <a:pt x="14640" y="2809"/>
                </a:lnTo>
                <a:lnTo>
                  <a:pt x="15656" y="2510"/>
                </a:lnTo>
                <a:lnTo>
                  <a:pt x="16672" y="2271"/>
                </a:lnTo>
                <a:lnTo>
                  <a:pt x="17748" y="2092"/>
                </a:lnTo>
                <a:lnTo>
                  <a:pt x="19959" y="1972"/>
                </a:lnTo>
                <a:lnTo>
                  <a:pt x="21273" y="1912"/>
                </a:lnTo>
                <a:lnTo>
                  <a:pt x="21751" y="1853"/>
                </a:lnTo>
                <a:lnTo>
                  <a:pt x="21871" y="1793"/>
                </a:lnTo>
                <a:lnTo>
                  <a:pt x="21871" y="1673"/>
                </a:lnTo>
                <a:lnTo>
                  <a:pt x="21811" y="1614"/>
                </a:lnTo>
                <a:lnTo>
                  <a:pt x="21453" y="1554"/>
                </a:lnTo>
                <a:lnTo>
                  <a:pt x="20915" y="1494"/>
                </a:lnTo>
                <a:lnTo>
                  <a:pt x="20198" y="1494"/>
                </a:lnTo>
                <a:lnTo>
                  <a:pt x="19301" y="1554"/>
                </a:lnTo>
                <a:lnTo>
                  <a:pt x="18286" y="1614"/>
                </a:lnTo>
                <a:lnTo>
                  <a:pt x="17150" y="1793"/>
                </a:lnTo>
                <a:lnTo>
                  <a:pt x="15955" y="2032"/>
                </a:lnTo>
                <a:lnTo>
                  <a:pt x="14700" y="2331"/>
                </a:lnTo>
                <a:lnTo>
                  <a:pt x="13386" y="2689"/>
                </a:lnTo>
                <a:lnTo>
                  <a:pt x="12071" y="3167"/>
                </a:lnTo>
                <a:lnTo>
                  <a:pt x="10816" y="3705"/>
                </a:lnTo>
                <a:lnTo>
                  <a:pt x="9561" y="4303"/>
                </a:lnTo>
                <a:lnTo>
                  <a:pt x="8426" y="5080"/>
                </a:lnTo>
                <a:lnTo>
                  <a:pt x="7888" y="5438"/>
                </a:lnTo>
                <a:lnTo>
                  <a:pt x="7350" y="5856"/>
                </a:lnTo>
                <a:lnTo>
                  <a:pt x="6872" y="6334"/>
                </a:lnTo>
                <a:lnTo>
                  <a:pt x="6454" y="6812"/>
                </a:lnTo>
                <a:lnTo>
                  <a:pt x="5677" y="7768"/>
                </a:lnTo>
                <a:lnTo>
                  <a:pt x="4900" y="8725"/>
                </a:lnTo>
                <a:lnTo>
                  <a:pt x="4243" y="9800"/>
                </a:lnTo>
                <a:lnTo>
                  <a:pt x="3526" y="10816"/>
                </a:lnTo>
                <a:lnTo>
                  <a:pt x="2928" y="11951"/>
                </a:lnTo>
                <a:lnTo>
                  <a:pt x="2331" y="13087"/>
                </a:lnTo>
                <a:lnTo>
                  <a:pt x="1793" y="14222"/>
                </a:lnTo>
                <a:lnTo>
                  <a:pt x="1315" y="15417"/>
                </a:lnTo>
                <a:lnTo>
                  <a:pt x="956" y="16612"/>
                </a:lnTo>
                <a:lnTo>
                  <a:pt x="598" y="17867"/>
                </a:lnTo>
                <a:lnTo>
                  <a:pt x="299" y="19062"/>
                </a:lnTo>
                <a:lnTo>
                  <a:pt x="120" y="20317"/>
                </a:lnTo>
                <a:lnTo>
                  <a:pt x="0" y="21512"/>
                </a:lnTo>
                <a:lnTo>
                  <a:pt x="0" y="22767"/>
                </a:lnTo>
                <a:lnTo>
                  <a:pt x="0" y="23962"/>
                </a:lnTo>
                <a:lnTo>
                  <a:pt x="180" y="25217"/>
                </a:lnTo>
                <a:lnTo>
                  <a:pt x="419" y="26412"/>
                </a:lnTo>
                <a:lnTo>
                  <a:pt x="777" y="27607"/>
                </a:lnTo>
                <a:lnTo>
                  <a:pt x="1255" y="28743"/>
                </a:lnTo>
                <a:lnTo>
                  <a:pt x="1853" y="29758"/>
                </a:lnTo>
                <a:lnTo>
                  <a:pt x="2510" y="30774"/>
                </a:lnTo>
                <a:lnTo>
                  <a:pt x="3227" y="31730"/>
                </a:lnTo>
                <a:lnTo>
                  <a:pt x="4064" y="32627"/>
                </a:lnTo>
                <a:lnTo>
                  <a:pt x="4900" y="33403"/>
                </a:lnTo>
                <a:lnTo>
                  <a:pt x="5856" y="34180"/>
                </a:lnTo>
                <a:lnTo>
                  <a:pt x="6872" y="34897"/>
                </a:lnTo>
                <a:lnTo>
                  <a:pt x="7948" y="35555"/>
                </a:lnTo>
                <a:lnTo>
                  <a:pt x="9083" y="36092"/>
                </a:lnTo>
                <a:lnTo>
                  <a:pt x="10219" y="36630"/>
                </a:lnTo>
                <a:lnTo>
                  <a:pt x="11414" y="37049"/>
                </a:lnTo>
                <a:lnTo>
                  <a:pt x="12609" y="37407"/>
                </a:lnTo>
                <a:lnTo>
                  <a:pt x="13864" y="37766"/>
                </a:lnTo>
                <a:lnTo>
                  <a:pt x="15119" y="38005"/>
                </a:lnTo>
                <a:lnTo>
                  <a:pt x="16433" y="38184"/>
                </a:lnTo>
                <a:lnTo>
                  <a:pt x="17688" y="38303"/>
                </a:lnTo>
                <a:lnTo>
                  <a:pt x="20257" y="38303"/>
                </a:lnTo>
                <a:lnTo>
                  <a:pt x="21512" y="38184"/>
                </a:lnTo>
                <a:lnTo>
                  <a:pt x="22767" y="38064"/>
                </a:lnTo>
                <a:lnTo>
                  <a:pt x="24022" y="37825"/>
                </a:lnTo>
                <a:lnTo>
                  <a:pt x="25217" y="37467"/>
                </a:lnTo>
                <a:lnTo>
                  <a:pt x="26353" y="37108"/>
                </a:lnTo>
                <a:lnTo>
                  <a:pt x="27488" y="36630"/>
                </a:lnTo>
                <a:lnTo>
                  <a:pt x="28563" y="36092"/>
                </a:lnTo>
                <a:lnTo>
                  <a:pt x="29579" y="35495"/>
                </a:lnTo>
                <a:lnTo>
                  <a:pt x="30595" y="34838"/>
                </a:lnTo>
                <a:lnTo>
                  <a:pt x="31491" y="34061"/>
                </a:lnTo>
                <a:lnTo>
                  <a:pt x="32328" y="33224"/>
                </a:lnTo>
                <a:lnTo>
                  <a:pt x="33165" y="32268"/>
                </a:lnTo>
                <a:lnTo>
                  <a:pt x="33882" y="31252"/>
                </a:lnTo>
                <a:lnTo>
                  <a:pt x="34599" y="30177"/>
                </a:lnTo>
                <a:lnTo>
                  <a:pt x="35196" y="29041"/>
                </a:lnTo>
                <a:lnTo>
                  <a:pt x="35734" y="27906"/>
                </a:lnTo>
                <a:lnTo>
                  <a:pt x="36212" y="26711"/>
                </a:lnTo>
                <a:lnTo>
                  <a:pt x="36630" y="25516"/>
                </a:lnTo>
                <a:lnTo>
                  <a:pt x="36929" y="24261"/>
                </a:lnTo>
                <a:lnTo>
                  <a:pt x="37168" y="23006"/>
                </a:lnTo>
                <a:lnTo>
                  <a:pt x="37347" y="21751"/>
                </a:lnTo>
                <a:lnTo>
                  <a:pt x="37467" y="20496"/>
                </a:lnTo>
                <a:lnTo>
                  <a:pt x="37467" y="19241"/>
                </a:lnTo>
                <a:lnTo>
                  <a:pt x="37407" y="17927"/>
                </a:lnTo>
                <a:lnTo>
                  <a:pt x="37288" y="16672"/>
                </a:lnTo>
                <a:lnTo>
                  <a:pt x="37108" y="15417"/>
                </a:lnTo>
                <a:lnTo>
                  <a:pt x="36810" y="14162"/>
                </a:lnTo>
                <a:lnTo>
                  <a:pt x="36571" y="13385"/>
                </a:lnTo>
                <a:lnTo>
                  <a:pt x="36272" y="12609"/>
                </a:lnTo>
                <a:lnTo>
                  <a:pt x="35973" y="11832"/>
                </a:lnTo>
                <a:lnTo>
                  <a:pt x="35615" y="11055"/>
                </a:lnTo>
                <a:lnTo>
                  <a:pt x="35256" y="10338"/>
                </a:lnTo>
                <a:lnTo>
                  <a:pt x="34898" y="9621"/>
                </a:lnTo>
                <a:lnTo>
                  <a:pt x="34001" y="8187"/>
                </a:lnTo>
                <a:lnTo>
                  <a:pt x="32985" y="6872"/>
                </a:lnTo>
                <a:lnTo>
                  <a:pt x="31850" y="5677"/>
                </a:lnTo>
                <a:lnTo>
                  <a:pt x="30655" y="4542"/>
                </a:lnTo>
                <a:lnTo>
                  <a:pt x="29340" y="3526"/>
                </a:lnTo>
                <a:lnTo>
                  <a:pt x="28085" y="2630"/>
                </a:lnTo>
                <a:lnTo>
                  <a:pt x="26771" y="1912"/>
                </a:lnTo>
                <a:lnTo>
                  <a:pt x="25396" y="1255"/>
                </a:lnTo>
                <a:lnTo>
                  <a:pt x="23962" y="717"/>
                </a:lnTo>
                <a:lnTo>
                  <a:pt x="22648" y="299"/>
                </a:lnTo>
                <a:lnTo>
                  <a:pt x="21333"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73"/>
          <p:cNvSpPr/>
          <p:nvPr/>
        </p:nvSpPr>
        <p:spPr>
          <a:xfrm rot="-10076712">
            <a:off x="8276016" y="2450651"/>
            <a:ext cx="930331" cy="696680"/>
          </a:xfrm>
          <a:custGeom>
            <a:rect b="b" l="l" r="r" t="t"/>
            <a:pathLst>
              <a:path extrusionOk="0" h="28684" w="38304">
                <a:moveTo>
                  <a:pt x="33404" y="2690"/>
                </a:moveTo>
                <a:lnTo>
                  <a:pt x="34061" y="5200"/>
                </a:lnTo>
                <a:lnTo>
                  <a:pt x="34778" y="7769"/>
                </a:lnTo>
                <a:lnTo>
                  <a:pt x="35017" y="9084"/>
                </a:lnTo>
                <a:lnTo>
                  <a:pt x="35256" y="10398"/>
                </a:lnTo>
                <a:lnTo>
                  <a:pt x="35316" y="11713"/>
                </a:lnTo>
                <a:lnTo>
                  <a:pt x="35316" y="12370"/>
                </a:lnTo>
                <a:lnTo>
                  <a:pt x="35316" y="12968"/>
                </a:lnTo>
                <a:lnTo>
                  <a:pt x="33344" y="12251"/>
                </a:lnTo>
                <a:lnTo>
                  <a:pt x="31313" y="11593"/>
                </a:lnTo>
                <a:lnTo>
                  <a:pt x="29281" y="10996"/>
                </a:lnTo>
                <a:lnTo>
                  <a:pt x="27249" y="10458"/>
                </a:lnTo>
                <a:lnTo>
                  <a:pt x="25277" y="9861"/>
                </a:lnTo>
                <a:lnTo>
                  <a:pt x="23186" y="9323"/>
                </a:lnTo>
                <a:lnTo>
                  <a:pt x="22170" y="9084"/>
                </a:lnTo>
                <a:lnTo>
                  <a:pt x="21094" y="8904"/>
                </a:lnTo>
                <a:lnTo>
                  <a:pt x="20079" y="8785"/>
                </a:lnTo>
                <a:lnTo>
                  <a:pt x="19063" y="8665"/>
                </a:lnTo>
                <a:lnTo>
                  <a:pt x="26233" y="5678"/>
                </a:lnTo>
                <a:lnTo>
                  <a:pt x="33404" y="2690"/>
                </a:lnTo>
                <a:close/>
                <a:moveTo>
                  <a:pt x="17330" y="9442"/>
                </a:moveTo>
                <a:lnTo>
                  <a:pt x="17330" y="9502"/>
                </a:lnTo>
                <a:lnTo>
                  <a:pt x="17270" y="9622"/>
                </a:lnTo>
                <a:lnTo>
                  <a:pt x="17091" y="9980"/>
                </a:lnTo>
                <a:lnTo>
                  <a:pt x="16493" y="10936"/>
                </a:lnTo>
                <a:lnTo>
                  <a:pt x="15358" y="12490"/>
                </a:lnTo>
                <a:lnTo>
                  <a:pt x="14223" y="14342"/>
                </a:lnTo>
                <a:lnTo>
                  <a:pt x="13147" y="16195"/>
                </a:lnTo>
                <a:lnTo>
                  <a:pt x="10996" y="19959"/>
                </a:lnTo>
                <a:lnTo>
                  <a:pt x="10697" y="20676"/>
                </a:lnTo>
                <a:lnTo>
                  <a:pt x="10338" y="21513"/>
                </a:lnTo>
                <a:lnTo>
                  <a:pt x="9920" y="22349"/>
                </a:lnTo>
                <a:lnTo>
                  <a:pt x="9741" y="22708"/>
                </a:lnTo>
                <a:lnTo>
                  <a:pt x="9502" y="22947"/>
                </a:lnTo>
                <a:lnTo>
                  <a:pt x="9263" y="23126"/>
                </a:lnTo>
                <a:lnTo>
                  <a:pt x="8964" y="23186"/>
                </a:lnTo>
                <a:lnTo>
                  <a:pt x="8665" y="23186"/>
                </a:lnTo>
                <a:lnTo>
                  <a:pt x="8367" y="23126"/>
                </a:lnTo>
                <a:lnTo>
                  <a:pt x="8068" y="23007"/>
                </a:lnTo>
                <a:lnTo>
                  <a:pt x="7709" y="22827"/>
                </a:lnTo>
                <a:lnTo>
                  <a:pt x="6992" y="22349"/>
                </a:lnTo>
                <a:lnTo>
                  <a:pt x="6275" y="21812"/>
                </a:lnTo>
                <a:lnTo>
                  <a:pt x="5618" y="21274"/>
                </a:lnTo>
                <a:lnTo>
                  <a:pt x="4602" y="20318"/>
                </a:lnTo>
                <a:lnTo>
                  <a:pt x="3945" y="19660"/>
                </a:lnTo>
                <a:lnTo>
                  <a:pt x="3347" y="19003"/>
                </a:lnTo>
                <a:lnTo>
                  <a:pt x="2750" y="18286"/>
                </a:lnTo>
                <a:lnTo>
                  <a:pt x="2272" y="17509"/>
                </a:lnTo>
                <a:lnTo>
                  <a:pt x="2032" y="17031"/>
                </a:lnTo>
                <a:lnTo>
                  <a:pt x="1913" y="16673"/>
                </a:lnTo>
                <a:lnTo>
                  <a:pt x="1853" y="16493"/>
                </a:lnTo>
                <a:lnTo>
                  <a:pt x="1913" y="16314"/>
                </a:lnTo>
                <a:lnTo>
                  <a:pt x="1973" y="16195"/>
                </a:lnTo>
                <a:lnTo>
                  <a:pt x="2092" y="16015"/>
                </a:lnTo>
                <a:lnTo>
                  <a:pt x="2331" y="15836"/>
                </a:lnTo>
                <a:lnTo>
                  <a:pt x="2570" y="15657"/>
                </a:lnTo>
                <a:lnTo>
                  <a:pt x="3228" y="15418"/>
                </a:lnTo>
                <a:lnTo>
                  <a:pt x="4542" y="14999"/>
                </a:lnTo>
                <a:lnTo>
                  <a:pt x="17330" y="9442"/>
                </a:lnTo>
                <a:close/>
                <a:moveTo>
                  <a:pt x="18107" y="9263"/>
                </a:moveTo>
                <a:lnTo>
                  <a:pt x="18286" y="9323"/>
                </a:lnTo>
                <a:lnTo>
                  <a:pt x="18824" y="9382"/>
                </a:lnTo>
                <a:lnTo>
                  <a:pt x="20437" y="9622"/>
                </a:lnTo>
                <a:lnTo>
                  <a:pt x="21991" y="9920"/>
                </a:lnTo>
                <a:lnTo>
                  <a:pt x="23724" y="10219"/>
                </a:lnTo>
                <a:lnTo>
                  <a:pt x="25516" y="10637"/>
                </a:lnTo>
                <a:lnTo>
                  <a:pt x="27249" y="11115"/>
                </a:lnTo>
                <a:lnTo>
                  <a:pt x="28922" y="11593"/>
                </a:lnTo>
                <a:lnTo>
                  <a:pt x="32388" y="12669"/>
                </a:lnTo>
                <a:lnTo>
                  <a:pt x="33046" y="12908"/>
                </a:lnTo>
                <a:lnTo>
                  <a:pt x="33822" y="13267"/>
                </a:lnTo>
                <a:lnTo>
                  <a:pt x="34599" y="13446"/>
                </a:lnTo>
                <a:lnTo>
                  <a:pt x="34958" y="13506"/>
                </a:lnTo>
                <a:lnTo>
                  <a:pt x="35256" y="13506"/>
                </a:lnTo>
                <a:lnTo>
                  <a:pt x="35137" y="14043"/>
                </a:lnTo>
                <a:lnTo>
                  <a:pt x="34958" y="14641"/>
                </a:lnTo>
                <a:lnTo>
                  <a:pt x="34539" y="15776"/>
                </a:lnTo>
                <a:lnTo>
                  <a:pt x="34061" y="16852"/>
                </a:lnTo>
                <a:lnTo>
                  <a:pt x="33404" y="17868"/>
                </a:lnTo>
                <a:lnTo>
                  <a:pt x="32687" y="18884"/>
                </a:lnTo>
                <a:lnTo>
                  <a:pt x="31850" y="19780"/>
                </a:lnTo>
                <a:lnTo>
                  <a:pt x="30954" y="20676"/>
                </a:lnTo>
                <a:lnTo>
                  <a:pt x="29938" y="21453"/>
                </a:lnTo>
                <a:lnTo>
                  <a:pt x="28922" y="22230"/>
                </a:lnTo>
                <a:lnTo>
                  <a:pt x="27847" y="22887"/>
                </a:lnTo>
                <a:lnTo>
                  <a:pt x="26711" y="23544"/>
                </a:lnTo>
                <a:lnTo>
                  <a:pt x="25576" y="24082"/>
                </a:lnTo>
                <a:lnTo>
                  <a:pt x="24441" y="24501"/>
                </a:lnTo>
                <a:lnTo>
                  <a:pt x="23305" y="24919"/>
                </a:lnTo>
                <a:lnTo>
                  <a:pt x="22170" y="25218"/>
                </a:lnTo>
                <a:lnTo>
                  <a:pt x="21035" y="25457"/>
                </a:lnTo>
                <a:lnTo>
                  <a:pt x="21035" y="25457"/>
                </a:lnTo>
                <a:lnTo>
                  <a:pt x="21094" y="25277"/>
                </a:lnTo>
                <a:lnTo>
                  <a:pt x="21035" y="25098"/>
                </a:lnTo>
                <a:lnTo>
                  <a:pt x="20915" y="24979"/>
                </a:lnTo>
                <a:lnTo>
                  <a:pt x="20796" y="25038"/>
                </a:lnTo>
                <a:lnTo>
                  <a:pt x="20736" y="25038"/>
                </a:lnTo>
                <a:lnTo>
                  <a:pt x="20796" y="24919"/>
                </a:lnTo>
                <a:lnTo>
                  <a:pt x="20796" y="24680"/>
                </a:lnTo>
                <a:lnTo>
                  <a:pt x="20736" y="23963"/>
                </a:lnTo>
                <a:lnTo>
                  <a:pt x="20497" y="22887"/>
                </a:lnTo>
                <a:lnTo>
                  <a:pt x="20198" y="21752"/>
                </a:lnTo>
                <a:lnTo>
                  <a:pt x="19541" y="19421"/>
                </a:lnTo>
                <a:lnTo>
                  <a:pt x="19123" y="18107"/>
                </a:lnTo>
                <a:lnTo>
                  <a:pt x="18704" y="16195"/>
                </a:lnTo>
                <a:lnTo>
                  <a:pt x="18346" y="14282"/>
                </a:lnTo>
                <a:lnTo>
                  <a:pt x="18107" y="12370"/>
                </a:lnTo>
                <a:lnTo>
                  <a:pt x="17987" y="10458"/>
                </a:lnTo>
                <a:lnTo>
                  <a:pt x="19003" y="11713"/>
                </a:lnTo>
                <a:lnTo>
                  <a:pt x="20138" y="13028"/>
                </a:lnTo>
                <a:lnTo>
                  <a:pt x="21274" y="14223"/>
                </a:lnTo>
                <a:lnTo>
                  <a:pt x="22529" y="15418"/>
                </a:lnTo>
                <a:lnTo>
                  <a:pt x="23783" y="16613"/>
                </a:lnTo>
                <a:lnTo>
                  <a:pt x="25038" y="17688"/>
                </a:lnTo>
                <a:lnTo>
                  <a:pt x="26353" y="18764"/>
                </a:lnTo>
                <a:lnTo>
                  <a:pt x="27668" y="19840"/>
                </a:lnTo>
                <a:lnTo>
                  <a:pt x="28146" y="20198"/>
                </a:lnTo>
                <a:lnTo>
                  <a:pt x="28803" y="20736"/>
                </a:lnTo>
                <a:lnTo>
                  <a:pt x="29161" y="20915"/>
                </a:lnTo>
                <a:lnTo>
                  <a:pt x="29520" y="21095"/>
                </a:lnTo>
                <a:lnTo>
                  <a:pt x="29819" y="21095"/>
                </a:lnTo>
                <a:lnTo>
                  <a:pt x="29938" y="21035"/>
                </a:lnTo>
                <a:lnTo>
                  <a:pt x="29998" y="20975"/>
                </a:lnTo>
                <a:lnTo>
                  <a:pt x="30058" y="20855"/>
                </a:lnTo>
                <a:lnTo>
                  <a:pt x="30058" y="20736"/>
                </a:lnTo>
                <a:lnTo>
                  <a:pt x="29998" y="20437"/>
                </a:lnTo>
                <a:lnTo>
                  <a:pt x="29759" y="20198"/>
                </a:lnTo>
                <a:lnTo>
                  <a:pt x="29460" y="19899"/>
                </a:lnTo>
                <a:lnTo>
                  <a:pt x="28743" y="19421"/>
                </a:lnTo>
                <a:lnTo>
                  <a:pt x="28265" y="19123"/>
                </a:lnTo>
                <a:lnTo>
                  <a:pt x="26950" y="18107"/>
                </a:lnTo>
                <a:lnTo>
                  <a:pt x="25636" y="17091"/>
                </a:lnTo>
                <a:lnTo>
                  <a:pt x="24321" y="16015"/>
                </a:lnTo>
                <a:lnTo>
                  <a:pt x="23066" y="14880"/>
                </a:lnTo>
                <a:lnTo>
                  <a:pt x="21871" y="13745"/>
                </a:lnTo>
                <a:lnTo>
                  <a:pt x="20676" y="12550"/>
                </a:lnTo>
                <a:lnTo>
                  <a:pt x="19481" y="11295"/>
                </a:lnTo>
                <a:lnTo>
                  <a:pt x="18943" y="10697"/>
                </a:lnTo>
                <a:lnTo>
                  <a:pt x="18465" y="10040"/>
                </a:lnTo>
                <a:lnTo>
                  <a:pt x="18047" y="9502"/>
                </a:lnTo>
                <a:lnTo>
                  <a:pt x="17987" y="9382"/>
                </a:lnTo>
                <a:lnTo>
                  <a:pt x="17987" y="9263"/>
                </a:lnTo>
                <a:close/>
                <a:moveTo>
                  <a:pt x="17509" y="9861"/>
                </a:moveTo>
                <a:lnTo>
                  <a:pt x="17390" y="10876"/>
                </a:lnTo>
                <a:lnTo>
                  <a:pt x="17390" y="11832"/>
                </a:lnTo>
                <a:lnTo>
                  <a:pt x="17390" y="12848"/>
                </a:lnTo>
                <a:lnTo>
                  <a:pt x="17509" y="13804"/>
                </a:lnTo>
                <a:lnTo>
                  <a:pt x="17629" y="14820"/>
                </a:lnTo>
                <a:lnTo>
                  <a:pt x="17808" y="15776"/>
                </a:lnTo>
                <a:lnTo>
                  <a:pt x="18286" y="17748"/>
                </a:lnTo>
                <a:lnTo>
                  <a:pt x="19302" y="21692"/>
                </a:lnTo>
                <a:lnTo>
                  <a:pt x="19780" y="23604"/>
                </a:lnTo>
                <a:lnTo>
                  <a:pt x="19959" y="24620"/>
                </a:lnTo>
                <a:lnTo>
                  <a:pt x="20138" y="25576"/>
                </a:lnTo>
                <a:lnTo>
                  <a:pt x="18764" y="25696"/>
                </a:lnTo>
                <a:lnTo>
                  <a:pt x="17449" y="25696"/>
                </a:lnTo>
                <a:lnTo>
                  <a:pt x="16135" y="25576"/>
                </a:lnTo>
                <a:lnTo>
                  <a:pt x="14820" y="25457"/>
                </a:lnTo>
                <a:lnTo>
                  <a:pt x="13506" y="25158"/>
                </a:lnTo>
                <a:lnTo>
                  <a:pt x="12191" y="24799"/>
                </a:lnTo>
                <a:lnTo>
                  <a:pt x="10936" y="24321"/>
                </a:lnTo>
                <a:lnTo>
                  <a:pt x="9741" y="23843"/>
                </a:lnTo>
                <a:lnTo>
                  <a:pt x="9980" y="23544"/>
                </a:lnTo>
                <a:lnTo>
                  <a:pt x="10219" y="23186"/>
                </a:lnTo>
                <a:lnTo>
                  <a:pt x="10637" y="22409"/>
                </a:lnTo>
                <a:lnTo>
                  <a:pt x="10996" y="21573"/>
                </a:lnTo>
                <a:lnTo>
                  <a:pt x="11354" y="20855"/>
                </a:lnTo>
                <a:lnTo>
                  <a:pt x="13386" y="17031"/>
                </a:lnTo>
                <a:lnTo>
                  <a:pt x="15418" y="13446"/>
                </a:lnTo>
                <a:lnTo>
                  <a:pt x="17509" y="9861"/>
                </a:lnTo>
                <a:close/>
                <a:moveTo>
                  <a:pt x="35256" y="1973"/>
                </a:moveTo>
                <a:lnTo>
                  <a:pt x="35735" y="3228"/>
                </a:lnTo>
                <a:lnTo>
                  <a:pt x="36213" y="4542"/>
                </a:lnTo>
                <a:lnTo>
                  <a:pt x="36631" y="5857"/>
                </a:lnTo>
                <a:lnTo>
                  <a:pt x="36989" y="7231"/>
                </a:lnTo>
                <a:lnTo>
                  <a:pt x="37228" y="8546"/>
                </a:lnTo>
                <a:lnTo>
                  <a:pt x="37408" y="9920"/>
                </a:lnTo>
                <a:lnTo>
                  <a:pt x="37467" y="11295"/>
                </a:lnTo>
                <a:lnTo>
                  <a:pt x="37348" y="12729"/>
                </a:lnTo>
                <a:lnTo>
                  <a:pt x="37288" y="13386"/>
                </a:lnTo>
                <a:lnTo>
                  <a:pt x="37169" y="14043"/>
                </a:lnTo>
                <a:lnTo>
                  <a:pt x="36989" y="14760"/>
                </a:lnTo>
                <a:lnTo>
                  <a:pt x="36750" y="15418"/>
                </a:lnTo>
                <a:lnTo>
                  <a:pt x="36511" y="16075"/>
                </a:lnTo>
                <a:lnTo>
                  <a:pt x="36213" y="16732"/>
                </a:lnTo>
                <a:lnTo>
                  <a:pt x="35495" y="17987"/>
                </a:lnTo>
                <a:lnTo>
                  <a:pt x="34659" y="19182"/>
                </a:lnTo>
                <a:lnTo>
                  <a:pt x="33763" y="20377"/>
                </a:lnTo>
                <a:lnTo>
                  <a:pt x="32687" y="21453"/>
                </a:lnTo>
                <a:lnTo>
                  <a:pt x="31611" y="22469"/>
                </a:lnTo>
                <a:lnTo>
                  <a:pt x="30416" y="23425"/>
                </a:lnTo>
                <a:lnTo>
                  <a:pt x="29161" y="24321"/>
                </a:lnTo>
                <a:lnTo>
                  <a:pt x="27847" y="25098"/>
                </a:lnTo>
                <a:lnTo>
                  <a:pt x="26532" y="25815"/>
                </a:lnTo>
                <a:lnTo>
                  <a:pt x="25158" y="26413"/>
                </a:lnTo>
                <a:lnTo>
                  <a:pt x="23843" y="26891"/>
                </a:lnTo>
                <a:lnTo>
                  <a:pt x="22469" y="27309"/>
                </a:lnTo>
                <a:lnTo>
                  <a:pt x="21154" y="27548"/>
                </a:lnTo>
                <a:lnTo>
                  <a:pt x="20437" y="27668"/>
                </a:lnTo>
                <a:lnTo>
                  <a:pt x="19660" y="27727"/>
                </a:lnTo>
                <a:lnTo>
                  <a:pt x="18107" y="27727"/>
                </a:lnTo>
                <a:lnTo>
                  <a:pt x="16553" y="27548"/>
                </a:lnTo>
                <a:lnTo>
                  <a:pt x="14999" y="27309"/>
                </a:lnTo>
                <a:lnTo>
                  <a:pt x="13506" y="26951"/>
                </a:lnTo>
                <a:lnTo>
                  <a:pt x="12012" y="26472"/>
                </a:lnTo>
                <a:lnTo>
                  <a:pt x="10578" y="25994"/>
                </a:lnTo>
                <a:lnTo>
                  <a:pt x="9143" y="25397"/>
                </a:lnTo>
                <a:lnTo>
                  <a:pt x="8367" y="25038"/>
                </a:lnTo>
                <a:lnTo>
                  <a:pt x="7650" y="24680"/>
                </a:lnTo>
                <a:lnTo>
                  <a:pt x="6932" y="24262"/>
                </a:lnTo>
                <a:lnTo>
                  <a:pt x="6335" y="23843"/>
                </a:lnTo>
                <a:lnTo>
                  <a:pt x="5678" y="23365"/>
                </a:lnTo>
                <a:lnTo>
                  <a:pt x="5140" y="22827"/>
                </a:lnTo>
                <a:lnTo>
                  <a:pt x="4602" y="22290"/>
                </a:lnTo>
                <a:lnTo>
                  <a:pt x="4064" y="21752"/>
                </a:lnTo>
                <a:lnTo>
                  <a:pt x="3108" y="20557"/>
                </a:lnTo>
                <a:lnTo>
                  <a:pt x="2272" y="19302"/>
                </a:lnTo>
                <a:lnTo>
                  <a:pt x="1435" y="17927"/>
                </a:lnTo>
                <a:lnTo>
                  <a:pt x="658" y="16434"/>
                </a:lnTo>
                <a:lnTo>
                  <a:pt x="957" y="16374"/>
                </a:lnTo>
                <a:lnTo>
                  <a:pt x="1136" y="16434"/>
                </a:lnTo>
                <a:lnTo>
                  <a:pt x="1256" y="16434"/>
                </a:lnTo>
                <a:lnTo>
                  <a:pt x="1315" y="16553"/>
                </a:lnTo>
                <a:lnTo>
                  <a:pt x="1435" y="16912"/>
                </a:lnTo>
                <a:lnTo>
                  <a:pt x="1554" y="17449"/>
                </a:lnTo>
                <a:lnTo>
                  <a:pt x="1734" y="17808"/>
                </a:lnTo>
                <a:lnTo>
                  <a:pt x="1973" y="18226"/>
                </a:lnTo>
                <a:lnTo>
                  <a:pt x="2511" y="18943"/>
                </a:lnTo>
                <a:lnTo>
                  <a:pt x="3048" y="19660"/>
                </a:lnTo>
                <a:lnTo>
                  <a:pt x="3646" y="20377"/>
                </a:lnTo>
                <a:lnTo>
                  <a:pt x="4303" y="20975"/>
                </a:lnTo>
                <a:lnTo>
                  <a:pt x="4961" y="21632"/>
                </a:lnTo>
                <a:lnTo>
                  <a:pt x="5678" y="22230"/>
                </a:lnTo>
                <a:lnTo>
                  <a:pt x="6395" y="22827"/>
                </a:lnTo>
                <a:lnTo>
                  <a:pt x="7231" y="23365"/>
                </a:lnTo>
                <a:lnTo>
                  <a:pt x="8008" y="23903"/>
                </a:lnTo>
                <a:lnTo>
                  <a:pt x="8845" y="24381"/>
                </a:lnTo>
                <a:lnTo>
                  <a:pt x="9681" y="24799"/>
                </a:lnTo>
                <a:lnTo>
                  <a:pt x="10578" y="25158"/>
                </a:lnTo>
                <a:lnTo>
                  <a:pt x="11414" y="25516"/>
                </a:lnTo>
                <a:lnTo>
                  <a:pt x="12310" y="25815"/>
                </a:lnTo>
                <a:lnTo>
                  <a:pt x="13147" y="26054"/>
                </a:lnTo>
                <a:lnTo>
                  <a:pt x="13984" y="26233"/>
                </a:lnTo>
                <a:lnTo>
                  <a:pt x="14820" y="26413"/>
                </a:lnTo>
                <a:lnTo>
                  <a:pt x="15716" y="26532"/>
                </a:lnTo>
                <a:lnTo>
                  <a:pt x="16553" y="26592"/>
                </a:lnTo>
                <a:lnTo>
                  <a:pt x="17449" y="26652"/>
                </a:lnTo>
                <a:lnTo>
                  <a:pt x="18346" y="26652"/>
                </a:lnTo>
                <a:lnTo>
                  <a:pt x="19182" y="26592"/>
                </a:lnTo>
                <a:lnTo>
                  <a:pt x="20079" y="26532"/>
                </a:lnTo>
                <a:lnTo>
                  <a:pt x="20915" y="26413"/>
                </a:lnTo>
                <a:lnTo>
                  <a:pt x="21812" y="26233"/>
                </a:lnTo>
                <a:lnTo>
                  <a:pt x="22648" y="26054"/>
                </a:lnTo>
                <a:lnTo>
                  <a:pt x="23485" y="25815"/>
                </a:lnTo>
                <a:lnTo>
                  <a:pt x="24321" y="25516"/>
                </a:lnTo>
                <a:lnTo>
                  <a:pt x="25158" y="25218"/>
                </a:lnTo>
                <a:lnTo>
                  <a:pt x="26592" y="24620"/>
                </a:lnTo>
                <a:lnTo>
                  <a:pt x="28026" y="23843"/>
                </a:lnTo>
                <a:lnTo>
                  <a:pt x="29341" y="22947"/>
                </a:lnTo>
                <a:lnTo>
                  <a:pt x="30596" y="21991"/>
                </a:lnTo>
                <a:lnTo>
                  <a:pt x="31791" y="20975"/>
                </a:lnTo>
                <a:lnTo>
                  <a:pt x="32328" y="20377"/>
                </a:lnTo>
                <a:lnTo>
                  <a:pt x="32866" y="19780"/>
                </a:lnTo>
                <a:lnTo>
                  <a:pt x="33344" y="19182"/>
                </a:lnTo>
                <a:lnTo>
                  <a:pt x="33822" y="18525"/>
                </a:lnTo>
                <a:lnTo>
                  <a:pt x="34241" y="17868"/>
                </a:lnTo>
                <a:lnTo>
                  <a:pt x="34659" y="17151"/>
                </a:lnTo>
                <a:lnTo>
                  <a:pt x="35077" y="16314"/>
                </a:lnTo>
                <a:lnTo>
                  <a:pt x="35436" y="15478"/>
                </a:lnTo>
                <a:lnTo>
                  <a:pt x="35675" y="14581"/>
                </a:lnTo>
                <a:lnTo>
                  <a:pt x="35914" y="13745"/>
                </a:lnTo>
                <a:lnTo>
                  <a:pt x="36033" y="12848"/>
                </a:lnTo>
                <a:lnTo>
                  <a:pt x="36033" y="11892"/>
                </a:lnTo>
                <a:lnTo>
                  <a:pt x="36033" y="10996"/>
                </a:lnTo>
                <a:lnTo>
                  <a:pt x="35914" y="10040"/>
                </a:lnTo>
                <a:lnTo>
                  <a:pt x="35735" y="8904"/>
                </a:lnTo>
                <a:lnTo>
                  <a:pt x="35495" y="7769"/>
                </a:lnTo>
                <a:lnTo>
                  <a:pt x="34898" y="5439"/>
                </a:lnTo>
                <a:lnTo>
                  <a:pt x="34539" y="4303"/>
                </a:lnTo>
                <a:lnTo>
                  <a:pt x="34420" y="3706"/>
                </a:lnTo>
                <a:lnTo>
                  <a:pt x="34360" y="3168"/>
                </a:lnTo>
                <a:lnTo>
                  <a:pt x="34360" y="2630"/>
                </a:lnTo>
                <a:lnTo>
                  <a:pt x="34360" y="2451"/>
                </a:lnTo>
                <a:lnTo>
                  <a:pt x="34420" y="2331"/>
                </a:lnTo>
                <a:lnTo>
                  <a:pt x="34480" y="2272"/>
                </a:lnTo>
                <a:lnTo>
                  <a:pt x="34659" y="2212"/>
                </a:lnTo>
                <a:lnTo>
                  <a:pt x="35256" y="1973"/>
                </a:lnTo>
                <a:close/>
                <a:moveTo>
                  <a:pt x="35137" y="1"/>
                </a:moveTo>
                <a:lnTo>
                  <a:pt x="34958" y="120"/>
                </a:lnTo>
                <a:lnTo>
                  <a:pt x="34838" y="240"/>
                </a:lnTo>
                <a:lnTo>
                  <a:pt x="34778" y="479"/>
                </a:lnTo>
                <a:lnTo>
                  <a:pt x="34778" y="658"/>
                </a:lnTo>
                <a:lnTo>
                  <a:pt x="34838" y="897"/>
                </a:lnTo>
                <a:lnTo>
                  <a:pt x="34420" y="1017"/>
                </a:lnTo>
                <a:lnTo>
                  <a:pt x="34002" y="1077"/>
                </a:lnTo>
                <a:lnTo>
                  <a:pt x="33643" y="1136"/>
                </a:lnTo>
                <a:lnTo>
                  <a:pt x="33285" y="1256"/>
                </a:lnTo>
                <a:lnTo>
                  <a:pt x="32986" y="1435"/>
                </a:lnTo>
                <a:lnTo>
                  <a:pt x="32567" y="1674"/>
                </a:lnTo>
                <a:lnTo>
                  <a:pt x="32149" y="1973"/>
                </a:lnTo>
                <a:lnTo>
                  <a:pt x="31671" y="2152"/>
                </a:lnTo>
                <a:lnTo>
                  <a:pt x="26652" y="4244"/>
                </a:lnTo>
                <a:lnTo>
                  <a:pt x="21513" y="6395"/>
                </a:lnTo>
                <a:lnTo>
                  <a:pt x="16314" y="8606"/>
                </a:lnTo>
                <a:lnTo>
                  <a:pt x="11474" y="10757"/>
                </a:lnTo>
                <a:lnTo>
                  <a:pt x="6693" y="12968"/>
                </a:lnTo>
                <a:lnTo>
                  <a:pt x="5020" y="13685"/>
                </a:lnTo>
                <a:lnTo>
                  <a:pt x="3347" y="14402"/>
                </a:lnTo>
                <a:lnTo>
                  <a:pt x="2570" y="14760"/>
                </a:lnTo>
                <a:lnTo>
                  <a:pt x="1793" y="15179"/>
                </a:lnTo>
                <a:lnTo>
                  <a:pt x="1076" y="15657"/>
                </a:lnTo>
                <a:lnTo>
                  <a:pt x="479" y="16135"/>
                </a:lnTo>
                <a:lnTo>
                  <a:pt x="419" y="15956"/>
                </a:lnTo>
                <a:lnTo>
                  <a:pt x="359" y="15776"/>
                </a:lnTo>
                <a:lnTo>
                  <a:pt x="240" y="15717"/>
                </a:lnTo>
                <a:lnTo>
                  <a:pt x="61" y="15657"/>
                </a:lnTo>
                <a:lnTo>
                  <a:pt x="1" y="15836"/>
                </a:lnTo>
                <a:lnTo>
                  <a:pt x="1" y="16015"/>
                </a:lnTo>
                <a:lnTo>
                  <a:pt x="61" y="16374"/>
                </a:lnTo>
                <a:lnTo>
                  <a:pt x="180" y="16732"/>
                </a:lnTo>
                <a:lnTo>
                  <a:pt x="539" y="17629"/>
                </a:lnTo>
                <a:lnTo>
                  <a:pt x="1076" y="18704"/>
                </a:lnTo>
                <a:lnTo>
                  <a:pt x="2152" y="20676"/>
                </a:lnTo>
                <a:lnTo>
                  <a:pt x="2869" y="21812"/>
                </a:lnTo>
                <a:lnTo>
                  <a:pt x="3467" y="22648"/>
                </a:lnTo>
                <a:lnTo>
                  <a:pt x="4124" y="23365"/>
                </a:lnTo>
                <a:lnTo>
                  <a:pt x="4841" y="23963"/>
                </a:lnTo>
                <a:lnTo>
                  <a:pt x="5558" y="24560"/>
                </a:lnTo>
                <a:lnTo>
                  <a:pt x="6395" y="25098"/>
                </a:lnTo>
                <a:lnTo>
                  <a:pt x="7231" y="25576"/>
                </a:lnTo>
                <a:lnTo>
                  <a:pt x="8068" y="26054"/>
                </a:lnTo>
                <a:lnTo>
                  <a:pt x="8964" y="26472"/>
                </a:lnTo>
                <a:lnTo>
                  <a:pt x="10996" y="27249"/>
                </a:lnTo>
                <a:lnTo>
                  <a:pt x="12071" y="27548"/>
                </a:lnTo>
                <a:lnTo>
                  <a:pt x="13087" y="27847"/>
                </a:lnTo>
                <a:lnTo>
                  <a:pt x="14103" y="28146"/>
                </a:lnTo>
                <a:lnTo>
                  <a:pt x="15179" y="28325"/>
                </a:lnTo>
                <a:lnTo>
                  <a:pt x="16195" y="28504"/>
                </a:lnTo>
                <a:lnTo>
                  <a:pt x="17270" y="28624"/>
                </a:lnTo>
                <a:lnTo>
                  <a:pt x="18346" y="28683"/>
                </a:lnTo>
                <a:lnTo>
                  <a:pt x="19362" y="28683"/>
                </a:lnTo>
                <a:lnTo>
                  <a:pt x="20437" y="28624"/>
                </a:lnTo>
                <a:lnTo>
                  <a:pt x="21453" y="28504"/>
                </a:lnTo>
                <a:lnTo>
                  <a:pt x="22529" y="28265"/>
                </a:lnTo>
                <a:lnTo>
                  <a:pt x="23544" y="28026"/>
                </a:lnTo>
                <a:lnTo>
                  <a:pt x="24620" y="27668"/>
                </a:lnTo>
                <a:lnTo>
                  <a:pt x="25636" y="27249"/>
                </a:lnTo>
                <a:lnTo>
                  <a:pt x="27309" y="26413"/>
                </a:lnTo>
                <a:lnTo>
                  <a:pt x="28982" y="25457"/>
                </a:lnTo>
                <a:lnTo>
                  <a:pt x="30655" y="24321"/>
                </a:lnTo>
                <a:lnTo>
                  <a:pt x="31432" y="23724"/>
                </a:lnTo>
                <a:lnTo>
                  <a:pt x="32209" y="23126"/>
                </a:lnTo>
                <a:lnTo>
                  <a:pt x="32926" y="22469"/>
                </a:lnTo>
                <a:lnTo>
                  <a:pt x="33643" y="21812"/>
                </a:lnTo>
                <a:lnTo>
                  <a:pt x="34300" y="21095"/>
                </a:lnTo>
                <a:lnTo>
                  <a:pt x="34958" y="20377"/>
                </a:lnTo>
                <a:lnTo>
                  <a:pt x="35555" y="19601"/>
                </a:lnTo>
                <a:lnTo>
                  <a:pt x="36093" y="18824"/>
                </a:lnTo>
                <a:lnTo>
                  <a:pt x="36571" y="17987"/>
                </a:lnTo>
                <a:lnTo>
                  <a:pt x="37049" y="17151"/>
                </a:lnTo>
                <a:lnTo>
                  <a:pt x="37467" y="16135"/>
                </a:lnTo>
                <a:lnTo>
                  <a:pt x="37826" y="15059"/>
                </a:lnTo>
                <a:lnTo>
                  <a:pt x="38065" y="13984"/>
                </a:lnTo>
                <a:lnTo>
                  <a:pt x="38244" y="12968"/>
                </a:lnTo>
                <a:lnTo>
                  <a:pt x="38304" y="11892"/>
                </a:lnTo>
                <a:lnTo>
                  <a:pt x="38304" y="10757"/>
                </a:lnTo>
                <a:lnTo>
                  <a:pt x="38244" y="9681"/>
                </a:lnTo>
                <a:lnTo>
                  <a:pt x="38125" y="8606"/>
                </a:lnTo>
                <a:lnTo>
                  <a:pt x="37945" y="7530"/>
                </a:lnTo>
                <a:lnTo>
                  <a:pt x="37706" y="6454"/>
                </a:lnTo>
                <a:lnTo>
                  <a:pt x="37408" y="5379"/>
                </a:lnTo>
                <a:lnTo>
                  <a:pt x="37109" y="4363"/>
                </a:lnTo>
                <a:lnTo>
                  <a:pt x="36332" y="2272"/>
                </a:lnTo>
                <a:lnTo>
                  <a:pt x="35555" y="300"/>
                </a:lnTo>
                <a:lnTo>
                  <a:pt x="35436" y="61"/>
                </a:lnTo>
                <a:lnTo>
                  <a:pt x="35256"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73"/>
          <p:cNvSpPr/>
          <p:nvPr/>
        </p:nvSpPr>
        <p:spPr>
          <a:xfrm rot="-9290225">
            <a:off x="5567287" y="240208"/>
            <a:ext cx="943922" cy="1037964"/>
          </a:xfrm>
          <a:custGeom>
            <a:rect b="b" l="l" r="r" t="t"/>
            <a:pathLst>
              <a:path extrusionOk="0" h="38244" w="34779">
                <a:moveTo>
                  <a:pt x="20975" y="9322"/>
                </a:moveTo>
                <a:lnTo>
                  <a:pt x="20855" y="9382"/>
                </a:lnTo>
                <a:lnTo>
                  <a:pt x="20258" y="9920"/>
                </a:lnTo>
                <a:lnTo>
                  <a:pt x="19839" y="10338"/>
                </a:lnTo>
                <a:lnTo>
                  <a:pt x="19421" y="10816"/>
                </a:lnTo>
                <a:lnTo>
                  <a:pt x="19122" y="11294"/>
                </a:lnTo>
                <a:lnTo>
                  <a:pt x="19003" y="11533"/>
                </a:lnTo>
                <a:lnTo>
                  <a:pt x="18943" y="11712"/>
                </a:lnTo>
                <a:lnTo>
                  <a:pt x="18943" y="11892"/>
                </a:lnTo>
                <a:lnTo>
                  <a:pt x="19003" y="12011"/>
                </a:lnTo>
                <a:lnTo>
                  <a:pt x="19182" y="12071"/>
                </a:lnTo>
                <a:lnTo>
                  <a:pt x="19421" y="12131"/>
                </a:lnTo>
                <a:lnTo>
                  <a:pt x="19541" y="12071"/>
                </a:lnTo>
                <a:lnTo>
                  <a:pt x="19720" y="11952"/>
                </a:lnTo>
                <a:lnTo>
                  <a:pt x="20019" y="11593"/>
                </a:lnTo>
                <a:lnTo>
                  <a:pt x="20497" y="10816"/>
                </a:lnTo>
                <a:lnTo>
                  <a:pt x="20676" y="10517"/>
                </a:lnTo>
                <a:lnTo>
                  <a:pt x="20915" y="9980"/>
                </a:lnTo>
                <a:lnTo>
                  <a:pt x="20975" y="9681"/>
                </a:lnTo>
                <a:lnTo>
                  <a:pt x="21034" y="9442"/>
                </a:lnTo>
                <a:lnTo>
                  <a:pt x="21034" y="9382"/>
                </a:lnTo>
                <a:lnTo>
                  <a:pt x="20975" y="9322"/>
                </a:lnTo>
                <a:close/>
                <a:moveTo>
                  <a:pt x="23245" y="15238"/>
                </a:moveTo>
                <a:lnTo>
                  <a:pt x="22827" y="15298"/>
                </a:lnTo>
                <a:lnTo>
                  <a:pt x="22708" y="15358"/>
                </a:lnTo>
                <a:lnTo>
                  <a:pt x="22588" y="15477"/>
                </a:lnTo>
                <a:lnTo>
                  <a:pt x="22588" y="15656"/>
                </a:lnTo>
                <a:lnTo>
                  <a:pt x="22708" y="15836"/>
                </a:lnTo>
                <a:lnTo>
                  <a:pt x="22827" y="15955"/>
                </a:lnTo>
                <a:lnTo>
                  <a:pt x="23126" y="16075"/>
                </a:lnTo>
                <a:lnTo>
                  <a:pt x="23843" y="16254"/>
                </a:lnTo>
                <a:lnTo>
                  <a:pt x="24560" y="16373"/>
                </a:lnTo>
                <a:lnTo>
                  <a:pt x="25277" y="16373"/>
                </a:lnTo>
                <a:lnTo>
                  <a:pt x="25755" y="16254"/>
                </a:lnTo>
                <a:lnTo>
                  <a:pt x="25934" y="16134"/>
                </a:lnTo>
                <a:lnTo>
                  <a:pt x="26054" y="16075"/>
                </a:lnTo>
                <a:lnTo>
                  <a:pt x="26054" y="16015"/>
                </a:lnTo>
                <a:lnTo>
                  <a:pt x="26054" y="15895"/>
                </a:lnTo>
                <a:lnTo>
                  <a:pt x="25815" y="15776"/>
                </a:lnTo>
                <a:lnTo>
                  <a:pt x="25038" y="15537"/>
                </a:lnTo>
                <a:lnTo>
                  <a:pt x="24440" y="15417"/>
                </a:lnTo>
                <a:lnTo>
                  <a:pt x="23843" y="15298"/>
                </a:lnTo>
                <a:lnTo>
                  <a:pt x="23245" y="15238"/>
                </a:lnTo>
                <a:close/>
                <a:moveTo>
                  <a:pt x="16792" y="18166"/>
                </a:moveTo>
                <a:lnTo>
                  <a:pt x="16553" y="18226"/>
                </a:lnTo>
                <a:lnTo>
                  <a:pt x="16075" y="18465"/>
                </a:lnTo>
                <a:lnTo>
                  <a:pt x="15776" y="18644"/>
                </a:lnTo>
                <a:lnTo>
                  <a:pt x="15358" y="19122"/>
                </a:lnTo>
                <a:lnTo>
                  <a:pt x="14939" y="19779"/>
                </a:lnTo>
                <a:lnTo>
                  <a:pt x="14760" y="20138"/>
                </a:lnTo>
                <a:lnTo>
                  <a:pt x="14641" y="20496"/>
                </a:lnTo>
                <a:lnTo>
                  <a:pt x="14641" y="20795"/>
                </a:lnTo>
                <a:lnTo>
                  <a:pt x="14641" y="20915"/>
                </a:lnTo>
                <a:lnTo>
                  <a:pt x="14700" y="21034"/>
                </a:lnTo>
                <a:lnTo>
                  <a:pt x="14820" y="21094"/>
                </a:lnTo>
                <a:lnTo>
                  <a:pt x="14939" y="21094"/>
                </a:lnTo>
                <a:lnTo>
                  <a:pt x="15059" y="21034"/>
                </a:lnTo>
                <a:lnTo>
                  <a:pt x="15238" y="20915"/>
                </a:lnTo>
                <a:lnTo>
                  <a:pt x="15537" y="20616"/>
                </a:lnTo>
                <a:lnTo>
                  <a:pt x="15895" y="20138"/>
                </a:lnTo>
                <a:lnTo>
                  <a:pt x="16553" y="19122"/>
                </a:lnTo>
                <a:lnTo>
                  <a:pt x="16971" y="18405"/>
                </a:lnTo>
                <a:lnTo>
                  <a:pt x="17031" y="18226"/>
                </a:lnTo>
                <a:lnTo>
                  <a:pt x="17031" y="18166"/>
                </a:lnTo>
                <a:close/>
                <a:moveTo>
                  <a:pt x="23365" y="22110"/>
                </a:moveTo>
                <a:lnTo>
                  <a:pt x="23245" y="22229"/>
                </a:lnTo>
                <a:lnTo>
                  <a:pt x="23245" y="22409"/>
                </a:lnTo>
                <a:lnTo>
                  <a:pt x="23245" y="22707"/>
                </a:lnTo>
                <a:lnTo>
                  <a:pt x="23245" y="22946"/>
                </a:lnTo>
                <a:lnTo>
                  <a:pt x="23305" y="23185"/>
                </a:lnTo>
                <a:lnTo>
                  <a:pt x="23425" y="23305"/>
                </a:lnTo>
                <a:lnTo>
                  <a:pt x="23544" y="23484"/>
                </a:lnTo>
                <a:lnTo>
                  <a:pt x="23783" y="23604"/>
                </a:lnTo>
                <a:lnTo>
                  <a:pt x="24261" y="23843"/>
                </a:lnTo>
                <a:lnTo>
                  <a:pt x="24560" y="23962"/>
                </a:lnTo>
                <a:lnTo>
                  <a:pt x="25098" y="23962"/>
                </a:lnTo>
                <a:lnTo>
                  <a:pt x="25337" y="23843"/>
                </a:lnTo>
                <a:lnTo>
                  <a:pt x="25516" y="23664"/>
                </a:lnTo>
                <a:lnTo>
                  <a:pt x="25695" y="23544"/>
                </a:lnTo>
                <a:lnTo>
                  <a:pt x="25755" y="23425"/>
                </a:lnTo>
                <a:lnTo>
                  <a:pt x="25695" y="23305"/>
                </a:lnTo>
                <a:lnTo>
                  <a:pt x="25636" y="23185"/>
                </a:lnTo>
                <a:lnTo>
                  <a:pt x="25516" y="23066"/>
                </a:lnTo>
                <a:lnTo>
                  <a:pt x="25217" y="22827"/>
                </a:lnTo>
                <a:lnTo>
                  <a:pt x="24321" y="22528"/>
                </a:lnTo>
                <a:lnTo>
                  <a:pt x="23962" y="22409"/>
                </a:lnTo>
                <a:lnTo>
                  <a:pt x="23723" y="22289"/>
                </a:lnTo>
                <a:lnTo>
                  <a:pt x="23484" y="22110"/>
                </a:lnTo>
                <a:close/>
                <a:moveTo>
                  <a:pt x="9024" y="23783"/>
                </a:moveTo>
                <a:lnTo>
                  <a:pt x="8486" y="24142"/>
                </a:lnTo>
                <a:lnTo>
                  <a:pt x="8068" y="24440"/>
                </a:lnTo>
                <a:lnTo>
                  <a:pt x="7709" y="24799"/>
                </a:lnTo>
                <a:lnTo>
                  <a:pt x="7410" y="25157"/>
                </a:lnTo>
                <a:lnTo>
                  <a:pt x="7291" y="25337"/>
                </a:lnTo>
                <a:lnTo>
                  <a:pt x="7291" y="25516"/>
                </a:lnTo>
                <a:lnTo>
                  <a:pt x="7291" y="25635"/>
                </a:lnTo>
                <a:lnTo>
                  <a:pt x="7350" y="25755"/>
                </a:lnTo>
                <a:lnTo>
                  <a:pt x="7470" y="25874"/>
                </a:lnTo>
                <a:lnTo>
                  <a:pt x="7709" y="25934"/>
                </a:lnTo>
                <a:lnTo>
                  <a:pt x="7888" y="25934"/>
                </a:lnTo>
                <a:lnTo>
                  <a:pt x="8068" y="25874"/>
                </a:lnTo>
                <a:lnTo>
                  <a:pt x="8247" y="25815"/>
                </a:lnTo>
                <a:lnTo>
                  <a:pt x="8426" y="25635"/>
                </a:lnTo>
                <a:lnTo>
                  <a:pt x="8725" y="25277"/>
                </a:lnTo>
                <a:lnTo>
                  <a:pt x="8964" y="24859"/>
                </a:lnTo>
                <a:lnTo>
                  <a:pt x="9083" y="24440"/>
                </a:lnTo>
                <a:lnTo>
                  <a:pt x="9203" y="24082"/>
                </a:lnTo>
                <a:lnTo>
                  <a:pt x="9143" y="23843"/>
                </a:lnTo>
                <a:lnTo>
                  <a:pt x="9143" y="23783"/>
                </a:lnTo>
                <a:close/>
                <a:moveTo>
                  <a:pt x="17330" y="27129"/>
                </a:moveTo>
                <a:lnTo>
                  <a:pt x="17210" y="27189"/>
                </a:lnTo>
                <a:lnTo>
                  <a:pt x="16852" y="27368"/>
                </a:lnTo>
                <a:lnTo>
                  <a:pt x="16553" y="27607"/>
                </a:lnTo>
                <a:lnTo>
                  <a:pt x="16314" y="27966"/>
                </a:lnTo>
                <a:lnTo>
                  <a:pt x="16134" y="28324"/>
                </a:lnTo>
                <a:lnTo>
                  <a:pt x="16075" y="28623"/>
                </a:lnTo>
                <a:lnTo>
                  <a:pt x="16075" y="28743"/>
                </a:lnTo>
                <a:lnTo>
                  <a:pt x="16134" y="28802"/>
                </a:lnTo>
                <a:lnTo>
                  <a:pt x="16314" y="28862"/>
                </a:lnTo>
                <a:lnTo>
                  <a:pt x="16493" y="28862"/>
                </a:lnTo>
                <a:lnTo>
                  <a:pt x="16672" y="28802"/>
                </a:lnTo>
                <a:lnTo>
                  <a:pt x="16911" y="28623"/>
                </a:lnTo>
                <a:lnTo>
                  <a:pt x="17150" y="28384"/>
                </a:lnTo>
                <a:lnTo>
                  <a:pt x="17389" y="28145"/>
                </a:lnTo>
                <a:lnTo>
                  <a:pt x="17569" y="27846"/>
                </a:lnTo>
                <a:lnTo>
                  <a:pt x="17688" y="27607"/>
                </a:lnTo>
                <a:lnTo>
                  <a:pt x="17688" y="27428"/>
                </a:lnTo>
                <a:lnTo>
                  <a:pt x="17688" y="27368"/>
                </a:lnTo>
                <a:lnTo>
                  <a:pt x="17628" y="27249"/>
                </a:lnTo>
                <a:lnTo>
                  <a:pt x="17509" y="27189"/>
                </a:lnTo>
                <a:lnTo>
                  <a:pt x="17330" y="27129"/>
                </a:lnTo>
                <a:close/>
                <a:moveTo>
                  <a:pt x="27548" y="27548"/>
                </a:moveTo>
                <a:lnTo>
                  <a:pt x="27368" y="27607"/>
                </a:lnTo>
                <a:lnTo>
                  <a:pt x="27249" y="27727"/>
                </a:lnTo>
                <a:lnTo>
                  <a:pt x="27189" y="27906"/>
                </a:lnTo>
                <a:lnTo>
                  <a:pt x="27189" y="28026"/>
                </a:lnTo>
                <a:lnTo>
                  <a:pt x="27189" y="28205"/>
                </a:lnTo>
                <a:lnTo>
                  <a:pt x="27309" y="28563"/>
                </a:lnTo>
                <a:lnTo>
                  <a:pt x="27607" y="28922"/>
                </a:lnTo>
                <a:lnTo>
                  <a:pt x="27787" y="29041"/>
                </a:lnTo>
                <a:lnTo>
                  <a:pt x="28026" y="29161"/>
                </a:lnTo>
                <a:lnTo>
                  <a:pt x="28205" y="29221"/>
                </a:lnTo>
                <a:lnTo>
                  <a:pt x="28444" y="29281"/>
                </a:lnTo>
                <a:lnTo>
                  <a:pt x="28683" y="29221"/>
                </a:lnTo>
                <a:lnTo>
                  <a:pt x="28922" y="29161"/>
                </a:lnTo>
                <a:lnTo>
                  <a:pt x="29101" y="29041"/>
                </a:lnTo>
                <a:lnTo>
                  <a:pt x="29221" y="28922"/>
                </a:lnTo>
                <a:lnTo>
                  <a:pt x="29281" y="28802"/>
                </a:lnTo>
                <a:lnTo>
                  <a:pt x="29281" y="28683"/>
                </a:lnTo>
                <a:lnTo>
                  <a:pt x="29161" y="28384"/>
                </a:lnTo>
                <a:lnTo>
                  <a:pt x="28982" y="28145"/>
                </a:lnTo>
                <a:lnTo>
                  <a:pt x="28803" y="28145"/>
                </a:lnTo>
                <a:lnTo>
                  <a:pt x="28325" y="27906"/>
                </a:lnTo>
                <a:lnTo>
                  <a:pt x="27847" y="27667"/>
                </a:lnTo>
                <a:lnTo>
                  <a:pt x="27727" y="27548"/>
                </a:lnTo>
                <a:close/>
                <a:moveTo>
                  <a:pt x="23058" y="974"/>
                </a:moveTo>
                <a:lnTo>
                  <a:pt x="23126" y="1196"/>
                </a:lnTo>
                <a:lnTo>
                  <a:pt x="23544" y="2211"/>
                </a:lnTo>
                <a:lnTo>
                  <a:pt x="24082" y="3347"/>
                </a:lnTo>
                <a:lnTo>
                  <a:pt x="25217" y="5558"/>
                </a:lnTo>
                <a:lnTo>
                  <a:pt x="25875" y="6932"/>
                </a:lnTo>
                <a:lnTo>
                  <a:pt x="27368" y="10697"/>
                </a:lnTo>
                <a:lnTo>
                  <a:pt x="28803" y="14521"/>
                </a:lnTo>
                <a:lnTo>
                  <a:pt x="30177" y="18345"/>
                </a:lnTo>
                <a:lnTo>
                  <a:pt x="30834" y="20257"/>
                </a:lnTo>
                <a:lnTo>
                  <a:pt x="31372" y="22229"/>
                </a:lnTo>
                <a:lnTo>
                  <a:pt x="31850" y="24440"/>
                </a:lnTo>
                <a:lnTo>
                  <a:pt x="32268" y="26651"/>
                </a:lnTo>
                <a:lnTo>
                  <a:pt x="32567" y="28504"/>
                </a:lnTo>
                <a:lnTo>
                  <a:pt x="32627" y="29101"/>
                </a:lnTo>
                <a:lnTo>
                  <a:pt x="32627" y="29340"/>
                </a:lnTo>
                <a:lnTo>
                  <a:pt x="32627" y="29460"/>
                </a:lnTo>
                <a:lnTo>
                  <a:pt x="32507" y="29639"/>
                </a:lnTo>
                <a:lnTo>
                  <a:pt x="32388" y="29759"/>
                </a:lnTo>
                <a:lnTo>
                  <a:pt x="31970" y="30117"/>
                </a:lnTo>
                <a:lnTo>
                  <a:pt x="31312" y="30535"/>
                </a:lnTo>
                <a:lnTo>
                  <a:pt x="30655" y="30954"/>
                </a:lnTo>
                <a:lnTo>
                  <a:pt x="29878" y="31252"/>
                </a:lnTo>
                <a:lnTo>
                  <a:pt x="29101" y="31432"/>
                </a:lnTo>
                <a:lnTo>
                  <a:pt x="28265" y="31611"/>
                </a:lnTo>
                <a:lnTo>
                  <a:pt x="27428" y="31730"/>
                </a:lnTo>
                <a:lnTo>
                  <a:pt x="26532" y="31790"/>
                </a:lnTo>
                <a:lnTo>
                  <a:pt x="25695" y="31850"/>
                </a:lnTo>
                <a:lnTo>
                  <a:pt x="23903" y="31790"/>
                </a:lnTo>
                <a:lnTo>
                  <a:pt x="22170" y="31611"/>
                </a:lnTo>
                <a:lnTo>
                  <a:pt x="19003" y="31252"/>
                </a:lnTo>
                <a:lnTo>
                  <a:pt x="16971" y="30954"/>
                </a:lnTo>
                <a:lnTo>
                  <a:pt x="14999" y="30655"/>
                </a:lnTo>
                <a:lnTo>
                  <a:pt x="13027" y="30237"/>
                </a:lnTo>
                <a:lnTo>
                  <a:pt x="11055" y="29759"/>
                </a:lnTo>
                <a:lnTo>
                  <a:pt x="10099" y="29460"/>
                </a:lnTo>
                <a:lnTo>
                  <a:pt x="9143" y="29161"/>
                </a:lnTo>
                <a:lnTo>
                  <a:pt x="7291" y="28384"/>
                </a:lnTo>
                <a:lnTo>
                  <a:pt x="6335" y="28026"/>
                </a:lnTo>
                <a:lnTo>
                  <a:pt x="5438" y="27727"/>
                </a:lnTo>
                <a:lnTo>
                  <a:pt x="4482" y="27428"/>
                </a:lnTo>
                <a:lnTo>
                  <a:pt x="3526" y="27249"/>
                </a:lnTo>
                <a:lnTo>
                  <a:pt x="8605" y="20616"/>
                </a:lnTo>
                <a:lnTo>
                  <a:pt x="13685" y="13983"/>
                </a:lnTo>
                <a:lnTo>
                  <a:pt x="15597" y="11473"/>
                </a:lnTo>
                <a:lnTo>
                  <a:pt x="18883" y="7171"/>
                </a:lnTo>
                <a:lnTo>
                  <a:pt x="20556" y="4900"/>
                </a:lnTo>
                <a:lnTo>
                  <a:pt x="21931" y="2928"/>
                </a:lnTo>
                <a:lnTo>
                  <a:pt x="22409" y="2152"/>
                </a:lnTo>
                <a:lnTo>
                  <a:pt x="22827" y="1494"/>
                </a:lnTo>
                <a:lnTo>
                  <a:pt x="23006" y="1076"/>
                </a:lnTo>
                <a:lnTo>
                  <a:pt x="23058" y="974"/>
                </a:lnTo>
                <a:close/>
                <a:moveTo>
                  <a:pt x="3168" y="27727"/>
                </a:moveTo>
                <a:lnTo>
                  <a:pt x="3825" y="28324"/>
                </a:lnTo>
                <a:lnTo>
                  <a:pt x="4602" y="28802"/>
                </a:lnTo>
                <a:lnTo>
                  <a:pt x="5438" y="29161"/>
                </a:lnTo>
                <a:lnTo>
                  <a:pt x="6335" y="29520"/>
                </a:lnTo>
                <a:lnTo>
                  <a:pt x="7291" y="29878"/>
                </a:lnTo>
                <a:lnTo>
                  <a:pt x="8187" y="30117"/>
                </a:lnTo>
                <a:lnTo>
                  <a:pt x="9920" y="30595"/>
                </a:lnTo>
                <a:lnTo>
                  <a:pt x="12071" y="31193"/>
                </a:lnTo>
                <a:lnTo>
                  <a:pt x="14222" y="31671"/>
                </a:lnTo>
                <a:lnTo>
                  <a:pt x="16373" y="32029"/>
                </a:lnTo>
                <a:lnTo>
                  <a:pt x="18584" y="32328"/>
                </a:lnTo>
                <a:lnTo>
                  <a:pt x="20377" y="32567"/>
                </a:lnTo>
                <a:lnTo>
                  <a:pt x="22230" y="32746"/>
                </a:lnTo>
                <a:lnTo>
                  <a:pt x="24082" y="32806"/>
                </a:lnTo>
                <a:lnTo>
                  <a:pt x="25934" y="32806"/>
                </a:lnTo>
                <a:lnTo>
                  <a:pt x="26831" y="32746"/>
                </a:lnTo>
                <a:lnTo>
                  <a:pt x="27787" y="32627"/>
                </a:lnTo>
                <a:lnTo>
                  <a:pt x="28683" y="32507"/>
                </a:lnTo>
                <a:lnTo>
                  <a:pt x="29579" y="32268"/>
                </a:lnTo>
                <a:lnTo>
                  <a:pt x="30416" y="32029"/>
                </a:lnTo>
                <a:lnTo>
                  <a:pt x="31253" y="31671"/>
                </a:lnTo>
                <a:lnTo>
                  <a:pt x="32089" y="31312"/>
                </a:lnTo>
                <a:lnTo>
                  <a:pt x="32866" y="30834"/>
                </a:lnTo>
                <a:lnTo>
                  <a:pt x="33045" y="32029"/>
                </a:lnTo>
                <a:lnTo>
                  <a:pt x="33165" y="32388"/>
                </a:lnTo>
                <a:lnTo>
                  <a:pt x="33165" y="32567"/>
                </a:lnTo>
                <a:lnTo>
                  <a:pt x="33105" y="32627"/>
                </a:lnTo>
                <a:lnTo>
                  <a:pt x="32985" y="32746"/>
                </a:lnTo>
                <a:lnTo>
                  <a:pt x="32866" y="32806"/>
                </a:lnTo>
                <a:lnTo>
                  <a:pt x="32448" y="32806"/>
                </a:lnTo>
                <a:lnTo>
                  <a:pt x="32209" y="32985"/>
                </a:lnTo>
                <a:lnTo>
                  <a:pt x="31850" y="33105"/>
                </a:lnTo>
                <a:lnTo>
                  <a:pt x="31133" y="33284"/>
                </a:lnTo>
                <a:lnTo>
                  <a:pt x="29759" y="33583"/>
                </a:lnTo>
                <a:lnTo>
                  <a:pt x="28026" y="33762"/>
                </a:lnTo>
                <a:lnTo>
                  <a:pt x="26233" y="33882"/>
                </a:lnTo>
                <a:lnTo>
                  <a:pt x="24500" y="33882"/>
                </a:lnTo>
                <a:lnTo>
                  <a:pt x="22708" y="33762"/>
                </a:lnTo>
                <a:lnTo>
                  <a:pt x="20915" y="33643"/>
                </a:lnTo>
                <a:lnTo>
                  <a:pt x="19182" y="33463"/>
                </a:lnTo>
                <a:lnTo>
                  <a:pt x="15716" y="33045"/>
                </a:lnTo>
                <a:lnTo>
                  <a:pt x="13924" y="32746"/>
                </a:lnTo>
                <a:lnTo>
                  <a:pt x="12191" y="32388"/>
                </a:lnTo>
                <a:lnTo>
                  <a:pt x="10517" y="31969"/>
                </a:lnTo>
                <a:lnTo>
                  <a:pt x="8844" y="31432"/>
                </a:lnTo>
                <a:lnTo>
                  <a:pt x="7231" y="30834"/>
                </a:lnTo>
                <a:lnTo>
                  <a:pt x="5618" y="30237"/>
                </a:lnTo>
                <a:lnTo>
                  <a:pt x="2331" y="28802"/>
                </a:lnTo>
                <a:lnTo>
                  <a:pt x="3168" y="27727"/>
                </a:lnTo>
                <a:close/>
                <a:moveTo>
                  <a:pt x="22887" y="0"/>
                </a:moveTo>
                <a:lnTo>
                  <a:pt x="22887" y="60"/>
                </a:lnTo>
                <a:lnTo>
                  <a:pt x="22827" y="180"/>
                </a:lnTo>
                <a:lnTo>
                  <a:pt x="22887" y="419"/>
                </a:lnTo>
                <a:lnTo>
                  <a:pt x="23030" y="885"/>
                </a:lnTo>
                <a:lnTo>
                  <a:pt x="23006" y="837"/>
                </a:lnTo>
                <a:lnTo>
                  <a:pt x="22827" y="1016"/>
                </a:lnTo>
                <a:lnTo>
                  <a:pt x="22349" y="1554"/>
                </a:lnTo>
                <a:lnTo>
                  <a:pt x="20676" y="3646"/>
                </a:lnTo>
                <a:lnTo>
                  <a:pt x="15597" y="10039"/>
                </a:lnTo>
                <a:lnTo>
                  <a:pt x="10278" y="16851"/>
                </a:lnTo>
                <a:lnTo>
                  <a:pt x="7291" y="20676"/>
                </a:lnTo>
                <a:lnTo>
                  <a:pt x="3526" y="25635"/>
                </a:lnTo>
                <a:lnTo>
                  <a:pt x="2690" y="26711"/>
                </a:lnTo>
                <a:lnTo>
                  <a:pt x="1435" y="28145"/>
                </a:lnTo>
                <a:lnTo>
                  <a:pt x="837" y="28922"/>
                </a:lnTo>
                <a:lnTo>
                  <a:pt x="359" y="29639"/>
                </a:lnTo>
                <a:lnTo>
                  <a:pt x="180" y="29998"/>
                </a:lnTo>
                <a:lnTo>
                  <a:pt x="60" y="30296"/>
                </a:lnTo>
                <a:lnTo>
                  <a:pt x="1" y="30595"/>
                </a:lnTo>
                <a:lnTo>
                  <a:pt x="1" y="30834"/>
                </a:lnTo>
                <a:lnTo>
                  <a:pt x="60" y="31013"/>
                </a:lnTo>
                <a:lnTo>
                  <a:pt x="180" y="31252"/>
                </a:lnTo>
                <a:lnTo>
                  <a:pt x="538" y="31671"/>
                </a:lnTo>
                <a:lnTo>
                  <a:pt x="1016" y="32089"/>
                </a:lnTo>
                <a:lnTo>
                  <a:pt x="1554" y="32507"/>
                </a:lnTo>
                <a:lnTo>
                  <a:pt x="2749" y="33284"/>
                </a:lnTo>
                <a:lnTo>
                  <a:pt x="3646" y="33822"/>
                </a:lnTo>
                <a:lnTo>
                  <a:pt x="4721" y="34479"/>
                </a:lnTo>
                <a:lnTo>
                  <a:pt x="5797" y="35077"/>
                </a:lnTo>
                <a:lnTo>
                  <a:pt x="6932" y="35615"/>
                </a:lnTo>
                <a:lnTo>
                  <a:pt x="8127" y="36093"/>
                </a:lnTo>
                <a:lnTo>
                  <a:pt x="9322" y="36511"/>
                </a:lnTo>
                <a:lnTo>
                  <a:pt x="10517" y="36869"/>
                </a:lnTo>
                <a:lnTo>
                  <a:pt x="11713" y="37168"/>
                </a:lnTo>
                <a:lnTo>
                  <a:pt x="12908" y="37467"/>
                </a:lnTo>
                <a:lnTo>
                  <a:pt x="14163" y="37706"/>
                </a:lnTo>
                <a:lnTo>
                  <a:pt x="15358" y="37885"/>
                </a:lnTo>
                <a:lnTo>
                  <a:pt x="16613" y="38005"/>
                </a:lnTo>
                <a:lnTo>
                  <a:pt x="17867" y="38124"/>
                </a:lnTo>
                <a:lnTo>
                  <a:pt x="20377" y="38244"/>
                </a:lnTo>
                <a:lnTo>
                  <a:pt x="22887" y="38184"/>
                </a:lnTo>
                <a:lnTo>
                  <a:pt x="25397" y="38124"/>
                </a:lnTo>
                <a:lnTo>
                  <a:pt x="27906" y="37945"/>
                </a:lnTo>
                <a:lnTo>
                  <a:pt x="30296" y="37945"/>
                </a:lnTo>
                <a:lnTo>
                  <a:pt x="30954" y="37885"/>
                </a:lnTo>
                <a:lnTo>
                  <a:pt x="31551" y="37826"/>
                </a:lnTo>
                <a:lnTo>
                  <a:pt x="32089" y="37706"/>
                </a:lnTo>
                <a:lnTo>
                  <a:pt x="32627" y="37586"/>
                </a:lnTo>
                <a:lnTo>
                  <a:pt x="32926" y="37467"/>
                </a:lnTo>
                <a:lnTo>
                  <a:pt x="33224" y="37288"/>
                </a:lnTo>
                <a:lnTo>
                  <a:pt x="33344" y="37228"/>
                </a:lnTo>
                <a:lnTo>
                  <a:pt x="33344" y="37049"/>
                </a:lnTo>
                <a:lnTo>
                  <a:pt x="33344" y="36929"/>
                </a:lnTo>
                <a:lnTo>
                  <a:pt x="33224" y="36690"/>
                </a:lnTo>
                <a:lnTo>
                  <a:pt x="33105" y="36571"/>
                </a:lnTo>
                <a:lnTo>
                  <a:pt x="32866" y="36511"/>
                </a:lnTo>
                <a:lnTo>
                  <a:pt x="32567" y="36451"/>
                </a:lnTo>
                <a:lnTo>
                  <a:pt x="32209" y="36511"/>
                </a:lnTo>
                <a:lnTo>
                  <a:pt x="31073" y="36630"/>
                </a:lnTo>
                <a:lnTo>
                  <a:pt x="28564" y="36869"/>
                </a:lnTo>
                <a:lnTo>
                  <a:pt x="25994" y="37049"/>
                </a:lnTo>
                <a:lnTo>
                  <a:pt x="23484" y="37168"/>
                </a:lnTo>
                <a:lnTo>
                  <a:pt x="20915" y="37168"/>
                </a:lnTo>
                <a:lnTo>
                  <a:pt x="19481" y="37108"/>
                </a:lnTo>
                <a:lnTo>
                  <a:pt x="18106" y="37049"/>
                </a:lnTo>
                <a:lnTo>
                  <a:pt x="16672" y="36929"/>
                </a:lnTo>
                <a:lnTo>
                  <a:pt x="15238" y="36750"/>
                </a:lnTo>
                <a:lnTo>
                  <a:pt x="13864" y="36571"/>
                </a:lnTo>
                <a:lnTo>
                  <a:pt x="12489" y="36272"/>
                </a:lnTo>
                <a:lnTo>
                  <a:pt x="11115" y="35913"/>
                </a:lnTo>
                <a:lnTo>
                  <a:pt x="9741" y="35555"/>
                </a:lnTo>
                <a:lnTo>
                  <a:pt x="8486" y="35077"/>
                </a:lnTo>
                <a:lnTo>
                  <a:pt x="7291" y="34599"/>
                </a:lnTo>
                <a:lnTo>
                  <a:pt x="6096" y="34061"/>
                </a:lnTo>
                <a:lnTo>
                  <a:pt x="4900" y="33404"/>
                </a:lnTo>
                <a:lnTo>
                  <a:pt x="3646" y="32567"/>
                </a:lnTo>
                <a:lnTo>
                  <a:pt x="2451" y="31730"/>
                </a:lnTo>
                <a:lnTo>
                  <a:pt x="1913" y="31312"/>
                </a:lnTo>
                <a:lnTo>
                  <a:pt x="1674" y="31133"/>
                </a:lnTo>
                <a:lnTo>
                  <a:pt x="1494" y="30954"/>
                </a:lnTo>
                <a:lnTo>
                  <a:pt x="1255" y="30476"/>
                </a:lnTo>
                <a:lnTo>
                  <a:pt x="1255" y="30296"/>
                </a:lnTo>
                <a:lnTo>
                  <a:pt x="1315" y="30177"/>
                </a:lnTo>
                <a:lnTo>
                  <a:pt x="1554" y="29818"/>
                </a:lnTo>
                <a:lnTo>
                  <a:pt x="1972" y="29281"/>
                </a:lnTo>
                <a:lnTo>
                  <a:pt x="2749" y="29878"/>
                </a:lnTo>
                <a:lnTo>
                  <a:pt x="3586" y="30416"/>
                </a:lnTo>
                <a:lnTo>
                  <a:pt x="4422" y="30954"/>
                </a:lnTo>
                <a:lnTo>
                  <a:pt x="5259" y="31372"/>
                </a:lnTo>
                <a:lnTo>
                  <a:pt x="6155" y="31790"/>
                </a:lnTo>
                <a:lnTo>
                  <a:pt x="7052" y="32149"/>
                </a:lnTo>
                <a:lnTo>
                  <a:pt x="8008" y="32448"/>
                </a:lnTo>
                <a:lnTo>
                  <a:pt x="8904" y="32746"/>
                </a:lnTo>
                <a:lnTo>
                  <a:pt x="10816" y="33224"/>
                </a:lnTo>
                <a:lnTo>
                  <a:pt x="12788" y="33643"/>
                </a:lnTo>
                <a:lnTo>
                  <a:pt x="14700" y="33941"/>
                </a:lnTo>
                <a:lnTo>
                  <a:pt x="16672" y="34121"/>
                </a:lnTo>
                <a:lnTo>
                  <a:pt x="20676" y="34599"/>
                </a:lnTo>
                <a:lnTo>
                  <a:pt x="22887" y="34838"/>
                </a:lnTo>
                <a:lnTo>
                  <a:pt x="25098" y="34957"/>
                </a:lnTo>
                <a:lnTo>
                  <a:pt x="27249" y="34957"/>
                </a:lnTo>
                <a:lnTo>
                  <a:pt x="28325" y="34838"/>
                </a:lnTo>
                <a:lnTo>
                  <a:pt x="29400" y="34718"/>
                </a:lnTo>
                <a:lnTo>
                  <a:pt x="30416" y="34479"/>
                </a:lnTo>
                <a:lnTo>
                  <a:pt x="31372" y="34240"/>
                </a:lnTo>
                <a:lnTo>
                  <a:pt x="32328" y="33882"/>
                </a:lnTo>
                <a:lnTo>
                  <a:pt x="33224" y="33404"/>
                </a:lnTo>
                <a:lnTo>
                  <a:pt x="33284" y="34300"/>
                </a:lnTo>
                <a:lnTo>
                  <a:pt x="33344" y="35435"/>
                </a:lnTo>
                <a:lnTo>
                  <a:pt x="33404" y="36033"/>
                </a:lnTo>
                <a:lnTo>
                  <a:pt x="33523" y="36571"/>
                </a:lnTo>
                <a:lnTo>
                  <a:pt x="33643" y="37049"/>
                </a:lnTo>
                <a:lnTo>
                  <a:pt x="33762" y="37347"/>
                </a:lnTo>
                <a:lnTo>
                  <a:pt x="34061" y="37586"/>
                </a:lnTo>
                <a:lnTo>
                  <a:pt x="34240" y="37646"/>
                </a:lnTo>
                <a:lnTo>
                  <a:pt x="34420" y="37706"/>
                </a:lnTo>
                <a:lnTo>
                  <a:pt x="34599" y="37706"/>
                </a:lnTo>
                <a:lnTo>
                  <a:pt x="34718" y="37646"/>
                </a:lnTo>
                <a:lnTo>
                  <a:pt x="34778" y="37467"/>
                </a:lnTo>
                <a:lnTo>
                  <a:pt x="34778" y="37228"/>
                </a:lnTo>
                <a:lnTo>
                  <a:pt x="34001" y="31730"/>
                </a:lnTo>
                <a:lnTo>
                  <a:pt x="33822" y="30535"/>
                </a:lnTo>
                <a:lnTo>
                  <a:pt x="33762" y="30296"/>
                </a:lnTo>
                <a:lnTo>
                  <a:pt x="33822" y="30117"/>
                </a:lnTo>
                <a:lnTo>
                  <a:pt x="33882" y="29998"/>
                </a:lnTo>
                <a:lnTo>
                  <a:pt x="34121" y="29878"/>
                </a:lnTo>
                <a:lnTo>
                  <a:pt x="34181" y="29579"/>
                </a:lnTo>
                <a:lnTo>
                  <a:pt x="34181" y="29101"/>
                </a:lnTo>
                <a:lnTo>
                  <a:pt x="34121" y="28922"/>
                </a:lnTo>
                <a:lnTo>
                  <a:pt x="34061" y="28802"/>
                </a:lnTo>
                <a:lnTo>
                  <a:pt x="34001" y="28743"/>
                </a:lnTo>
                <a:lnTo>
                  <a:pt x="33882" y="28743"/>
                </a:lnTo>
                <a:lnTo>
                  <a:pt x="33643" y="28922"/>
                </a:lnTo>
                <a:lnTo>
                  <a:pt x="33284" y="26831"/>
                </a:lnTo>
                <a:lnTo>
                  <a:pt x="32866" y="24799"/>
                </a:lnTo>
                <a:lnTo>
                  <a:pt x="32448" y="22767"/>
                </a:lnTo>
                <a:lnTo>
                  <a:pt x="31910" y="20795"/>
                </a:lnTo>
                <a:lnTo>
                  <a:pt x="31312" y="18823"/>
                </a:lnTo>
                <a:lnTo>
                  <a:pt x="30715" y="16851"/>
                </a:lnTo>
                <a:lnTo>
                  <a:pt x="29998" y="14880"/>
                </a:lnTo>
                <a:lnTo>
                  <a:pt x="29281" y="12908"/>
                </a:lnTo>
                <a:lnTo>
                  <a:pt x="27787" y="9143"/>
                </a:lnTo>
                <a:lnTo>
                  <a:pt x="26353" y="5378"/>
                </a:lnTo>
                <a:lnTo>
                  <a:pt x="25755" y="4243"/>
                </a:lnTo>
                <a:lnTo>
                  <a:pt x="24739" y="2331"/>
                </a:lnTo>
                <a:lnTo>
                  <a:pt x="24142" y="1375"/>
                </a:lnTo>
                <a:lnTo>
                  <a:pt x="23604" y="538"/>
                </a:lnTo>
                <a:lnTo>
                  <a:pt x="23365" y="299"/>
                </a:lnTo>
                <a:lnTo>
                  <a:pt x="23126" y="60"/>
                </a:lnTo>
                <a:lnTo>
                  <a:pt x="23006"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73"/>
          <p:cNvSpPr/>
          <p:nvPr/>
        </p:nvSpPr>
        <p:spPr>
          <a:xfrm rot="831654">
            <a:off x="2857171" y="4159157"/>
            <a:ext cx="1190515" cy="1068860"/>
          </a:xfrm>
          <a:custGeom>
            <a:rect b="b" l="l" r="r" t="t"/>
            <a:pathLst>
              <a:path extrusionOk="0" h="39379" w="43861">
                <a:moveTo>
                  <a:pt x="39917" y="2092"/>
                </a:moveTo>
                <a:lnTo>
                  <a:pt x="40216" y="2331"/>
                </a:lnTo>
                <a:lnTo>
                  <a:pt x="40514" y="2510"/>
                </a:lnTo>
                <a:lnTo>
                  <a:pt x="40873" y="2689"/>
                </a:lnTo>
                <a:lnTo>
                  <a:pt x="41232" y="2809"/>
                </a:lnTo>
                <a:lnTo>
                  <a:pt x="41949" y="2988"/>
                </a:lnTo>
                <a:lnTo>
                  <a:pt x="42725" y="3048"/>
                </a:lnTo>
                <a:lnTo>
                  <a:pt x="42666" y="3586"/>
                </a:lnTo>
                <a:lnTo>
                  <a:pt x="42486" y="4064"/>
                </a:lnTo>
                <a:lnTo>
                  <a:pt x="42188" y="5080"/>
                </a:lnTo>
                <a:lnTo>
                  <a:pt x="41949" y="4960"/>
                </a:lnTo>
                <a:lnTo>
                  <a:pt x="41769" y="4900"/>
                </a:lnTo>
                <a:lnTo>
                  <a:pt x="41650" y="4960"/>
                </a:lnTo>
                <a:lnTo>
                  <a:pt x="41530" y="5080"/>
                </a:lnTo>
                <a:lnTo>
                  <a:pt x="41411" y="5259"/>
                </a:lnTo>
                <a:lnTo>
                  <a:pt x="41351" y="5498"/>
                </a:lnTo>
                <a:lnTo>
                  <a:pt x="41291" y="6036"/>
                </a:lnTo>
                <a:lnTo>
                  <a:pt x="41232" y="6633"/>
                </a:lnTo>
                <a:lnTo>
                  <a:pt x="41232" y="7231"/>
                </a:lnTo>
                <a:lnTo>
                  <a:pt x="41291" y="7888"/>
                </a:lnTo>
                <a:lnTo>
                  <a:pt x="41351" y="10099"/>
                </a:lnTo>
                <a:lnTo>
                  <a:pt x="41411" y="12370"/>
                </a:lnTo>
                <a:lnTo>
                  <a:pt x="41351" y="14760"/>
                </a:lnTo>
                <a:lnTo>
                  <a:pt x="41291" y="15955"/>
                </a:lnTo>
                <a:lnTo>
                  <a:pt x="41172" y="17150"/>
                </a:lnTo>
                <a:lnTo>
                  <a:pt x="41052" y="18345"/>
                </a:lnTo>
                <a:lnTo>
                  <a:pt x="40873" y="19540"/>
                </a:lnTo>
                <a:lnTo>
                  <a:pt x="40634" y="20735"/>
                </a:lnTo>
                <a:lnTo>
                  <a:pt x="40335" y="21871"/>
                </a:lnTo>
                <a:lnTo>
                  <a:pt x="40036" y="22887"/>
                </a:lnTo>
                <a:lnTo>
                  <a:pt x="39738" y="23843"/>
                </a:lnTo>
                <a:lnTo>
                  <a:pt x="39319" y="24739"/>
                </a:lnTo>
                <a:lnTo>
                  <a:pt x="38901" y="25695"/>
                </a:lnTo>
                <a:lnTo>
                  <a:pt x="38423" y="26591"/>
                </a:lnTo>
                <a:lnTo>
                  <a:pt x="37945" y="27488"/>
                </a:lnTo>
                <a:lnTo>
                  <a:pt x="37407" y="28324"/>
                </a:lnTo>
                <a:lnTo>
                  <a:pt x="36810" y="29161"/>
                </a:lnTo>
                <a:lnTo>
                  <a:pt x="36152" y="29938"/>
                </a:lnTo>
                <a:lnTo>
                  <a:pt x="35495" y="30715"/>
                </a:lnTo>
                <a:lnTo>
                  <a:pt x="34838" y="31432"/>
                </a:lnTo>
                <a:lnTo>
                  <a:pt x="34061" y="32149"/>
                </a:lnTo>
                <a:lnTo>
                  <a:pt x="33344" y="32806"/>
                </a:lnTo>
                <a:lnTo>
                  <a:pt x="32507" y="33403"/>
                </a:lnTo>
                <a:lnTo>
                  <a:pt x="31671" y="34001"/>
                </a:lnTo>
                <a:lnTo>
                  <a:pt x="30834" y="34599"/>
                </a:lnTo>
                <a:lnTo>
                  <a:pt x="29878" y="35136"/>
                </a:lnTo>
                <a:lnTo>
                  <a:pt x="28862" y="35674"/>
                </a:lnTo>
                <a:lnTo>
                  <a:pt x="27846" y="36152"/>
                </a:lnTo>
                <a:lnTo>
                  <a:pt x="26830" y="36571"/>
                </a:lnTo>
                <a:lnTo>
                  <a:pt x="25815" y="36929"/>
                </a:lnTo>
                <a:lnTo>
                  <a:pt x="24739" y="37228"/>
                </a:lnTo>
                <a:lnTo>
                  <a:pt x="23663" y="37527"/>
                </a:lnTo>
                <a:lnTo>
                  <a:pt x="22528" y="37706"/>
                </a:lnTo>
                <a:lnTo>
                  <a:pt x="21453" y="37885"/>
                </a:lnTo>
                <a:lnTo>
                  <a:pt x="20317" y="38005"/>
                </a:lnTo>
                <a:lnTo>
                  <a:pt x="19242" y="38064"/>
                </a:lnTo>
                <a:lnTo>
                  <a:pt x="18106" y="38064"/>
                </a:lnTo>
                <a:lnTo>
                  <a:pt x="17031" y="38005"/>
                </a:lnTo>
                <a:lnTo>
                  <a:pt x="15895" y="37945"/>
                </a:lnTo>
                <a:lnTo>
                  <a:pt x="14760" y="37766"/>
                </a:lnTo>
                <a:lnTo>
                  <a:pt x="13684" y="37586"/>
                </a:lnTo>
                <a:lnTo>
                  <a:pt x="12668" y="37347"/>
                </a:lnTo>
                <a:lnTo>
                  <a:pt x="11712" y="37108"/>
                </a:lnTo>
                <a:lnTo>
                  <a:pt x="9740" y="36511"/>
                </a:lnTo>
                <a:lnTo>
                  <a:pt x="7828" y="35794"/>
                </a:lnTo>
                <a:lnTo>
                  <a:pt x="5976" y="34957"/>
                </a:lnTo>
                <a:lnTo>
                  <a:pt x="4542" y="34240"/>
                </a:lnTo>
                <a:lnTo>
                  <a:pt x="3884" y="33822"/>
                </a:lnTo>
                <a:lnTo>
                  <a:pt x="3167" y="33344"/>
                </a:lnTo>
                <a:lnTo>
                  <a:pt x="2570" y="32866"/>
                </a:lnTo>
                <a:lnTo>
                  <a:pt x="2032" y="32268"/>
                </a:lnTo>
                <a:lnTo>
                  <a:pt x="1793" y="31969"/>
                </a:lnTo>
                <a:lnTo>
                  <a:pt x="1614" y="31611"/>
                </a:lnTo>
                <a:lnTo>
                  <a:pt x="1434" y="31252"/>
                </a:lnTo>
                <a:lnTo>
                  <a:pt x="1315" y="30894"/>
                </a:lnTo>
                <a:lnTo>
                  <a:pt x="1554" y="31013"/>
                </a:lnTo>
                <a:lnTo>
                  <a:pt x="1733" y="31073"/>
                </a:lnTo>
                <a:lnTo>
                  <a:pt x="1913" y="31013"/>
                </a:lnTo>
                <a:lnTo>
                  <a:pt x="2032" y="30894"/>
                </a:lnTo>
                <a:lnTo>
                  <a:pt x="2271" y="30535"/>
                </a:lnTo>
                <a:lnTo>
                  <a:pt x="2450" y="30177"/>
                </a:lnTo>
                <a:lnTo>
                  <a:pt x="2869" y="30655"/>
                </a:lnTo>
                <a:lnTo>
                  <a:pt x="3406" y="31133"/>
                </a:lnTo>
                <a:lnTo>
                  <a:pt x="3944" y="31551"/>
                </a:lnTo>
                <a:lnTo>
                  <a:pt x="4542" y="31910"/>
                </a:lnTo>
                <a:lnTo>
                  <a:pt x="5199" y="32268"/>
                </a:lnTo>
                <a:lnTo>
                  <a:pt x="5856" y="32567"/>
                </a:lnTo>
                <a:lnTo>
                  <a:pt x="7231" y="33105"/>
                </a:lnTo>
                <a:lnTo>
                  <a:pt x="8665" y="33583"/>
                </a:lnTo>
                <a:lnTo>
                  <a:pt x="10099" y="33882"/>
                </a:lnTo>
                <a:lnTo>
                  <a:pt x="11533" y="34180"/>
                </a:lnTo>
                <a:lnTo>
                  <a:pt x="12788" y="34360"/>
                </a:lnTo>
                <a:lnTo>
                  <a:pt x="14342" y="34539"/>
                </a:lnTo>
                <a:lnTo>
                  <a:pt x="15836" y="34599"/>
                </a:lnTo>
                <a:lnTo>
                  <a:pt x="17389" y="34599"/>
                </a:lnTo>
                <a:lnTo>
                  <a:pt x="18943" y="34479"/>
                </a:lnTo>
                <a:lnTo>
                  <a:pt x="20437" y="34240"/>
                </a:lnTo>
                <a:lnTo>
                  <a:pt x="21931" y="33941"/>
                </a:lnTo>
                <a:lnTo>
                  <a:pt x="23424" y="33523"/>
                </a:lnTo>
                <a:lnTo>
                  <a:pt x="24859" y="33045"/>
                </a:lnTo>
                <a:lnTo>
                  <a:pt x="26054" y="32567"/>
                </a:lnTo>
                <a:lnTo>
                  <a:pt x="27249" y="32029"/>
                </a:lnTo>
                <a:lnTo>
                  <a:pt x="28324" y="31432"/>
                </a:lnTo>
                <a:lnTo>
                  <a:pt x="29400" y="30774"/>
                </a:lnTo>
                <a:lnTo>
                  <a:pt x="30476" y="30057"/>
                </a:lnTo>
                <a:lnTo>
                  <a:pt x="31491" y="29280"/>
                </a:lnTo>
                <a:lnTo>
                  <a:pt x="32447" y="28444"/>
                </a:lnTo>
                <a:lnTo>
                  <a:pt x="33344" y="27547"/>
                </a:lnTo>
                <a:lnTo>
                  <a:pt x="34240" y="26651"/>
                </a:lnTo>
                <a:lnTo>
                  <a:pt x="35077" y="25695"/>
                </a:lnTo>
                <a:lnTo>
                  <a:pt x="35854" y="24679"/>
                </a:lnTo>
                <a:lnTo>
                  <a:pt x="36571" y="23663"/>
                </a:lnTo>
                <a:lnTo>
                  <a:pt x="37288" y="22588"/>
                </a:lnTo>
                <a:lnTo>
                  <a:pt x="37885" y="21452"/>
                </a:lnTo>
                <a:lnTo>
                  <a:pt x="38483" y="20317"/>
                </a:lnTo>
                <a:lnTo>
                  <a:pt x="38961" y="19122"/>
                </a:lnTo>
                <a:lnTo>
                  <a:pt x="39558" y="17628"/>
                </a:lnTo>
                <a:lnTo>
                  <a:pt x="39977" y="16074"/>
                </a:lnTo>
                <a:lnTo>
                  <a:pt x="40275" y="14581"/>
                </a:lnTo>
                <a:lnTo>
                  <a:pt x="40514" y="13027"/>
                </a:lnTo>
                <a:lnTo>
                  <a:pt x="40634" y="11473"/>
                </a:lnTo>
                <a:lnTo>
                  <a:pt x="40753" y="9920"/>
                </a:lnTo>
                <a:lnTo>
                  <a:pt x="40933" y="6753"/>
                </a:lnTo>
                <a:lnTo>
                  <a:pt x="41172" y="5438"/>
                </a:lnTo>
                <a:lnTo>
                  <a:pt x="41232" y="5080"/>
                </a:lnTo>
                <a:lnTo>
                  <a:pt x="41232" y="4721"/>
                </a:lnTo>
                <a:lnTo>
                  <a:pt x="41172" y="4422"/>
                </a:lnTo>
                <a:lnTo>
                  <a:pt x="41052" y="4243"/>
                </a:lnTo>
                <a:lnTo>
                  <a:pt x="40933" y="4183"/>
                </a:lnTo>
                <a:lnTo>
                  <a:pt x="40753" y="4183"/>
                </a:lnTo>
                <a:lnTo>
                  <a:pt x="40694" y="4303"/>
                </a:lnTo>
                <a:lnTo>
                  <a:pt x="40574" y="4542"/>
                </a:lnTo>
                <a:lnTo>
                  <a:pt x="40455" y="4840"/>
                </a:lnTo>
                <a:lnTo>
                  <a:pt x="40335" y="5558"/>
                </a:lnTo>
                <a:lnTo>
                  <a:pt x="40335" y="5916"/>
                </a:lnTo>
                <a:lnTo>
                  <a:pt x="40275" y="6753"/>
                </a:lnTo>
                <a:lnTo>
                  <a:pt x="40216" y="7589"/>
                </a:lnTo>
                <a:lnTo>
                  <a:pt x="40216" y="9203"/>
                </a:lnTo>
                <a:lnTo>
                  <a:pt x="40216" y="10876"/>
                </a:lnTo>
                <a:lnTo>
                  <a:pt x="40156" y="11653"/>
                </a:lnTo>
                <a:lnTo>
                  <a:pt x="40096" y="12489"/>
                </a:lnTo>
                <a:lnTo>
                  <a:pt x="39857" y="13923"/>
                </a:lnTo>
                <a:lnTo>
                  <a:pt x="39558" y="15357"/>
                </a:lnTo>
                <a:lnTo>
                  <a:pt x="39200" y="16732"/>
                </a:lnTo>
                <a:lnTo>
                  <a:pt x="38722" y="18106"/>
                </a:lnTo>
                <a:lnTo>
                  <a:pt x="38124" y="19421"/>
                </a:lnTo>
                <a:lnTo>
                  <a:pt x="37467" y="20735"/>
                </a:lnTo>
                <a:lnTo>
                  <a:pt x="36750" y="21990"/>
                </a:lnTo>
                <a:lnTo>
                  <a:pt x="35973" y="23245"/>
                </a:lnTo>
                <a:lnTo>
                  <a:pt x="35077" y="24440"/>
                </a:lnTo>
                <a:lnTo>
                  <a:pt x="34180" y="25516"/>
                </a:lnTo>
                <a:lnTo>
                  <a:pt x="33165" y="26591"/>
                </a:lnTo>
                <a:lnTo>
                  <a:pt x="32149" y="27607"/>
                </a:lnTo>
                <a:lnTo>
                  <a:pt x="31013" y="28563"/>
                </a:lnTo>
                <a:lnTo>
                  <a:pt x="29878" y="29400"/>
                </a:lnTo>
                <a:lnTo>
                  <a:pt x="28623" y="30177"/>
                </a:lnTo>
                <a:lnTo>
                  <a:pt x="27368" y="30894"/>
                </a:lnTo>
                <a:lnTo>
                  <a:pt x="25874" y="31611"/>
                </a:lnTo>
                <a:lnTo>
                  <a:pt x="24321" y="32268"/>
                </a:lnTo>
                <a:lnTo>
                  <a:pt x="22707" y="32746"/>
                </a:lnTo>
                <a:lnTo>
                  <a:pt x="21094" y="33105"/>
                </a:lnTo>
                <a:lnTo>
                  <a:pt x="19421" y="33403"/>
                </a:lnTo>
                <a:lnTo>
                  <a:pt x="17748" y="33583"/>
                </a:lnTo>
                <a:lnTo>
                  <a:pt x="16075" y="33643"/>
                </a:lnTo>
                <a:lnTo>
                  <a:pt x="14401" y="33583"/>
                </a:lnTo>
                <a:lnTo>
                  <a:pt x="12668" y="33403"/>
                </a:lnTo>
                <a:lnTo>
                  <a:pt x="10995" y="33105"/>
                </a:lnTo>
                <a:lnTo>
                  <a:pt x="9382" y="32686"/>
                </a:lnTo>
                <a:lnTo>
                  <a:pt x="8545" y="32447"/>
                </a:lnTo>
                <a:lnTo>
                  <a:pt x="7769" y="32149"/>
                </a:lnTo>
                <a:lnTo>
                  <a:pt x="6992" y="31850"/>
                </a:lnTo>
                <a:lnTo>
                  <a:pt x="6215" y="31491"/>
                </a:lnTo>
                <a:lnTo>
                  <a:pt x="4721" y="30774"/>
                </a:lnTo>
                <a:lnTo>
                  <a:pt x="4362" y="30595"/>
                </a:lnTo>
                <a:lnTo>
                  <a:pt x="4004" y="30475"/>
                </a:lnTo>
                <a:lnTo>
                  <a:pt x="3287" y="30296"/>
                </a:lnTo>
                <a:lnTo>
                  <a:pt x="2988" y="30117"/>
                </a:lnTo>
                <a:lnTo>
                  <a:pt x="2809" y="29938"/>
                </a:lnTo>
                <a:lnTo>
                  <a:pt x="2749" y="29818"/>
                </a:lnTo>
                <a:lnTo>
                  <a:pt x="2689" y="29699"/>
                </a:lnTo>
                <a:lnTo>
                  <a:pt x="2689" y="29519"/>
                </a:lnTo>
                <a:lnTo>
                  <a:pt x="2749" y="29400"/>
                </a:lnTo>
                <a:lnTo>
                  <a:pt x="3347" y="29758"/>
                </a:lnTo>
                <a:lnTo>
                  <a:pt x="4004" y="29997"/>
                </a:lnTo>
                <a:lnTo>
                  <a:pt x="4721" y="30177"/>
                </a:lnTo>
                <a:lnTo>
                  <a:pt x="5498" y="30296"/>
                </a:lnTo>
                <a:lnTo>
                  <a:pt x="7051" y="30475"/>
                </a:lnTo>
                <a:lnTo>
                  <a:pt x="8426" y="30535"/>
                </a:lnTo>
                <a:lnTo>
                  <a:pt x="10219" y="30595"/>
                </a:lnTo>
                <a:lnTo>
                  <a:pt x="11951" y="30595"/>
                </a:lnTo>
                <a:lnTo>
                  <a:pt x="13684" y="30416"/>
                </a:lnTo>
                <a:lnTo>
                  <a:pt x="15417" y="30236"/>
                </a:lnTo>
                <a:lnTo>
                  <a:pt x="17090" y="29997"/>
                </a:lnTo>
                <a:lnTo>
                  <a:pt x="18704" y="29639"/>
                </a:lnTo>
                <a:lnTo>
                  <a:pt x="20317" y="29221"/>
                </a:lnTo>
                <a:lnTo>
                  <a:pt x="21931" y="28683"/>
                </a:lnTo>
                <a:lnTo>
                  <a:pt x="23484" y="28085"/>
                </a:lnTo>
                <a:lnTo>
                  <a:pt x="24978" y="27368"/>
                </a:lnTo>
                <a:lnTo>
                  <a:pt x="26472" y="26532"/>
                </a:lnTo>
                <a:lnTo>
                  <a:pt x="27846" y="25576"/>
                </a:lnTo>
                <a:lnTo>
                  <a:pt x="29041" y="24619"/>
                </a:lnTo>
                <a:lnTo>
                  <a:pt x="30177" y="23544"/>
                </a:lnTo>
                <a:lnTo>
                  <a:pt x="31193" y="22468"/>
                </a:lnTo>
                <a:lnTo>
                  <a:pt x="32089" y="21273"/>
                </a:lnTo>
                <a:lnTo>
                  <a:pt x="32985" y="20018"/>
                </a:lnTo>
                <a:lnTo>
                  <a:pt x="33762" y="18704"/>
                </a:lnTo>
                <a:lnTo>
                  <a:pt x="34539" y="17389"/>
                </a:lnTo>
                <a:lnTo>
                  <a:pt x="35256" y="16015"/>
                </a:lnTo>
                <a:lnTo>
                  <a:pt x="36810" y="12728"/>
                </a:lnTo>
                <a:lnTo>
                  <a:pt x="38304" y="9442"/>
                </a:lnTo>
                <a:lnTo>
                  <a:pt x="39797" y="5916"/>
                </a:lnTo>
                <a:lnTo>
                  <a:pt x="39977" y="5438"/>
                </a:lnTo>
                <a:lnTo>
                  <a:pt x="40275" y="4661"/>
                </a:lnTo>
                <a:lnTo>
                  <a:pt x="40335" y="4243"/>
                </a:lnTo>
                <a:lnTo>
                  <a:pt x="40335" y="4004"/>
                </a:lnTo>
                <a:lnTo>
                  <a:pt x="40275" y="3884"/>
                </a:lnTo>
                <a:lnTo>
                  <a:pt x="40156" y="3825"/>
                </a:lnTo>
                <a:lnTo>
                  <a:pt x="40036" y="3825"/>
                </a:lnTo>
                <a:lnTo>
                  <a:pt x="39797" y="3884"/>
                </a:lnTo>
                <a:lnTo>
                  <a:pt x="39917" y="2988"/>
                </a:lnTo>
                <a:lnTo>
                  <a:pt x="39917" y="2092"/>
                </a:lnTo>
                <a:close/>
                <a:moveTo>
                  <a:pt x="40753" y="0"/>
                </a:moveTo>
                <a:lnTo>
                  <a:pt x="40455" y="60"/>
                </a:lnTo>
                <a:lnTo>
                  <a:pt x="40156" y="120"/>
                </a:lnTo>
                <a:lnTo>
                  <a:pt x="39917" y="180"/>
                </a:lnTo>
                <a:lnTo>
                  <a:pt x="39618" y="299"/>
                </a:lnTo>
                <a:lnTo>
                  <a:pt x="39260" y="598"/>
                </a:lnTo>
                <a:lnTo>
                  <a:pt x="39200" y="658"/>
                </a:lnTo>
                <a:lnTo>
                  <a:pt x="39140" y="658"/>
                </a:lnTo>
                <a:lnTo>
                  <a:pt x="39200" y="777"/>
                </a:lnTo>
                <a:lnTo>
                  <a:pt x="39260" y="897"/>
                </a:lnTo>
                <a:lnTo>
                  <a:pt x="39200" y="1076"/>
                </a:lnTo>
                <a:lnTo>
                  <a:pt x="39021" y="2152"/>
                </a:lnTo>
                <a:lnTo>
                  <a:pt x="38841" y="3287"/>
                </a:lnTo>
                <a:lnTo>
                  <a:pt x="38722" y="4482"/>
                </a:lnTo>
                <a:lnTo>
                  <a:pt x="38602" y="5617"/>
                </a:lnTo>
                <a:lnTo>
                  <a:pt x="38423" y="6394"/>
                </a:lnTo>
                <a:lnTo>
                  <a:pt x="38244" y="7171"/>
                </a:lnTo>
                <a:lnTo>
                  <a:pt x="37766" y="8725"/>
                </a:lnTo>
                <a:lnTo>
                  <a:pt x="37168" y="10338"/>
                </a:lnTo>
                <a:lnTo>
                  <a:pt x="36511" y="11892"/>
                </a:lnTo>
                <a:lnTo>
                  <a:pt x="35734" y="13445"/>
                </a:lnTo>
                <a:lnTo>
                  <a:pt x="34957" y="14939"/>
                </a:lnTo>
                <a:lnTo>
                  <a:pt x="33344" y="17807"/>
                </a:lnTo>
                <a:lnTo>
                  <a:pt x="32866" y="18644"/>
                </a:lnTo>
                <a:lnTo>
                  <a:pt x="32328" y="19421"/>
                </a:lnTo>
                <a:lnTo>
                  <a:pt x="31730" y="20198"/>
                </a:lnTo>
                <a:lnTo>
                  <a:pt x="31193" y="20915"/>
                </a:lnTo>
                <a:lnTo>
                  <a:pt x="30595" y="21632"/>
                </a:lnTo>
                <a:lnTo>
                  <a:pt x="29938" y="22289"/>
                </a:lnTo>
                <a:lnTo>
                  <a:pt x="29280" y="22887"/>
                </a:lnTo>
                <a:lnTo>
                  <a:pt x="28623" y="23484"/>
                </a:lnTo>
                <a:lnTo>
                  <a:pt x="27966" y="24022"/>
                </a:lnTo>
                <a:lnTo>
                  <a:pt x="27249" y="24560"/>
                </a:lnTo>
                <a:lnTo>
                  <a:pt x="25815" y="25516"/>
                </a:lnTo>
                <a:lnTo>
                  <a:pt x="24261" y="26352"/>
                </a:lnTo>
                <a:lnTo>
                  <a:pt x="22707" y="27129"/>
                </a:lnTo>
                <a:lnTo>
                  <a:pt x="21094" y="27727"/>
                </a:lnTo>
                <a:lnTo>
                  <a:pt x="19421" y="28265"/>
                </a:lnTo>
                <a:lnTo>
                  <a:pt x="17688" y="28683"/>
                </a:lnTo>
                <a:lnTo>
                  <a:pt x="15895" y="28982"/>
                </a:lnTo>
                <a:lnTo>
                  <a:pt x="14103" y="29221"/>
                </a:lnTo>
                <a:lnTo>
                  <a:pt x="12250" y="29340"/>
                </a:lnTo>
                <a:lnTo>
                  <a:pt x="10398" y="29400"/>
                </a:lnTo>
                <a:lnTo>
                  <a:pt x="5617" y="29400"/>
                </a:lnTo>
                <a:lnTo>
                  <a:pt x="5199" y="29340"/>
                </a:lnTo>
                <a:lnTo>
                  <a:pt x="4721" y="29280"/>
                </a:lnTo>
                <a:lnTo>
                  <a:pt x="4243" y="29161"/>
                </a:lnTo>
                <a:lnTo>
                  <a:pt x="4004" y="29161"/>
                </a:lnTo>
                <a:lnTo>
                  <a:pt x="3884" y="29041"/>
                </a:lnTo>
                <a:lnTo>
                  <a:pt x="3586" y="28802"/>
                </a:lnTo>
                <a:lnTo>
                  <a:pt x="3347" y="28504"/>
                </a:lnTo>
                <a:lnTo>
                  <a:pt x="3167" y="28265"/>
                </a:lnTo>
                <a:lnTo>
                  <a:pt x="2928" y="28026"/>
                </a:lnTo>
                <a:lnTo>
                  <a:pt x="2630" y="27846"/>
                </a:lnTo>
                <a:lnTo>
                  <a:pt x="2211" y="27727"/>
                </a:lnTo>
                <a:lnTo>
                  <a:pt x="1494" y="27607"/>
                </a:lnTo>
                <a:lnTo>
                  <a:pt x="777" y="27547"/>
                </a:lnTo>
                <a:lnTo>
                  <a:pt x="478" y="27547"/>
                </a:lnTo>
                <a:lnTo>
                  <a:pt x="359" y="27607"/>
                </a:lnTo>
                <a:lnTo>
                  <a:pt x="120" y="27846"/>
                </a:lnTo>
                <a:lnTo>
                  <a:pt x="0" y="28145"/>
                </a:lnTo>
                <a:lnTo>
                  <a:pt x="0" y="28504"/>
                </a:lnTo>
                <a:lnTo>
                  <a:pt x="60" y="28862"/>
                </a:lnTo>
                <a:lnTo>
                  <a:pt x="239" y="29639"/>
                </a:lnTo>
                <a:lnTo>
                  <a:pt x="419" y="30236"/>
                </a:lnTo>
                <a:lnTo>
                  <a:pt x="1016" y="31671"/>
                </a:lnTo>
                <a:lnTo>
                  <a:pt x="1315" y="32328"/>
                </a:lnTo>
                <a:lnTo>
                  <a:pt x="1614" y="32866"/>
                </a:lnTo>
                <a:lnTo>
                  <a:pt x="2032" y="33403"/>
                </a:lnTo>
                <a:lnTo>
                  <a:pt x="2510" y="33941"/>
                </a:lnTo>
                <a:lnTo>
                  <a:pt x="3108" y="34479"/>
                </a:lnTo>
                <a:lnTo>
                  <a:pt x="3765" y="34957"/>
                </a:lnTo>
                <a:lnTo>
                  <a:pt x="4602" y="35495"/>
                </a:lnTo>
                <a:lnTo>
                  <a:pt x="5498" y="36033"/>
                </a:lnTo>
                <a:lnTo>
                  <a:pt x="6334" y="36511"/>
                </a:lnTo>
                <a:lnTo>
                  <a:pt x="7231" y="36929"/>
                </a:lnTo>
                <a:lnTo>
                  <a:pt x="8187" y="37347"/>
                </a:lnTo>
                <a:lnTo>
                  <a:pt x="9083" y="37706"/>
                </a:lnTo>
                <a:lnTo>
                  <a:pt x="10039" y="38064"/>
                </a:lnTo>
                <a:lnTo>
                  <a:pt x="10995" y="38363"/>
                </a:lnTo>
                <a:lnTo>
                  <a:pt x="12728" y="38781"/>
                </a:lnTo>
                <a:lnTo>
                  <a:pt x="14401" y="39080"/>
                </a:lnTo>
                <a:lnTo>
                  <a:pt x="16134" y="39319"/>
                </a:lnTo>
                <a:lnTo>
                  <a:pt x="17867" y="39379"/>
                </a:lnTo>
                <a:lnTo>
                  <a:pt x="19600" y="39379"/>
                </a:lnTo>
                <a:lnTo>
                  <a:pt x="21273" y="39200"/>
                </a:lnTo>
                <a:lnTo>
                  <a:pt x="23006" y="38961"/>
                </a:lnTo>
                <a:lnTo>
                  <a:pt x="24620" y="38542"/>
                </a:lnTo>
                <a:lnTo>
                  <a:pt x="26293" y="38064"/>
                </a:lnTo>
                <a:lnTo>
                  <a:pt x="27846" y="37467"/>
                </a:lnTo>
                <a:lnTo>
                  <a:pt x="29400" y="36750"/>
                </a:lnTo>
                <a:lnTo>
                  <a:pt x="30894" y="35913"/>
                </a:lnTo>
                <a:lnTo>
                  <a:pt x="32388" y="35017"/>
                </a:lnTo>
                <a:lnTo>
                  <a:pt x="33762" y="33941"/>
                </a:lnTo>
                <a:lnTo>
                  <a:pt x="35077" y="32806"/>
                </a:lnTo>
                <a:lnTo>
                  <a:pt x="36272" y="31551"/>
                </a:lnTo>
                <a:lnTo>
                  <a:pt x="36929" y="30774"/>
                </a:lnTo>
                <a:lnTo>
                  <a:pt x="37527" y="30057"/>
                </a:lnTo>
                <a:lnTo>
                  <a:pt x="38064" y="29280"/>
                </a:lnTo>
                <a:lnTo>
                  <a:pt x="38602" y="28444"/>
                </a:lnTo>
                <a:lnTo>
                  <a:pt x="39080" y="27667"/>
                </a:lnTo>
                <a:lnTo>
                  <a:pt x="39558" y="26830"/>
                </a:lnTo>
                <a:lnTo>
                  <a:pt x="39977" y="25934"/>
                </a:lnTo>
                <a:lnTo>
                  <a:pt x="40335" y="25098"/>
                </a:lnTo>
                <a:lnTo>
                  <a:pt x="41052" y="23305"/>
                </a:lnTo>
                <a:lnTo>
                  <a:pt x="41590" y="21512"/>
                </a:lnTo>
                <a:lnTo>
                  <a:pt x="42008" y="19600"/>
                </a:lnTo>
                <a:lnTo>
                  <a:pt x="42307" y="17688"/>
                </a:lnTo>
                <a:lnTo>
                  <a:pt x="42546" y="15477"/>
                </a:lnTo>
                <a:lnTo>
                  <a:pt x="42606" y="13266"/>
                </a:lnTo>
                <a:lnTo>
                  <a:pt x="42666" y="11055"/>
                </a:lnTo>
                <a:lnTo>
                  <a:pt x="42606" y="8784"/>
                </a:lnTo>
                <a:lnTo>
                  <a:pt x="42486" y="7709"/>
                </a:lnTo>
                <a:lnTo>
                  <a:pt x="42427" y="7111"/>
                </a:lnTo>
                <a:lnTo>
                  <a:pt x="42486" y="6573"/>
                </a:lnTo>
                <a:lnTo>
                  <a:pt x="43024" y="5558"/>
                </a:lnTo>
                <a:lnTo>
                  <a:pt x="43323" y="4781"/>
                </a:lnTo>
                <a:lnTo>
                  <a:pt x="43681" y="3645"/>
                </a:lnTo>
                <a:lnTo>
                  <a:pt x="43801" y="3108"/>
                </a:lnTo>
                <a:lnTo>
                  <a:pt x="43861" y="2570"/>
                </a:lnTo>
                <a:lnTo>
                  <a:pt x="43801" y="2211"/>
                </a:lnTo>
                <a:lnTo>
                  <a:pt x="43741" y="2032"/>
                </a:lnTo>
                <a:lnTo>
                  <a:pt x="43622" y="1912"/>
                </a:lnTo>
                <a:lnTo>
                  <a:pt x="43502" y="1673"/>
                </a:lnTo>
                <a:lnTo>
                  <a:pt x="43383" y="1434"/>
                </a:lnTo>
                <a:lnTo>
                  <a:pt x="43024" y="956"/>
                </a:lnTo>
                <a:lnTo>
                  <a:pt x="42546" y="598"/>
                </a:lnTo>
                <a:lnTo>
                  <a:pt x="41949" y="299"/>
                </a:lnTo>
                <a:lnTo>
                  <a:pt x="41351" y="120"/>
                </a:lnTo>
                <a:lnTo>
                  <a:pt x="40753"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73"/>
          <p:cNvSpPr/>
          <p:nvPr/>
        </p:nvSpPr>
        <p:spPr>
          <a:xfrm rot="-1232584">
            <a:off x="956194" y="3077566"/>
            <a:ext cx="267636" cy="288754"/>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73"/>
          <p:cNvSpPr/>
          <p:nvPr/>
        </p:nvSpPr>
        <p:spPr>
          <a:xfrm rot="-2062504">
            <a:off x="499387" y="2832699"/>
            <a:ext cx="348730" cy="893729"/>
          </a:xfrm>
          <a:custGeom>
            <a:rect b="b" l="l" r="r" t="t"/>
            <a:pathLst>
              <a:path extrusionOk="0" h="32927" w="12848">
                <a:moveTo>
                  <a:pt x="3825" y="1017"/>
                </a:moveTo>
                <a:lnTo>
                  <a:pt x="3944" y="1256"/>
                </a:lnTo>
                <a:lnTo>
                  <a:pt x="4004" y="1495"/>
                </a:lnTo>
                <a:lnTo>
                  <a:pt x="4004" y="2152"/>
                </a:lnTo>
                <a:lnTo>
                  <a:pt x="4004" y="2750"/>
                </a:lnTo>
                <a:lnTo>
                  <a:pt x="4004" y="3347"/>
                </a:lnTo>
                <a:lnTo>
                  <a:pt x="4183" y="4961"/>
                </a:lnTo>
                <a:lnTo>
                  <a:pt x="4362" y="6574"/>
                </a:lnTo>
                <a:lnTo>
                  <a:pt x="4840" y="9681"/>
                </a:lnTo>
                <a:lnTo>
                  <a:pt x="5319" y="12729"/>
                </a:lnTo>
                <a:lnTo>
                  <a:pt x="4123" y="11653"/>
                </a:lnTo>
                <a:lnTo>
                  <a:pt x="2869" y="10578"/>
                </a:lnTo>
                <a:lnTo>
                  <a:pt x="2151" y="10100"/>
                </a:lnTo>
                <a:lnTo>
                  <a:pt x="1733" y="9801"/>
                </a:lnTo>
                <a:lnTo>
                  <a:pt x="1554" y="9622"/>
                </a:lnTo>
                <a:lnTo>
                  <a:pt x="1494" y="9502"/>
                </a:lnTo>
                <a:lnTo>
                  <a:pt x="1434" y="9323"/>
                </a:lnTo>
                <a:lnTo>
                  <a:pt x="1494" y="9084"/>
                </a:lnTo>
                <a:lnTo>
                  <a:pt x="1614" y="8606"/>
                </a:lnTo>
                <a:lnTo>
                  <a:pt x="1853" y="7709"/>
                </a:lnTo>
                <a:lnTo>
                  <a:pt x="2271" y="5976"/>
                </a:lnTo>
                <a:lnTo>
                  <a:pt x="2749" y="4303"/>
                </a:lnTo>
                <a:lnTo>
                  <a:pt x="3825" y="1017"/>
                </a:lnTo>
                <a:close/>
                <a:moveTo>
                  <a:pt x="4542" y="1973"/>
                </a:moveTo>
                <a:lnTo>
                  <a:pt x="5079" y="2690"/>
                </a:lnTo>
                <a:lnTo>
                  <a:pt x="5617" y="3467"/>
                </a:lnTo>
                <a:lnTo>
                  <a:pt x="6693" y="5020"/>
                </a:lnTo>
                <a:lnTo>
                  <a:pt x="7589" y="6574"/>
                </a:lnTo>
                <a:lnTo>
                  <a:pt x="8486" y="8247"/>
                </a:lnTo>
                <a:lnTo>
                  <a:pt x="9203" y="9920"/>
                </a:lnTo>
                <a:lnTo>
                  <a:pt x="9621" y="10757"/>
                </a:lnTo>
                <a:lnTo>
                  <a:pt x="9800" y="11175"/>
                </a:lnTo>
                <a:lnTo>
                  <a:pt x="9860" y="11534"/>
                </a:lnTo>
                <a:lnTo>
                  <a:pt x="9800" y="11952"/>
                </a:lnTo>
                <a:lnTo>
                  <a:pt x="9621" y="12251"/>
                </a:lnTo>
                <a:lnTo>
                  <a:pt x="9083" y="12968"/>
                </a:lnTo>
                <a:lnTo>
                  <a:pt x="7888" y="14581"/>
                </a:lnTo>
                <a:lnTo>
                  <a:pt x="6633" y="16254"/>
                </a:lnTo>
                <a:lnTo>
                  <a:pt x="6334" y="14521"/>
                </a:lnTo>
                <a:lnTo>
                  <a:pt x="6095" y="12789"/>
                </a:lnTo>
                <a:lnTo>
                  <a:pt x="5617" y="9203"/>
                </a:lnTo>
                <a:lnTo>
                  <a:pt x="5139" y="5558"/>
                </a:lnTo>
                <a:lnTo>
                  <a:pt x="4840" y="3766"/>
                </a:lnTo>
                <a:lnTo>
                  <a:pt x="4542" y="1973"/>
                </a:lnTo>
                <a:close/>
                <a:moveTo>
                  <a:pt x="1375" y="9980"/>
                </a:moveTo>
                <a:lnTo>
                  <a:pt x="2630" y="11354"/>
                </a:lnTo>
                <a:lnTo>
                  <a:pt x="3944" y="12609"/>
                </a:lnTo>
                <a:lnTo>
                  <a:pt x="4601" y="13267"/>
                </a:lnTo>
                <a:lnTo>
                  <a:pt x="5139" y="13864"/>
                </a:lnTo>
                <a:lnTo>
                  <a:pt x="5319" y="14163"/>
                </a:lnTo>
                <a:lnTo>
                  <a:pt x="5498" y="14521"/>
                </a:lnTo>
                <a:lnTo>
                  <a:pt x="5677" y="14940"/>
                </a:lnTo>
                <a:lnTo>
                  <a:pt x="5737" y="15418"/>
                </a:lnTo>
                <a:lnTo>
                  <a:pt x="6394" y="18884"/>
                </a:lnTo>
                <a:lnTo>
                  <a:pt x="7111" y="22290"/>
                </a:lnTo>
                <a:lnTo>
                  <a:pt x="3406" y="20198"/>
                </a:lnTo>
                <a:lnTo>
                  <a:pt x="2570" y="19780"/>
                </a:lnTo>
                <a:lnTo>
                  <a:pt x="2151" y="19541"/>
                </a:lnTo>
                <a:lnTo>
                  <a:pt x="1793" y="19302"/>
                </a:lnTo>
                <a:lnTo>
                  <a:pt x="1375" y="19003"/>
                </a:lnTo>
                <a:lnTo>
                  <a:pt x="1195" y="18824"/>
                </a:lnTo>
                <a:lnTo>
                  <a:pt x="1136" y="18704"/>
                </a:lnTo>
                <a:lnTo>
                  <a:pt x="1016" y="18346"/>
                </a:lnTo>
                <a:lnTo>
                  <a:pt x="956" y="17689"/>
                </a:lnTo>
                <a:lnTo>
                  <a:pt x="897" y="16732"/>
                </a:lnTo>
                <a:lnTo>
                  <a:pt x="837" y="15776"/>
                </a:lnTo>
                <a:lnTo>
                  <a:pt x="897" y="13864"/>
                </a:lnTo>
                <a:lnTo>
                  <a:pt x="1076" y="11892"/>
                </a:lnTo>
                <a:lnTo>
                  <a:pt x="1375" y="9980"/>
                </a:lnTo>
                <a:close/>
                <a:moveTo>
                  <a:pt x="10218" y="12669"/>
                </a:moveTo>
                <a:lnTo>
                  <a:pt x="10577" y="13864"/>
                </a:lnTo>
                <a:lnTo>
                  <a:pt x="10936" y="15059"/>
                </a:lnTo>
                <a:lnTo>
                  <a:pt x="11294" y="16613"/>
                </a:lnTo>
                <a:lnTo>
                  <a:pt x="11593" y="18286"/>
                </a:lnTo>
                <a:lnTo>
                  <a:pt x="11712" y="19123"/>
                </a:lnTo>
                <a:lnTo>
                  <a:pt x="11832" y="19959"/>
                </a:lnTo>
                <a:lnTo>
                  <a:pt x="11832" y="20796"/>
                </a:lnTo>
                <a:lnTo>
                  <a:pt x="11772" y="21573"/>
                </a:lnTo>
                <a:lnTo>
                  <a:pt x="11712" y="22110"/>
                </a:lnTo>
                <a:lnTo>
                  <a:pt x="11593" y="22349"/>
                </a:lnTo>
                <a:lnTo>
                  <a:pt x="11473" y="22469"/>
                </a:lnTo>
                <a:lnTo>
                  <a:pt x="11175" y="22827"/>
                </a:lnTo>
                <a:lnTo>
                  <a:pt x="10696" y="23246"/>
                </a:lnTo>
                <a:lnTo>
                  <a:pt x="9621" y="24321"/>
                </a:lnTo>
                <a:lnTo>
                  <a:pt x="9143" y="24859"/>
                </a:lnTo>
                <a:lnTo>
                  <a:pt x="8665" y="25457"/>
                </a:lnTo>
                <a:lnTo>
                  <a:pt x="7828" y="21871"/>
                </a:lnTo>
                <a:lnTo>
                  <a:pt x="7051" y="18286"/>
                </a:lnTo>
                <a:lnTo>
                  <a:pt x="6872" y="17449"/>
                </a:lnTo>
                <a:lnTo>
                  <a:pt x="6812" y="17210"/>
                </a:lnTo>
                <a:lnTo>
                  <a:pt x="6812" y="16912"/>
                </a:lnTo>
                <a:lnTo>
                  <a:pt x="6872" y="16673"/>
                </a:lnTo>
                <a:lnTo>
                  <a:pt x="6992" y="16434"/>
                </a:lnTo>
                <a:lnTo>
                  <a:pt x="7231" y="16135"/>
                </a:lnTo>
                <a:lnTo>
                  <a:pt x="7470" y="15836"/>
                </a:lnTo>
                <a:lnTo>
                  <a:pt x="8904" y="14282"/>
                </a:lnTo>
                <a:lnTo>
                  <a:pt x="10218" y="12669"/>
                </a:lnTo>
                <a:close/>
                <a:moveTo>
                  <a:pt x="1375" y="19959"/>
                </a:moveTo>
                <a:lnTo>
                  <a:pt x="1972" y="20437"/>
                </a:lnTo>
                <a:lnTo>
                  <a:pt x="2689" y="20915"/>
                </a:lnTo>
                <a:lnTo>
                  <a:pt x="4064" y="21692"/>
                </a:lnTo>
                <a:lnTo>
                  <a:pt x="5498" y="22469"/>
                </a:lnTo>
                <a:lnTo>
                  <a:pt x="6215" y="22887"/>
                </a:lnTo>
                <a:lnTo>
                  <a:pt x="6812" y="23365"/>
                </a:lnTo>
                <a:lnTo>
                  <a:pt x="7111" y="23604"/>
                </a:lnTo>
                <a:lnTo>
                  <a:pt x="7290" y="23903"/>
                </a:lnTo>
                <a:lnTo>
                  <a:pt x="7529" y="24202"/>
                </a:lnTo>
                <a:lnTo>
                  <a:pt x="7709" y="24620"/>
                </a:lnTo>
                <a:lnTo>
                  <a:pt x="8007" y="25516"/>
                </a:lnTo>
                <a:lnTo>
                  <a:pt x="8247" y="26473"/>
                </a:lnTo>
                <a:lnTo>
                  <a:pt x="8665" y="28504"/>
                </a:lnTo>
                <a:lnTo>
                  <a:pt x="8844" y="29401"/>
                </a:lnTo>
                <a:lnTo>
                  <a:pt x="9023" y="30177"/>
                </a:lnTo>
                <a:lnTo>
                  <a:pt x="9023" y="30177"/>
                </a:lnTo>
                <a:lnTo>
                  <a:pt x="6633" y="27847"/>
                </a:lnTo>
                <a:lnTo>
                  <a:pt x="5498" y="26652"/>
                </a:lnTo>
                <a:lnTo>
                  <a:pt x="4362" y="25397"/>
                </a:lnTo>
                <a:lnTo>
                  <a:pt x="3466" y="24142"/>
                </a:lnTo>
                <a:lnTo>
                  <a:pt x="2988" y="23485"/>
                </a:lnTo>
                <a:lnTo>
                  <a:pt x="2570" y="22827"/>
                </a:lnTo>
                <a:lnTo>
                  <a:pt x="2211" y="22110"/>
                </a:lnTo>
                <a:lnTo>
                  <a:pt x="1912" y="21453"/>
                </a:lnTo>
                <a:lnTo>
                  <a:pt x="1614" y="20676"/>
                </a:lnTo>
                <a:lnTo>
                  <a:pt x="1375" y="19959"/>
                </a:lnTo>
                <a:close/>
                <a:moveTo>
                  <a:pt x="11832" y="23485"/>
                </a:moveTo>
                <a:lnTo>
                  <a:pt x="11712" y="25636"/>
                </a:lnTo>
                <a:lnTo>
                  <a:pt x="11473" y="27727"/>
                </a:lnTo>
                <a:lnTo>
                  <a:pt x="11055" y="29759"/>
                </a:lnTo>
                <a:lnTo>
                  <a:pt x="10577" y="31850"/>
                </a:lnTo>
                <a:lnTo>
                  <a:pt x="10278" y="31432"/>
                </a:lnTo>
                <a:lnTo>
                  <a:pt x="9979" y="30835"/>
                </a:lnTo>
                <a:lnTo>
                  <a:pt x="9740" y="30237"/>
                </a:lnTo>
                <a:lnTo>
                  <a:pt x="9501" y="29520"/>
                </a:lnTo>
                <a:lnTo>
                  <a:pt x="9203" y="28086"/>
                </a:lnTo>
                <a:lnTo>
                  <a:pt x="9083" y="27429"/>
                </a:lnTo>
                <a:lnTo>
                  <a:pt x="9023" y="26891"/>
                </a:lnTo>
                <a:lnTo>
                  <a:pt x="9023" y="26293"/>
                </a:lnTo>
                <a:lnTo>
                  <a:pt x="9023" y="26114"/>
                </a:lnTo>
                <a:lnTo>
                  <a:pt x="9083" y="25994"/>
                </a:lnTo>
                <a:lnTo>
                  <a:pt x="9382" y="25755"/>
                </a:lnTo>
                <a:lnTo>
                  <a:pt x="9920" y="25337"/>
                </a:lnTo>
                <a:lnTo>
                  <a:pt x="10876" y="24441"/>
                </a:lnTo>
                <a:lnTo>
                  <a:pt x="11832" y="23485"/>
                </a:lnTo>
                <a:close/>
                <a:moveTo>
                  <a:pt x="3526" y="1"/>
                </a:moveTo>
                <a:lnTo>
                  <a:pt x="3586" y="61"/>
                </a:lnTo>
                <a:lnTo>
                  <a:pt x="3586" y="120"/>
                </a:lnTo>
                <a:lnTo>
                  <a:pt x="3586" y="479"/>
                </a:lnTo>
                <a:lnTo>
                  <a:pt x="3466" y="897"/>
                </a:lnTo>
                <a:lnTo>
                  <a:pt x="3287" y="1375"/>
                </a:lnTo>
                <a:lnTo>
                  <a:pt x="2809" y="2391"/>
                </a:lnTo>
                <a:lnTo>
                  <a:pt x="2570" y="2989"/>
                </a:lnTo>
                <a:lnTo>
                  <a:pt x="1853" y="4841"/>
                </a:lnTo>
                <a:lnTo>
                  <a:pt x="1315" y="6813"/>
                </a:lnTo>
                <a:lnTo>
                  <a:pt x="956" y="8247"/>
                </a:lnTo>
                <a:lnTo>
                  <a:pt x="658" y="9681"/>
                </a:lnTo>
                <a:lnTo>
                  <a:pt x="419" y="11115"/>
                </a:lnTo>
                <a:lnTo>
                  <a:pt x="239" y="12609"/>
                </a:lnTo>
                <a:lnTo>
                  <a:pt x="60" y="14521"/>
                </a:lnTo>
                <a:lnTo>
                  <a:pt x="0" y="15478"/>
                </a:lnTo>
                <a:lnTo>
                  <a:pt x="60" y="16434"/>
                </a:lnTo>
                <a:lnTo>
                  <a:pt x="120" y="17330"/>
                </a:lnTo>
                <a:lnTo>
                  <a:pt x="180" y="18226"/>
                </a:lnTo>
                <a:lnTo>
                  <a:pt x="359" y="19063"/>
                </a:lnTo>
                <a:lnTo>
                  <a:pt x="538" y="19899"/>
                </a:lnTo>
                <a:lnTo>
                  <a:pt x="777" y="20736"/>
                </a:lnTo>
                <a:lnTo>
                  <a:pt x="1076" y="21573"/>
                </a:lnTo>
                <a:lnTo>
                  <a:pt x="1375" y="22409"/>
                </a:lnTo>
                <a:lnTo>
                  <a:pt x="1793" y="23246"/>
                </a:lnTo>
                <a:lnTo>
                  <a:pt x="2211" y="24023"/>
                </a:lnTo>
                <a:lnTo>
                  <a:pt x="2689" y="24799"/>
                </a:lnTo>
                <a:lnTo>
                  <a:pt x="3227" y="25636"/>
                </a:lnTo>
                <a:lnTo>
                  <a:pt x="3825" y="26413"/>
                </a:lnTo>
                <a:lnTo>
                  <a:pt x="5020" y="27847"/>
                </a:lnTo>
                <a:lnTo>
                  <a:pt x="6215" y="29221"/>
                </a:lnTo>
                <a:lnTo>
                  <a:pt x="7529" y="30596"/>
                </a:lnTo>
                <a:lnTo>
                  <a:pt x="8187" y="31193"/>
                </a:lnTo>
                <a:lnTo>
                  <a:pt x="8904" y="31850"/>
                </a:lnTo>
                <a:lnTo>
                  <a:pt x="9083" y="32030"/>
                </a:lnTo>
                <a:lnTo>
                  <a:pt x="9382" y="32329"/>
                </a:lnTo>
                <a:lnTo>
                  <a:pt x="9621" y="32627"/>
                </a:lnTo>
                <a:lnTo>
                  <a:pt x="9800" y="32807"/>
                </a:lnTo>
                <a:lnTo>
                  <a:pt x="10099" y="32926"/>
                </a:lnTo>
                <a:lnTo>
                  <a:pt x="10159" y="32926"/>
                </a:lnTo>
                <a:lnTo>
                  <a:pt x="10278" y="32807"/>
                </a:lnTo>
                <a:lnTo>
                  <a:pt x="10577" y="32687"/>
                </a:lnTo>
                <a:lnTo>
                  <a:pt x="10876" y="32627"/>
                </a:lnTo>
                <a:lnTo>
                  <a:pt x="11115" y="32508"/>
                </a:lnTo>
                <a:lnTo>
                  <a:pt x="11294" y="32329"/>
                </a:lnTo>
                <a:lnTo>
                  <a:pt x="11414" y="32149"/>
                </a:lnTo>
                <a:lnTo>
                  <a:pt x="11593" y="31671"/>
                </a:lnTo>
                <a:lnTo>
                  <a:pt x="11772" y="30954"/>
                </a:lnTo>
                <a:lnTo>
                  <a:pt x="12190" y="28982"/>
                </a:lnTo>
                <a:lnTo>
                  <a:pt x="12549" y="26951"/>
                </a:lnTo>
                <a:lnTo>
                  <a:pt x="12728" y="24919"/>
                </a:lnTo>
                <a:lnTo>
                  <a:pt x="12848" y="22887"/>
                </a:lnTo>
                <a:lnTo>
                  <a:pt x="12788" y="20856"/>
                </a:lnTo>
                <a:lnTo>
                  <a:pt x="12609" y="18824"/>
                </a:lnTo>
                <a:lnTo>
                  <a:pt x="12310" y="16792"/>
                </a:lnTo>
                <a:lnTo>
                  <a:pt x="11892" y="14820"/>
                </a:lnTo>
                <a:lnTo>
                  <a:pt x="11354" y="12669"/>
                </a:lnTo>
                <a:lnTo>
                  <a:pt x="10995" y="11593"/>
                </a:lnTo>
                <a:lnTo>
                  <a:pt x="10637" y="10578"/>
                </a:lnTo>
                <a:lnTo>
                  <a:pt x="10218" y="9562"/>
                </a:lnTo>
                <a:lnTo>
                  <a:pt x="9800" y="8546"/>
                </a:lnTo>
                <a:lnTo>
                  <a:pt x="9322" y="7530"/>
                </a:lnTo>
                <a:lnTo>
                  <a:pt x="8784" y="6514"/>
                </a:lnTo>
                <a:lnTo>
                  <a:pt x="7828" y="4781"/>
                </a:lnTo>
                <a:lnTo>
                  <a:pt x="7231" y="3766"/>
                </a:lnTo>
                <a:lnTo>
                  <a:pt x="6633" y="2809"/>
                </a:lnTo>
                <a:lnTo>
                  <a:pt x="5916" y="1853"/>
                </a:lnTo>
                <a:lnTo>
                  <a:pt x="5139" y="1077"/>
                </a:lnTo>
                <a:lnTo>
                  <a:pt x="4781" y="718"/>
                </a:lnTo>
                <a:lnTo>
                  <a:pt x="4362" y="419"/>
                </a:lnTo>
                <a:lnTo>
                  <a:pt x="3944" y="180"/>
                </a:lnTo>
                <a:lnTo>
                  <a:pt x="3526"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73"/>
          <p:cNvSpPr/>
          <p:nvPr/>
        </p:nvSpPr>
        <p:spPr>
          <a:xfrm>
            <a:off x="734338" y="402317"/>
            <a:ext cx="556340" cy="424970"/>
          </a:xfrm>
          <a:custGeom>
            <a:rect b="b" l="l" r="r" t="t"/>
            <a:pathLst>
              <a:path extrusionOk="0" h="15657" w="20497">
                <a:moveTo>
                  <a:pt x="5199" y="1793"/>
                </a:moveTo>
                <a:lnTo>
                  <a:pt x="3944" y="1853"/>
                </a:lnTo>
                <a:lnTo>
                  <a:pt x="3347" y="1912"/>
                </a:lnTo>
                <a:lnTo>
                  <a:pt x="2809" y="2032"/>
                </a:lnTo>
                <a:lnTo>
                  <a:pt x="2451" y="2152"/>
                </a:lnTo>
                <a:lnTo>
                  <a:pt x="2331" y="2271"/>
                </a:lnTo>
                <a:lnTo>
                  <a:pt x="2271" y="2391"/>
                </a:lnTo>
                <a:lnTo>
                  <a:pt x="2331" y="2510"/>
                </a:lnTo>
                <a:lnTo>
                  <a:pt x="2510" y="2630"/>
                </a:lnTo>
                <a:lnTo>
                  <a:pt x="2690" y="2689"/>
                </a:lnTo>
                <a:lnTo>
                  <a:pt x="2929" y="2749"/>
                </a:lnTo>
                <a:lnTo>
                  <a:pt x="3586" y="2689"/>
                </a:lnTo>
                <a:lnTo>
                  <a:pt x="4303" y="2570"/>
                </a:lnTo>
                <a:lnTo>
                  <a:pt x="5020" y="2391"/>
                </a:lnTo>
                <a:lnTo>
                  <a:pt x="5558" y="2152"/>
                </a:lnTo>
                <a:lnTo>
                  <a:pt x="5916" y="1972"/>
                </a:lnTo>
                <a:lnTo>
                  <a:pt x="5916" y="1912"/>
                </a:lnTo>
                <a:lnTo>
                  <a:pt x="5916" y="1853"/>
                </a:lnTo>
                <a:lnTo>
                  <a:pt x="5618" y="1793"/>
                </a:lnTo>
                <a:close/>
                <a:moveTo>
                  <a:pt x="5618" y="777"/>
                </a:moveTo>
                <a:lnTo>
                  <a:pt x="6275" y="837"/>
                </a:lnTo>
                <a:lnTo>
                  <a:pt x="6872" y="1076"/>
                </a:lnTo>
                <a:lnTo>
                  <a:pt x="7111" y="1195"/>
                </a:lnTo>
                <a:lnTo>
                  <a:pt x="7350" y="1375"/>
                </a:lnTo>
                <a:lnTo>
                  <a:pt x="7590" y="1554"/>
                </a:lnTo>
                <a:lnTo>
                  <a:pt x="7769" y="1793"/>
                </a:lnTo>
                <a:lnTo>
                  <a:pt x="7888" y="2032"/>
                </a:lnTo>
                <a:lnTo>
                  <a:pt x="8008" y="2331"/>
                </a:lnTo>
                <a:lnTo>
                  <a:pt x="8127" y="2630"/>
                </a:lnTo>
                <a:lnTo>
                  <a:pt x="8127" y="2988"/>
                </a:lnTo>
                <a:lnTo>
                  <a:pt x="8127" y="3347"/>
                </a:lnTo>
                <a:lnTo>
                  <a:pt x="8068" y="3705"/>
                </a:lnTo>
                <a:lnTo>
                  <a:pt x="8008" y="4004"/>
                </a:lnTo>
                <a:lnTo>
                  <a:pt x="7888" y="4303"/>
                </a:lnTo>
                <a:lnTo>
                  <a:pt x="7590" y="4900"/>
                </a:lnTo>
                <a:lnTo>
                  <a:pt x="7171" y="5378"/>
                </a:lnTo>
                <a:lnTo>
                  <a:pt x="6633" y="5737"/>
                </a:lnTo>
                <a:lnTo>
                  <a:pt x="6096" y="6095"/>
                </a:lnTo>
                <a:lnTo>
                  <a:pt x="5438" y="6334"/>
                </a:lnTo>
                <a:lnTo>
                  <a:pt x="4841" y="6514"/>
                </a:lnTo>
                <a:lnTo>
                  <a:pt x="4183" y="6573"/>
                </a:lnTo>
                <a:lnTo>
                  <a:pt x="3526" y="6514"/>
                </a:lnTo>
                <a:lnTo>
                  <a:pt x="2869" y="6394"/>
                </a:lnTo>
                <a:lnTo>
                  <a:pt x="2331" y="6215"/>
                </a:lnTo>
                <a:lnTo>
                  <a:pt x="1853" y="5856"/>
                </a:lnTo>
                <a:lnTo>
                  <a:pt x="1614" y="5677"/>
                </a:lnTo>
                <a:lnTo>
                  <a:pt x="1435" y="5438"/>
                </a:lnTo>
                <a:lnTo>
                  <a:pt x="1255" y="5199"/>
                </a:lnTo>
                <a:lnTo>
                  <a:pt x="1076" y="4900"/>
                </a:lnTo>
                <a:lnTo>
                  <a:pt x="1016" y="4601"/>
                </a:lnTo>
                <a:lnTo>
                  <a:pt x="897" y="4243"/>
                </a:lnTo>
                <a:lnTo>
                  <a:pt x="897" y="3944"/>
                </a:lnTo>
                <a:lnTo>
                  <a:pt x="897" y="3645"/>
                </a:lnTo>
                <a:lnTo>
                  <a:pt x="957" y="3347"/>
                </a:lnTo>
                <a:lnTo>
                  <a:pt x="1016" y="3048"/>
                </a:lnTo>
                <a:lnTo>
                  <a:pt x="1196" y="2749"/>
                </a:lnTo>
                <a:lnTo>
                  <a:pt x="1375" y="2510"/>
                </a:lnTo>
                <a:lnTo>
                  <a:pt x="1793" y="2032"/>
                </a:lnTo>
                <a:lnTo>
                  <a:pt x="2271" y="1614"/>
                </a:lnTo>
                <a:lnTo>
                  <a:pt x="2929" y="1315"/>
                </a:lnTo>
                <a:lnTo>
                  <a:pt x="3586" y="1016"/>
                </a:lnTo>
                <a:lnTo>
                  <a:pt x="4243" y="837"/>
                </a:lnTo>
                <a:lnTo>
                  <a:pt x="4960" y="777"/>
                </a:lnTo>
                <a:close/>
                <a:moveTo>
                  <a:pt x="4721" y="0"/>
                </a:moveTo>
                <a:lnTo>
                  <a:pt x="4243" y="60"/>
                </a:lnTo>
                <a:lnTo>
                  <a:pt x="3885" y="120"/>
                </a:lnTo>
                <a:lnTo>
                  <a:pt x="3765" y="180"/>
                </a:lnTo>
                <a:lnTo>
                  <a:pt x="3705" y="299"/>
                </a:lnTo>
                <a:lnTo>
                  <a:pt x="3765" y="359"/>
                </a:lnTo>
                <a:lnTo>
                  <a:pt x="3825" y="478"/>
                </a:lnTo>
                <a:lnTo>
                  <a:pt x="3227" y="598"/>
                </a:lnTo>
                <a:lnTo>
                  <a:pt x="2570" y="777"/>
                </a:lnTo>
                <a:lnTo>
                  <a:pt x="2032" y="1016"/>
                </a:lnTo>
                <a:lnTo>
                  <a:pt x="1554" y="1315"/>
                </a:lnTo>
                <a:lnTo>
                  <a:pt x="1076" y="1733"/>
                </a:lnTo>
                <a:lnTo>
                  <a:pt x="718" y="2152"/>
                </a:lnTo>
                <a:lnTo>
                  <a:pt x="419" y="2630"/>
                </a:lnTo>
                <a:lnTo>
                  <a:pt x="180" y="3108"/>
                </a:lnTo>
                <a:lnTo>
                  <a:pt x="60" y="3645"/>
                </a:lnTo>
                <a:lnTo>
                  <a:pt x="1" y="4123"/>
                </a:lnTo>
                <a:lnTo>
                  <a:pt x="60" y="4661"/>
                </a:lnTo>
                <a:lnTo>
                  <a:pt x="180" y="5139"/>
                </a:lnTo>
                <a:lnTo>
                  <a:pt x="479" y="5617"/>
                </a:lnTo>
                <a:lnTo>
                  <a:pt x="837" y="6095"/>
                </a:lnTo>
                <a:lnTo>
                  <a:pt x="1375" y="6454"/>
                </a:lnTo>
                <a:lnTo>
                  <a:pt x="1973" y="6812"/>
                </a:lnTo>
                <a:lnTo>
                  <a:pt x="2570" y="7051"/>
                </a:lnTo>
                <a:lnTo>
                  <a:pt x="3168" y="7171"/>
                </a:lnTo>
                <a:lnTo>
                  <a:pt x="3765" y="7290"/>
                </a:lnTo>
                <a:lnTo>
                  <a:pt x="4901" y="7290"/>
                </a:lnTo>
                <a:lnTo>
                  <a:pt x="5438" y="7171"/>
                </a:lnTo>
                <a:lnTo>
                  <a:pt x="5976" y="6992"/>
                </a:lnTo>
                <a:lnTo>
                  <a:pt x="6514" y="6753"/>
                </a:lnTo>
                <a:lnTo>
                  <a:pt x="6992" y="6514"/>
                </a:lnTo>
                <a:lnTo>
                  <a:pt x="7410" y="6155"/>
                </a:lnTo>
                <a:lnTo>
                  <a:pt x="7829" y="5797"/>
                </a:lnTo>
                <a:lnTo>
                  <a:pt x="8127" y="5319"/>
                </a:lnTo>
                <a:lnTo>
                  <a:pt x="8426" y="4840"/>
                </a:lnTo>
                <a:lnTo>
                  <a:pt x="8605" y="4303"/>
                </a:lnTo>
                <a:lnTo>
                  <a:pt x="8725" y="3645"/>
                </a:lnTo>
                <a:lnTo>
                  <a:pt x="8785" y="3048"/>
                </a:lnTo>
                <a:lnTo>
                  <a:pt x="8785" y="2450"/>
                </a:lnTo>
                <a:lnTo>
                  <a:pt x="8665" y="1912"/>
                </a:lnTo>
                <a:lnTo>
                  <a:pt x="8426" y="1434"/>
                </a:lnTo>
                <a:lnTo>
                  <a:pt x="8127" y="1016"/>
                </a:lnTo>
                <a:lnTo>
                  <a:pt x="7769" y="717"/>
                </a:lnTo>
                <a:lnTo>
                  <a:pt x="7350" y="419"/>
                </a:lnTo>
                <a:lnTo>
                  <a:pt x="6872" y="180"/>
                </a:lnTo>
                <a:lnTo>
                  <a:pt x="6335" y="60"/>
                </a:lnTo>
                <a:lnTo>
                  <a:pt x="5737" y="0"/>
                </a:lnTo>
                <a:close/>
                <a:moveTo>
                  <a:pt x="16553" y="7290"/>
                </a:moveTo>
                <a:lnTo>
                  <a:pt x="16254" y="7410"/>
                </a:lnTo>
                <a:lnTo>
                  <a:pt x="16075" y="7470"/>
                </a:lnTo>
                <a:lnTo>
                  <a:pt x="15895" y="7649"/>
                </a:lnTo>
                <a:lnTo>
                  <a:pt x="15776" y="7768"/>
                </a:lnTo>
                <a:lnTo>
                  <a:pt x="15716" y="7948"/>
                </a:lnTo>
                <a:lnTo>
                  <a:pt x="15716" y="8127"/>
                </a:lnTo>
                <a:lnTo>
                  <a:pt x="15776" y="8366"/>
                </a:lnTo>
                <a:lnTo>
                  <a:pt x="15836" y="8545"/>
                </a:lnTo>
                <a:lnTo>
                  <a:pt x="16015" y="8904"/>
                </a:lnTo>
                <a:lnTo>
                  <a:pt x="16374" y="9203"/>
                </a:lnTo>
                <a:lnTo>
                  <a:pt x="16613" y="9322"/>
                </a:lnTo>
                <a:lnTo>
                  <a:pt x="16792" y="9442"/>
                </a:lnTo>
                <a:lnTo>
                  <a:pt x="17031" y="9442"/>
                </a:lnTo>
                <a:lnTo>
                  <a:pt x="17270" y="9501"/>
                </a:lnTo>
                <a:lnTo>
                  <a:pt x="17628" y="9442"/>
                </a:lnTo>
                <a:lnTo>
                  <a:pt x="17867" y="9322"/>
                </a:lnTo>
                <a:lnTo>
                  <a:pt x="18047" y="9203"/>
                </a:lnTo>
                <a:lnTo>
                  <a:pt x="18166" y="9083"/>
                </a:lnTo>
                <a:lnTo>
                  <a:pt x="18226" y="8904"/>
                </a:lnTo>
                <a:lnTo>
                  <a:pt x="18226" y="8665"/>
                </a:lnTo>
                <a:lnTo>
                  <a:pt x="18166" y="8486"/>
                </a:lnTo>
                <a:lnTo>
                  <a:pt x="18106" y="8247"/>
                </a:lnTo>
                <a:lnTo>
                  <a:pt x="17808" y="7888"/>
                </a:lnTo>
                <a:lnTo>
                  <a:pt x="17449" y="7529"/>
                </a:lnTo>
                <a:lnTo>
                  <a:pt x="17210" y="7410"/>
                </a:lnTo>
                <a:lnTo>
                  <a:pt x="17031" y="7350"/>
                </a:lnTo>
                <a:lnTo>
                  <a:pt x="16792" y="7290"/>
                </a:lnTo>
                <a:close/>
                <a:moveTo>
                  <a:pt x="16374" y="6215"/>
                </a:moveTo>
                <a:lnTo>
                  <a:pt x="16732" y="6275"/>
                </a:lnTo>
                <a:lnTo>
                  <a:pt x="17031" y="6334"/>
                </a:lnTo>
                <a:lnTo>
                  <a:pt x="17748" y="6633"/>
                </a:lnTo>
                <a:lnTo>
                  <a:pt x="18345" y="6992"/>
                </a:lnTo>
                <a:lnTo>
                  <a:pt x="18943" y="7470"/>
                </a:lnTo>
                <a:lnTo>
                  <a:pt x="19421" y="8008"/>
                </a:lnTo>
                <a:lnTo>
                  <a:pt x="19600" y="8306"/>
                </a:lnTo>
                <a:lnTo>
                  <a:pt x="19720" y="8605"/>
                </a:lnTo>
                <a:lnTo>
                  <a:pt x="19839" y="8904"/>
                </a:lnTo>
                <a:lnTo>
                  <a:pt x="19899" y="9262"/>
                </a:lnTo>
                <a:lnTo>
                  <a:pt x="19959" y="9621"/>
                </a:lnTo>
                <a:lnTo>
                  <a:pt x="19899" y="9979"/>
                </a:lnTo>
                <a:lnTo>
                  <a:pt x="19839" y="10398"/>
                </a:lnTo>
                <a:lnTo>
                  <a:pt x="19720" y="10756"/>
                </a:lnTo>
                <a:lnTo>
                  <a:pt x="19541" y="11115"/>
                </a:lnTo>
                <a:lnTo>
                  <a:pt x="19361" y="11473"/>
                </a:lnTo>
                <a:lnTo>
                  <a:pt x="19122" y="11772"/>
                </a:lnTo>
                <a:lnTo>
                  <a:pt x="18883" y="12071"/>
                </a:lnTo>
                <a:lnTo>
                  <a:pt x="18584" y="12310"/>
                </a:lnTo>
                <a:lnTo>
                  <a:pt x="18286" y="12549"/>
                </a:lnTo>
                <a:lnTo>
                  <a:pt x="17628" y="12848"/>
                </a:lnTo>
                <a:lnTo>
                  <a:pt x="16911" y="13087"/>
                </a:lnTo>
                <a:lnTo>
                  <a:pt x="16194" y="13206"/>
                </a:lnTo>
                <a:lnTo>
                  <a:pt x="15417" y="13206"/>
                </a:lnTo>
                <a:lnTo>
                  <a:pt x="14700" y="13146"/>
                </a:lnTo>
                <a:lnTo>
                  <a:pt x="13983" y="12907"/>
                </a:lnTo>
                <a:lnTo>
                  <a:pt x="13386" y="12609"/>
                </a:lnTo>
                <a:lnTo>
                  <a:pt x="12848" y="12190"/>
                </a:lnTo>
                <a:lnTo>
                  <a:pt x="12609" y="11951"/>
                </a:lnTo>
                <a:lnTo>
                  <a:pt x="12430" y="11712"/>
                </a:lnTo>
                <a:lnTo>
                  <a:pt x="12250" y="11414"/>
                </a:lnTo>
                <a:lnTo>
                  <a:pt x="12131" y="11115"/>
                </a:lnTo>
                <a:lnTo>
                  <a:pt x="12011" y="10816"/>
                </a:lnTo>
                <a:lnTo>
                  <a:pt x="12011" y="10457"/>
                </a:lnTo>
                <a:lnTo>
                  <a:pt x="12011" y="10099"/>
                </a:lnTo>
                <a:lnTo>
                  <a:pt x="12011" y="9681"/>
                </a:lnTo>
                <a:lnTo>
                  <a:pt x="12131" y="9262"/>
                </a:lnTo>
                <a:lnTo>
                  <a:pt x="12250" y="8844"/>
                </a:lnTo>
                <a:lnTo>
                  <a:pt x="12430" y="8486"/>
                </a:lnTo>
                <a:lnTo>
                  <a:pt x="12609" y="8187"/>
                </a:lnTo>
                <a:lnTo>
                  <a:pt x="13087" y="7529"/>
                </a:lnTo>
                <a:lnTo>
                  <a:pt x="13625" y="7051"/>
                </a:lnTo>
                <a:lnTo>
                  <a:pt x="14282" y="6633"/>
                </a:lnTo>
                <a:lnTo>
                  <a:pt x="14939" y="6334"/>
                </a:lnTo>
                <a:lnTo>
                  <a:pt x="15656" y="6215"/>
                </a:lnTo>
                <a:close/>
                <a:moveTo>
                  <a:pt x="16433" y="5797"/>
                </a:moveTo>
                <a:lnTo>
                  <a:pt x="15477" y="5856"/>
                </a:lnTo>
                <a:lnTo>
                  <a:pt x="14641" y="6036"/>
                </a:lnTo>
                <a:lnTo>
                  <a:pt x="14222" y="6155"/>
                </a:lnTo>
                <a:lnTo>
                  <a:pt x="13804" y="6334"/>
                </a:lnTo>
                <a:lnTo>
                  <a:pt x="13446" y="6514"/>
                </a:lnTo>
                <a:lnTo>
                  <a:pt x="13087" y="6753"/>
                </a:lnTo>
                <a:lnTo>
                  <a:pt x="12728" y="7051"/>
                </a:lnTo>
                <a:lnTo>
                  <a:pt x="12430" y="7350"/>
                </a:lnTo>
                <a:lnTo>
                  <a:pt x="12131" y="7709"/>
                </a:lnTo>
                <a:lnTo>
                  <a:pt x="11892" y="8127"/>
                </a:lnTo>
                <a:lnTo>
                  <a:pt x="11713" y="8605"/>
                </a:lnTo>
                <a:lnTo>
                  <a:pt x="11533" y="9143"/>
                </a:lnTo>
                <a:lnTo>
                  <a:pt x="11414" y="9561"/>
                </a:lnTo>
                <a:lnTo>
                  <a:pt x="11354" y="9979"/>
                </a:lnTo>
                <a:lnTo>
                  <a:pt x="11354" y="10398"/>
                </a:lnTo>
                <a:lnTo>
                  <a:pt x="11414" y="10816"/>
                </a:lnTo>
                <a:lnTo>
                  <a:pt x="11533" y="11175"/>
                </a:lnTo>
                <a:lnTo>
                  <a:pt x="11653" y="11533"/>
                </a:lnTo>
                <a:lnTo>
                  <a:pt x="11832" y="11892"/>
                </a:lnTo>
                <a:lnTo>
                  <a:pt x="12011" y="12250"/>
                </a:lnTo>
                <a:lnTo>
                  <a:pt x="12250" y="12549"/>
                </a:lnTo>
                <a:lnTo>
                  <a:pt x="12549" y="12848"/>
                </a:lnTo>
                <a:lnTo>
                  <a:pt x="12848" y="13087"/>
                </a:lnTo>
                <a:lnTo>
                  <a:pt x="13147" y="13326"/>
                </a:lnTo>
                <a:lnTo>
                  <a:pt x="13505" y="13565"/>
                </a:lnTo>
                <a:lnTo>
                  <a:pt x="13924" y="13684"/>
                </a:lnTo>
                <a:lnTo>
                  <a:pt x="14282" y="13864"/>
                </a:lnTo>
                <a:lnTo>
                  <a:pt x="14700" y="13923"/>
                </a:lnTo>
                <a:lnTo>
                  <a:pt x="15537" y="13983"/>
                </a:lnTo>
                <a:lnTo>
                  <a:pt x="16374" y="13923"/>
                </a:lnTo>
                <a:lnTo>
                  <a:pt x="17210" y="13744"/>
                </a:lnTo>
                <a:lnTo>
                  <a:pt x="17987" y="13445"/>
                </a:lnTo>
                <a:lnTo>
                  <a:pt x="18704" y="13027"/>
                </a:lnTo>
                <a:lnTo>
                  <a:pt x="19302" y="12489"/>
                </a:lnTo>
                <a:lnTo>
                  <a:pt x="19600" y="12190"/>
                </a:lnTo>
                <a:lnTo>
                  <a:pt x="19839" y="11832"/>
                </a:lnTo>
                <a:lnTo>
                  <a:pt x="20078" y="11473"/>
                </a:lnTo>
                <a:lnTo>
                  <a:pt x="20258" y="11115"/>
                </a:lnTo>
                <a:lnTo>
                  <a:pt x="20377" y="10697"/>
                </a:lnTo>
                <a:lnTo>
                  <a:pt x="20497" y="10278"/>
                </a:lnTo>
                <a:lnTo>
                  <a:pt x="20497" y="9860"/>
                </a:lnTo>
                <a:lnTo>
                  <a:pt x="20497" y="9442"/>
                </a:lnTo>
                <a:lnTo>
                  <a:pt x="20497" y="8964"/>
                </a:lnTo>
                <a:lnTo>
                  <a:pt x="20377" y="8545"/>
                </a:lnTo>
                <a:lnTo>
                  <a:pt x="20258" y="8127"/>
                </a:lnTo>
                <a:lnTo>
                  <a:pt x="20078" y="7709"/>
                </a:lnTo>
                <a:lnTo>
                  <a:pt x="19839" y="7350"/>
                </a:lnTo>
                <a:lnTo>
                  <a:pt x="19600" y="6992"/>
                </a:lnTo>
                <a:lnTo>
                  <a:pt x="19302" y="6693"/>
                </a:lnTo>
                <a:lnTo>
                  <a:pt x="19003" y="6394"/>
                </a:lnTo>
                <a:lnTo>
                  <a:pt x="18644" y="6155"/>
                </a:lnTo>
                <a:lnTo>
                  <a:pt x="18226" y="5976"/>
                </a:lnTo>
                <a:lnTo>
                  <a:pt x="17808" y="5856"/>
                </a:lnTo>
                <a:lnTo>
                  <a:pt x="17389" y="5797"/>
                </a:lnTo>
                <a:close/>
                <a:moveTo>
                  <a:pt x="6693" y="10697"/>
                </a:moveTo>
                <a:lnTo>
                  <a:pt x="7111" y="10816"/>
                </a:lnTo>
                <a:lnTo>
                  <a:pt x="7410" y="11055"/>
                </a:lnTo>
                <a:lnTo>
                  <a:pt x="7709" y="11294"/>
                </a:lnTo>
                <a:lnTo>
                  <a:pt x="7888" y="11593"/>
                </a:lnTo>
                <a:lnTo>
                  <a:pt x="8068" y="11951"/>
                </a:lnTo>
                <a:lnTo>
                  <a:pt x="8187" y="12370"/>
                </a:lnTo>
                <a:lnTo>
                  <a:pt x="8187" y="12788"/>
                </a:lnTo>
                <a:lnTo>
                  <a:pt x="8187" y="13146"/>
                </a:lnTo>
                <a:lnTo>
                  <a:pt x="8127" y="13565"/>
                </a:lnTo>
                <a:lnTo>
                  <a:pt x="7948" y="13923"/>
                </a:lnTo>
                <a:lnTo>
                  <a:pt x="7769" y="14222"/>
                </a:lnTo>
                <a:lnTo>
                  <a:pt x="7470" y="14521"/>
                </a:lnTo>
                <a:lnTo>
                  <a:pt x="7111" y="14700"/>
                </a:lnTo>
                <a:lnTo>
                  <a:pt x="6633" y="14820"/>
                </a:lnTo>
                <a:lnTo>
                  <a:pt x="6155" y="14820"/>
                </a:lnTo>
                <a:lnTo>
                  <a:pt x="5677" y="14760"/>
                </a:lnTo>
                <a:lnTo>
                  <a:pt x="5259" y="14581"/>
                </a:lnTo>
                <a:lnTo>
                  <a:pt x="4901" y="14401"/>
                </a:lnTo>
                <a:lnTo>
                  <a:pt x="4602" y="14162"/>
                </a:lnTo>
                <a:lnTo>
                  <a:pt x="4422" y="13804"/>
                </a:lnTo>
                <a:lnTo>
                  <a:pt x="4243" y="13505"/>
                </a:lnTo>
                <a:lnTo>
                  <a:pt x="4183" y="13146"/>
                </a:lnTo>
                <a:lnTo>
                  <a:pt x="4183" y="12728"/>
                </a:lnTo>
                <a:lnTo>
                  <a:pt x="4243" y="12370"/>
                </a:lnTo>
                <a:lnTo>
                  <a:pt x="4363" y="12011"/>
                </a:lnTo>
                <a:lnTo>
                  <a:pt x="4542" y="11653"/>
                </a:lnTo>
                <a:lnTo>
                  <a:pt x="4781" y="11354"/>
                </a:lnTo>
                <a:lnTo>
                  <a:pt x="5080" y="11115"/>
                </a:lnTo>
                <a:lnTo>
                  <a:pt x="5438" y="10876"/>
                </a:lnTo>
                <a:lnTo>
                  <a:pt x="5797" y="10756"/>
                </a:lnTo>
                <a:lnTo>
                  <a:pt x="6275" y="10697"/>
                </a:lnTo>
                <a:close/>
                <a:moveTo>
                  <a:pt x="5916" y="9979"/>
                </a:moveTo>
                <a:lnTo>
                  <a:pt x="5618" y="10099"/>
                </a:lnTo>
                <a:lnTo>
                  <a:pt x="5020" y="10398"/>
                </a:lnTo>
                <a:lnTo>
                  <a:pt x="4602" y="10637"/>
                </a:lnTo>
                <a:lnTo>
                  <a:pt x="4183" y="11115"/>
                </a:lnTo>
                <a:lnTo>
                  <a:pt x="3825" y="11593"/>
                </a:lnTo>
                <a:lnTo>
                  <a:pt x="3586" y="12190"/>
                </a:lnTo>
                <a:lnTo>
                  <a:pt x="3466" y="12788"/>
                </a:lnTo>
                <a:lnTo>
                  <a:pt x="3466" y="13326"/>
                </a:lnTo>
                <a:lnTo>
                  <a:pt x="3586" y="13864"/>
                </a:lnTo>
                <a:lnTo>
                  <a:pt x="3825" y="14342"/>
                </a:lnTo>
                <a:lnTo>
                  <a:pt x="4124" y="14760"/>
                </a:lnTo>
                <a:lnTo>
                  <a:pt x="4542" y="15118"/>
                </a:lnTo>
                <a:lnTo>
                  <a:pt x="5020" y="15417"/>
                </a:lnTo>
                <a:lnTo>
                  <a:pt x="5498" y="15596"/>
                </a:lnTo>
                <a:lnTo>
                  <a:pt x="6096" y="15656"/>
                </a:lnTo>
                <a:lnTo>
                  <a:pt x="6693" y="15656"/>
                </a:lnTo>
                <a:lnTo>
                  <a:pt x="7231" y="15477"/>
                </a:lnTo>
                <a:lnTo>
                  <a:pt x="7709" y="15238"/>
                </a:lnTo>
                <a:lnTo>
                  <a:pt x="8127" y="14939"/>
                </a:lnTo>
                <a:lnTo>
                  <a:pt x="8486" y="14521"/>
                </a:lnTo>
                <a:lnTo>
                  <a:pt x="8725" y="14103"/>
                </a:lnTo>
                <a:lnTo>
                  <a:pt x="8844" y="13625"/>
                </a:lnTo>
                <a:lnTo>
                  <a:pt x="8964" y="13146"/>
                </a:lnTo>
                <a:lnTo>
                  <a:pt x="8964" y="12609"/>
                </a:lnTo>
                <a:lnTo>
                  <a:pt x="8904" y="12131"/>
                </a:lnTo>
                <a:lnTo>
                  <a:pt x="8725" y="11653"/>
                </a:lnTo>
                <a:lnTo>
                  <a:pt x="8486" y="11234"/>
                </a:lnTo>
                <a:lnTo>
                  <a:pt x="8127" y="10816"/>
                </a:lnTo>
                <a:lnTo>
                  <a:pt x="7709" y="10517"/>
                </a:lnTo>
                <a:lnTo>
                  <a:pt x="7171" y="10278"/>
                </a:lnTo>
                <a:lnTo>
                  <a:pt x="6574" y="10159"/>
                </a:lnTo>
                <a:lnTo>
                  <a:pt x="6514" y="10099"/>
                </a:lnTo>
                <a:lnTo>
                  <a:pt x="6454" y="9979"/>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73"/>
          <p:cNvSpPr/>
          <p:nvPr/>
        </p:nvSpPr>
        <p:spPr>
          <a:xfrm rot="-7406387">
            <a:off x="1005078" y="4425379"/>
            <a:ext cx="609879" cy="937524"/>
          </a:xfrm>
          <a:custGeom>
            <a:rect b="b" l="l" r="r" t="t"/>
            <a:pathLst>
              <a:path extrusionOk="0" h="34540" w="22469">
                <a:moveTo>
                  <a:pt x="8785" y="1435"/>
                </a:moveTo>
                <a:lnTo>
                  <a:pt x="9083" y="1733"/>
                </a:lnTo>
                <a:lnTo>
                  <a:pt x="9382" y="2032"/>
                </a:lnTo>
                <a:lnTo>
                  <a:pt x="9860" y="2749"/>
                </a:lnTo>
                <a:lnTo>
                  <a:pt x="10278" y="3407"/>
                </a:lnTo>
                <a:lnTo>
                  <a:pt x="10816" y="4064"/>
                </a:lnTo>
                <a:lnTo>
                  <a:pt x="11354" y="4661"/>
                </a:lnTo>
                <a:lnTo>
                  <a:pt x="12011" y="5199"/>
                </a:lnTo>
                <a:lnTo>
                  <a:pt x="12669" y="5618"/>
                </a:lnTo>
                <a:lnTo>
                  <a:pt x="13386" y="6036"/>
                </a:lnTo>
                <a:lnTo>
                  <a:pt x="12489" y="5857"/>
                </a:lnTo>
                <a:lnTo>
                  <a:pt x="11653" y="5677"/>
                </a:lnTo>
                <a:lnTo>
                  <a:pt x="11294" y="5558"/>
                </a:lnTo>
                <a:lnTo>
                  <a:pt x="10936" y="5379"/>
                </a:lnTo>
                <a:lnTo>
                  <a:pt x="10637" y="5080"/>
                </a:lnTo>
                <a:lnTo>
                  <a:pt x="10278" y="4721"/>
                </a:lnTo>
                <a:lnTo>
                  <a:pt x="9800" y="3944"/>
                </a:lnTo>
                <a:lnTo>
                  <a:pt x="9322" y="3168"/>
                </a:lnTo>
                <a:lnTo>
                  <a:pt x="9024" y="2331"/>
                </a:lnTo>
                <a:lnTo>
                  <a:pt x="8785" y="1435"/>
                </a:lnTo>
                <a:close/>
                <a:moveTo>
                  <a:pt x="15656" y="1016"/>
                </a:moveTo>
                <a:lnTo>
                  <a:pt x="15597" y="2271"/>
                </a:lnTo>
                <a:lnTo>
                  <a:pt x="15477" y="3168"/>
                </a:lnTo>
                <a:lnTo>
                  <a:pt x="15358" y="4064"/>
                </a:lnTo>
                <a:lnTo>
                  <a:pt x="15119" y="4960"/>
                </a:lnTo>
                <a:lnTo>
                  <a:pt x="14999" y="5319"/>
                </a:lnTo>
                <a:lnTo>
                  <a:pt x="14820" y="5618"/>
                </a:lnTo>
                <a:lnTo>
                  <a:pt x="14641" y="5916"/>
                </a:lnTo>
                <a:lnTo>
                  <a:pt x="14402" y="6096"/>
                </a:lnTo>
                <a:lnTo>
                  <a:pt x="14163" y="6155"/>
                </a:lnTo>
                <a:lnTo>
                  <a:pt x="13924" y="6155"/>
                </a:lnTo>
                <a:lnTo>
                  <a:pt x="14043" y="6036"/>
                </a:lnTo>
                <a:lnTo>
                  <a:pt x="14163" y="5916"/>
                </a:lnTo>
                <a:lnTo>
                  <a:pt x="14222" y="5797"/>
                </a:lnTo>
                <a:lnTo>
                  <a:pt x="14222" y="5618"/>
                </a:lnTo>
                <a:lnTo>
                  <a:pt x="14103" y="4960"/>
                </a:lnTo>
                <a:lnTo>
                  <a:pt x="14103" y="4363"/>
                </a:lnTo>
                <a:lnTo>
                  <a:pt x="14163" y="3705"/>
                </a:lnTo>
                <a:lnTo>
                  <a:pt x="14282" y="3108"/>
                </a:lnTo>
                <a:lnTo>
                  <a:pt x="14521" y="2510"/>
                </a:lnTo>
                <a:lnTo>
                  <a:pt x="14820" y="1972"/>
                </a:lnTo>
                <a:lnTo>
                  <a:pt x="15238" y="1494"/>
                </a:lnTo>
                <a:lnTo>
                  <a:pt x="15656" y="1016"/>
                </a:lnTo>
                <a:close/>
                <a:moveTo>
                  <a:pt x="19062" y="5199"/>
                </a:moveTo>
                <a:lnTo>
                  <a:pt x="19122" y="5259"/>
                </a:lnTo>
                <a:lnTo>
                  <a:pt x="19062" y="5379"/>
                </a:lnTo>
                <a:lnTo>
                  <a:pt x="18644" y="5618"/>
                </a:lnTo>
                <a:lnTo>
                  <a:pt x="17927" y="5976"/>
                </a:lnTo>
                <a:lnTo>
                  <a:pt x="17389" y="6096"/>
                </a:lnTo>
                <a:lnTo>
                  <a:pt x="16911" y="6215"/>
                </a:lnTo>
                <a:lnTo>
                  <a:pt x="15836" y="6335"/>
                </a:lnTo>
                <a:lnTo>
                  <a:pt x="15836" y="6335"/>
                </a:lnTo>
                <a:lnTo>
                  <a:pt x="17210" y="5797"/>
                </a:lnTo>
                <a:lnTo>
                  <a:pt x="18584" y="5319"/>
                </a:lnTo>
                <a:lnTo>
                  <a:pt x="19062" y="5199"/>
                </a:lnTo>
                <a:close/>
                <a:moveTo>
                  <a:pt x="5080" y="9083"/>
                </a:moveTo>
                <a:lnTo>
                  <a:pt x="4900" y="9143"/>
                </a:lnTo>
                <a:lnTo>
                  <a:pt x="4542" y="9322"/>
                </a:lnTo>
                <a:lnTo>
                  <a:pt x="4183" y="9621"/>
                </a:lnTo>
                <a:lnTo>
                  <a:pt x="3944" y="9980"/>
                </a:lnTo>
                <a:lnTo>
                  <a:pt x="3705" y="10517"/>
                </a:lnTo>
                <a:lnTo>
                  <a:pt x="3646" y="10816"/>
                </a:lnTo>
                <a:lnTo>
                  <a:pt x="3586" y="11055"/>
                </a:lnTo>
                <a:lnTo>
                  <a:pt x="3586" y="11294"/>
                </a:lnTo>
                <a:lnTo>
                  <a:pt x="3646" y="11533"/>
                </a:lnTo>
                <a:lnTo>
                  <a:pt x="3825" y="11653"/>
                </a:lnTo>
                <a:lnTo>
                  <a:pt x="3944" y="11772"/>
                </a:lnTo>
                <a:lnTo>
                  <a:pt x="4183" y="11832"/>
                </a:lnTo>
                <a:lnTo>
                  <a:pt x="4363" y="11832"/>
                </a:lnTo>
                <a:lnTo>
                  <a:pt x="4482" y="11772"/>
                </a:lnTo>
                <a:lnTo>
                  <a:pt x="4661" y="11593"/>
                </a:lnTo>
                <a:lnTo>
                  <a:pt x="4721" y="11474"/>
                </a:lnTo>
                <a:lnTo>
                  <a:pt x="4721" y="11235"/>
                </a:lnTo>
                <a:lnTo>
                  <a:pt x="4781" y="10936"/>
                </a:lnTo>
                <a:lnTo>
                  <a:pt x="4841" y="10697"/>
                </a:lnTo>
                <a:lnTo>
                  <a:pt x="5020" y="10278"/>
                </a:lnTo>
                <a:lnTo>
                  <a:pt x="5259" y="9860"/>
                </a:lnTo>
                <a:lnTo>
                  <a:pt x="5319" y="9681"/>
                </a:lnTo>
                <a:lnTo>
                  <a:pt x="5319" y="9502"/>
                </a:lnTo>
                <a:lnTo>
                  <a:pt x="5319" y="9263"/>
                </a:lnTo>
                <a:lnTo>
                  <a:pt x="5199" y="9143"/>
                </a:lnTo>
                <a:lnTo>
                  <a:pt x="5080" y="9083"/>
                </a:lnTo>
                <a:close/>
                <a:moveTo>
                  <a:pt x="7769" y="10458"/>
                </a:moveTo>
                <a:lnTo>
                  <a:pt x="7649" y="10517"/>
                </a:lnTo>
                <a:lnTo>
                  <a:pt x="7530" y="10757"/>
                </a:lnTo>
                <a:lnTo>
                  <a:pt x="7350" y="11474"/>
                </a:lnTo>
                <a:lnTo>
                  <a:pt x="7291" y="11892"/>
                </a:lnTo>
                <a:lnTo>
                  <a:pt x="7291" y="12191"/>
                </a:lnTo>
                <a:lnTo>
                  <a:pt x="7350" y="12489"/>
                </a:lnTo>
                <a:lnTo>
                  <a:pt x="7410" y="12669"/>
                </a:lnTo>
                <a:lnTo>
                  <a:pt x="7649" y="12788"/>
                </a:lnTo>
                <a:lnTo>
                  <a:pt x="7828" y="12788"/>
                </a:lnTo>
                <a:lnTo>
                  <a:pt x="8008" y="12728"/>
                </a:lnTo>
                <a:lnTo>
                  <a:pt x="8067" y="12609"/>
                </a:lnTo>
                <a:lnTo>
                  <a:pt x="8187" y="12430"/>
                </a:lnTo>
                <a:lnTo>
                  <a:pt x="8187" y="12191"/>
                </a:lnTo>
                <a:lnTo>
                  <a:pt x="8187" y="11713"/>
                </a:lnTo>
                <a:lnTo>
                  <a:pt x="8067" y="11055"/>
                </a:lnTo>
                <a:lnTo>
                  <a:pt x="7948" y="10577"/>
                </a:lnTo>
                <a:lnTo>
                  <a:pt x="7828" y="10458"/>
                </a:lnTo>
                <a:close/>
                <a:moveTo>
                  <a:pt x="11832" y="10816"/>
                </a:moveTo>
                <a:lnTo>
                  <a:pt x="11713" y="10876"/>
                </a:lnTo>
                <a:lnTo>
                  <a:pt x="11593" y="10936"/>
                </a:lnTo>
                <a:lnTo>
                  <a:pt x="11354" y="11294"/>
                </a:lnTo>
                <a:lnTo>
                  <a:pt x="11115" y="11713"/>
                </a:lnTo>
                <a:lnTo>
                  <a:pt x="10995" y="12250"/>
                </a:lnTo>
                <a:lnTo>
                  <a:pt x="10936" y="12489"/>
                </a:lnTo>
                <a:lnTo>
                  <a:pt x="10936" y="12728"/>
                </a:lnTo>
                <a:lnTo>
                  <a:pt x="10995" y="12908"/>
                </a:lnTo>
                <a:lnTo>
                  <a:pt x="11115" y="13087"/>
                </a:lnTo>
                <a:lnTo>
                  <a:pt x="11235" y="13266"/>
                </a:lnTo>
                <a:lnTo>
                  <a:pt x="11414" y="13386"/>
                </a:lnTo>
                <a:lnTo>
                  <a:pt x="11772" y="13386"/>
                </a:lnTo>
                <a:lnTo>
                  <a:pt x="11892" y="13326"/>
                </a:lnTo>
                <a:lnTo>
                  <a:pt x="12011" y="13206"/>
                </a:lnTo>
                <a:lnTo>
                  <a:pt x="12131" y="12848"/>
                </a:lnTo>
                <a:lnTo>
                  <a:pt x="12191" y="12430"/>
                </a:lnTo>
                <a:lnTo>
                  <a:pt x="12191" y="11952"/>
                </a:lnTo>
                <a:lnTo>
                  <a:pt x="12191" y="11533"/>
                </a:lnTo>
                <a:lnTo>
                  <a:pt x="12071" y="11115"/>
                </a:lnTo>
                <a:lnTo>
                  <a:pt x="12011" y="10876"/>
                </a:lnTo>
                <a:lnTo>
                  <a:pt x="11892" y="10816"/>
                </a:lnTo>
                <a:close/>
                <a:moveTo>
                  <a:pt x="15597" y="10757"/>
                </a:moveTo>
                <a:lnTo>
                  <a:pt x="15537" y="10816"/>
                </a:lnTo>
                <a:lnTo>
                  <a:pt x="15477" y="10936"/>
                </a:lnTo>
                <a:lnTo>
                  <a:pt x="15358" y="11235"/>
                </a:lnTo>
                <a:lnTo>
                  <a:pt x="15358" y="11653"/>
                </a:lnTo>
                <a:lnTo>
                  <a:pt x="15417" y="12071"/>
                </a:lnTo>
                <a:lnTo>
                  <a:pt x="15537" y="12549"/>
                </a:lnTo>
                <a:lnTo>
                  <a:pt x="15716" y="12908"/>
                </a:lnTo>
                <a:lnTo>
                  <a:pt x="15895" y="13206"/>
                </a:lnTo>
                <a:lnTo>
                  <a:pt x="16015" y="13326"/>
                </a:lnTo>
                <a:lnTo>
                  <a:pt x="16075" y="13386"/>
                </a:lnTo>
                <a:lnTo>
                  <a:pt x="16314" y="13445"/>
                </a:lnTo>
                <a:lnTo>
                  <a:pt x="16493" y="13386"/>
                </a:lnTo>
                <a:lnTo>
                  <a:pt x="16553" y="13326"/>
                </a:lnTo>
                <a:lnTo>
                  <a:pt x="16612" y="13147"/>
                </a:lnTo>
                <a:lnTo>
                  <a:pt x="16612" y="12967"/>
                </a:lnTo>
                <a:lnTo>
                  <a:pt x="16553" y="12728"/>
                </a:lnTo>
                <a:lnTo>
                  <a:pt x="16433" y="12191"/>
                </a:lnTo>
                <a:lnTo>
                  <a:pt x="16194" y="11653"/>
                </a:lnTo>
                <a:lnTo>
                  <a:pt x="15955" y="11175"/>
                </a:lnTo>
                <a:lnTo>
                  <a:pt x="15716" y="10876"/>
                </a:lnTo>
                <a:lnTo>
                  <a:pt x="15597" y="10757"/>
                </a:lnTo>
                <a:close/>
                <a:moveTo>
                  <a:pt x="19481" y="11354"/>
                </a:moveTo>
                <a:lnTo>
                  <a:pt x="19301" y="11414"/>
                </a:lnTo>
                <a:lnTo>
                  <a:pt x="19182" y="11533"/>
                </a:lnTo>
                <a:lnTo>
                  <a:pt x="19122" y="11713"/>
                </a:lnTo>
                <a:lnTo>
                  <a:pt x="19062" y="11952"/>
                </a:lnTo>
                <a:lnTo>
                  <a:pt x="19003" y="12489"/>
                </a:lnTo>
                <a:lnTo>
                  <a:pt x="19062" y="13087"/>
                </a:lnTo>
                <a:lnTo>
                  <a:pt x="19182" y="13625"/>
                </a:lnTo>
                <a:lnTo>
                  <a:pt x="19361" y="14043"/>
                </a:lnTo>
                <a:lnTo>
                  <a:pt x="19481" y="14103"/>
                </a:lnTo>
                <a:lnTo>
                  <a:pt x="19600" y="14103"/>
                </a:lnTo>
                <a:lnTo>
                  <a:pt x="19720" y="14043"/>
                </a:lnTo>
                <a:lnTo>
                  <a:pt x="19839" y="13864"/>
                </a:lnTo>
                <a:lnTo>
                  <a:pt x="19899" y="13326"/>
                </a:lnTo>
                <a:lnTo>
                  <a:pt x="19899" y="12489"/>
                </a:lnTo>
                <a:lnTo>
                  <a:pt x="19839" y="12071"/>
                </a:lnTo>
                <a:lnTo>
                  <a:pt x="19780" y="11713"/>
                </a:lnTo>
                <a:lnTo>
                  <a:pt x="19660" y="11474"/>
                </a:lnTo>
                <a:lnTo>
                  <a:pt x="19600" y="11414"/>
                </a:lnTo>
                <a:lnTo>
                  <a:pt x="19481" y="11354"/>
                </a:lnTo>
                <a:close/>
                <a:moveTo>
                  <a:pt x="5319" y="13565"/>
                </a:moveTo>
                <a:lnTo>
                  <a:pt x="5199" y="13685"/>
                </a:lnTo>
                <a:lnTo>
                  <a:pt x="5020" y="13864"/>
                </a:lnTo>
                <a:lnTo>
                  <a:pt x="4721" y="14222"/>
                </a:lnTo>
                <a:lnTo>
                  <a:pt x="4542" y="14461"/>
                </a:lnTo>
                <a:lnTo>
                  <a:pt x="4422" y="14820"/>
                </a:lnTo>
                <a:lnTo>
                  <a:pt x="4363" y="15298"/>
                </a:lnTo>
                <a:lnTo>
                  <a:pt x="4303" y="15776"/>
                </a:lnTo>
                <a:lnTo>
                  <a:pt x="4363" y="16015"/>
                </a:lnTo>
                <a:lnTo>
                  <a:pt x="4482" y="16134"/>
                </a:lnTo>
                <a:lnTo>
                  <a:pt x="4661" y="16314"/>
                </a:lnTo>
                <a:lnTo>
                  <a:pt x="4781" y="16433"/>
                </a:lnTo>
                <a:lnTo>
                  <a:pt x="4960" y="16433"/>
                </a:lnTo>
                <a:lnTo>
                  <a:pt x="5080" y="16374"/>
                </a:lnTo>
                <a:lnTo>
                  <a:pt x="5139" y="16194"/>
                </a:lnTo>
                <a:lnTo>
                  <a:pt x="5259" y="16015"/>
                </a:lnTo>
                <a:lnTo>
                  <a:pt x="5378" y="15537"/>
                </a:lnTo>
                <a:lnTo>
                  <a:pt x="5438" y="14999"/>
                </a:lnTo>
                <a:lnTo>
                  <a:pt x="5498" y="14402"/>
                </a:lnTo>
                <a:lnTo>
                  <a:pt x="5498" y="13685"/>
                </a:lnTo>
                <a:lnTo>
                  <a:pt x="5438" y="13565"/>
                </a:lnTo>
                <a:close/>
                <a:moveTo>
                  <a:pt x="9382" y="13983"/>
                </a:moveTo>
                <a:lnTo>
                  <a:pt x="9263" y="14043"/>
                </a:lnTo>
                <a:lnTo>
                  <a:pt x="9143" y="14282"/>
                </a:lnTo>
                <a:lnTo>
                  <a:pt x="9024" y="14641"/>
                </a:lnTo>
                <a:lnTo>
                  <a:pt x="8904" y="14999"/>
                </a:lnTo>
                <a:lnTo>
                  <a:pt x="8785" y="15836"/>
                </a:lnTo>
                <a:lnTo>
                  <a:pt x="8785" y="16314"/>
                </a:lnTo>
                <a:lnTo>
                  <a:pt x="8844" y="16433"/>
                </a:lnTo>
                <a:lnTo>
                  <a:pt x="8964" y="16613"/>
                </a:lnTo>
                <a:lnTo>
                  <a:pt x="9143" y="16792"/>
                </a:lnTo>
                <a:lnTo>
                  <a:pt x="9322" y="16911"/>
                </a:lnTo>
                <a:lnTo>
                  <a:pt x="9561" y="16911"/>
                </a:lnTo>
                <a:lnTo>
                  <a:pt x="9621" y="16732"/>
                </a:lnTo>
                <a:lnTo>
                  <a:pt x="9621" y="16493"/>
                </a:lnTo>
                <a:lnTo>
                  <a:pt x="9561" y="15178"/>
                </a:lnTo>
                <a:lnTo>
                  <a:pt x="9561" y="14342"/>
                </a:lnTo>
                <a:lnTo>
                  <a:pt x="9502" y="14103"/>
                </a:lnTo>
                <a:lnTo>
                  <a:pt x="9442" y="13983"/>
                </a:lnTo>
                <a:close/>
                <a:moveTo>
                  <a:pt x="14043" y="14700"/>
                </a:moveTo>
                <a:lnTo>
                  <a:pt x="13924" y="14820"/>
                </a:lnTo>
                <a:lnTo>
                  <a:pt x="13804" y="14999"/>
                </a:lnTo>
                <a:lnTo>
                  <a:pt x="13565" y="15656"/>
                </a:lnTo>
                <a:lnTo>
                  <a:pt x="13326" y="16314"/>
                </a:lnTo>
                <a:lnTo>
                  <a:pt x="13326" y="16553"/>
                </a:lnTo>
                <a:lnTo>
                  <a:pt x="13326" y="16732"/>
                </a:lnTo>
                <a:lnTo>
                  <a:pt x="13445" y="16971"/>
                </a:lnTo>
                <a:lnTo>
                  <a:pt x="13684" y="17210"/>
                </a:lnTo>
                <a:lnTo>
                  <a:pt x="13924" y="17210"/>
                </a:lnTo>
                <a:lnTo>
                  <a:pt x="14043" y="17091"/>
                </a:lnTo>
                <a:lnTo>
                  <a:pt x="14103" y="16852"/>
                </a:lnTo>
                <a:lnTo>
                  <a:pt x="14163" y="16433"/>
                </a:lnTo>
                <a:lnTo>
                  <a:pt x="14222" y="15716"/>
                </a:lnTo>
                <a:lnTo>
                  <a:pt x="14222" y="15059"/>
                </a:lnTo>
                <a:lnTo>
                  <a:pt x="14163" y="14820"/>
                </a:lnTo>
                <a:lnTo>
                  <a:pt x="14103" y="14760"/>
                </a:lnTo>
                <a:lnTo>
                  <a:pt x="14043" y="14700"/>
                </a:lnTo>
                <a:close/>
                <a:moveTo>
                  <a:pt x="17509" y="15119"/>
                </a:moveTo>
                <a:lnTo>
                  <a:pt x="17389" y="15716"/>
                </a:lnTo>
                <a:lnTo>
                  <a:pt x="17270" y="16254"/>
                </a:lnTo>
                <a:lnTo>
                  <a:pt x="17210" y="16852"/>
                </a:lnTo>
                <a:lnTo>
                  <a:pt x="17210" y="17330"/>
                </a:lnTo>
                <a:lnTo>
                  <a:pt x="17270" y="17748"/>
                </a:lnTo>
                <a:lnTo>
                  <a:pt x="17330" y="17867"/>
                </a:lnTo>
                <a:lnTo>
                  <a:pt x="17628" y="17867"/>
                </a:lnTo>
                <a:lnTo>
                  <a:pt x="17808" y="17748"/>
                </a:lnTo>
                <a:lnTo>
                  <a:pt x="17927" y="17628"/>
                </a:lnTo>
                <a:lnTo>
                  <a:pt x="18047" y="17449"/>
                </a:lnTo>
                <a:lnTo>
                  <a:pt x="18106" y="17330"/>
                </a:lnTo>
                <a:lnTo>
                  <a:pt x="18106" y="17150"/>
                </a:lnTo>
                <a:lnTo>
                  <a:pt x="18047" y="16732"/>
                </a:lnTo>
                <a:lnTo>
                  <a:pt x="17927" y="16374"/>
                </a:lnTo>
                <a:lnTo>
                  <a:pt x="17628" y="15656"/>
                </a:lnTo>
                <a:lnTo>
                  <a:pt x="17509" y="15358"/>
                </a:lnTo>
                <a:lnTo>
                  <a:pt x="17509" y="15119"/>
                </a:lnTo>
                <a:close/>
                <a:moveTo>
                  <a:pt x="21034" y="16194"/>
                </a:moveTo>
                <a:lnTo>
                  <a:pt x="20855" y="16254"/>
                </a:lnTo>
                <a:lnTo>
                  <a:pt x="20497" y="16433"/>
                </a:lnTo>
                <a:lnTo>
                  <a:pt x="20258" y="16732"/>
                </a:lnTo>
                <a:lnTo>
                  <a:pt x="20019" y="17210"/>
                </a:lnTo>
                <a:lnTo>
                  <a:pt x="19839" y="17688"/>
                </a:lnTo>
                <a:lnTo>
                  <a:pt x="19780" y="17867"/>
                </a:lnTo>
                <a:lnTo>
                  <a:pt x="19780" y="17987"/>
                </a:lnTo>
                <a:lnTo>
                  <a:pt x="19899" y="18226"/>
                </a:lnTo>
                <a:lnTo>
                  <a:pt x="20138" y="18405"/>
                </a:lnTo>
                <a:lnTo>
                  <a:pt x="20258" y="18465"/>
                </a:lnTo>
                <a:lnTo>
                  <a:pt x="20377" y="18465"/>
                </a:lnTo>
                <a:lnTo>
                  <a:pt x="20497" y="18345"/>
                </a:lnTo>
                <a:lnTo>
                  <a:pt x="20616" y="18166"/>
                </a:lnTo>
                <a:lnTo>
                  <a:pt x="20855" y="17449"/>
                </a:lnTo>
                <a:lnTo>
                  <a:pt x="21154" y="16672"/>
                </a:lnTo>
                <a:lnTo>
                  <a:pt x="21154" y="16374"/>
                </a:lnTo>
                <a:lnTo>
                  <a:pt x="21154" y="16314"/>
                </a:lnTo>
                <a:lnTo>
                  <a:pt x="21094" y="16254"/>
                </a:lnTo>
                <a:lnTo>
                  <a:pt x="21034" y="16194"/>
                </a:lnTo>
                <a:close/>
                <a:moveTo>
                  <a:pt x="2211" y="18644"/>
                </a:moveTo>
                <a:lnTo>
                  <a:pt x="2152" y="18704"/>
                </a:lnTo>
                <a:lnTo>
                  <a:pt x="2032" y="18764"/>
                </a:lnTo>
                <a:lnTo>
                  <a:pt x="1972" y="18943"/>
                </a:lnTo>
                <a:lnTo>
                  <a:pt x="1913" y="19122"/>
                </a:lnTo>
                <a:lnTo>
                  <a:pt x="1972" y="19361"/>
                </a:lnTo>
                <a:lnTo>
                  <a:pt x="2032" y="19600"/>
                </a:lnTo>
                <a:lnTo>
                  <a:pt x="2271" y="20078"/>
                </a:lnTo>
                <a:lnTo>
                  <a:pt x="2570" y="20377"/>
                </a:lnTo>
                <a:lnTo>
                  <a:pt x="2869" y="20556"/>
                </a:lnTo>
                <a:lnTo>
                  <a:pt x="3526" y="20556"/>
                </a:lnTo>
                <a:lnTo>
                  <a:pt x="3646" y="20497"/>
                </a:lnTo>
                <a:lnTo>
                  <a:pt x="3646" y="20317"/>
                </a:lnTo>
                <a:lnTo>
                  <a:pt x="3526" y="20138"/>
                </a:lnTo>
                <a:lnTo>
                  <a:pt x="3227" y="19720"/>
                </a:lnTo>
                <a:lnTo>
                  <a:pt x="2809" y="19122"/>
                </a:lnTo>
                <a:lnTo>
                  <a:pt x="2630" y="18883"/>
                </a:lnTo>
                <a:lnTo>
                  <a:pt x="2450" y="18704"/>
                </a:lnTo>
                <a:lnTo>
                  <a:pt x="2211" y="18644"/>
                </a:lnTo>
                <a:close/>
                <a:moveTo>
                  <a:pt x="11354" y="18525"/>
                </a:moveTo>
                <a:lnTo>
                  <a:pt x="11235" y="18644"/>
                </a:lnTo>
                <a:lnTo>
                  <a:pt x="11055" y="19182"/>
                </a:lnTo>
                <a:lnTo>
                  <a:pt x="10876" y="20138"/>
                </a:lnTo>
                <a:lnTo>
                  <a:pt x="10816" y="20616"/>
                </a:lnTo>
                <a:lnTo>
                  <a:pt x="10876" y="20915"/>
                </a:lnTo>
                <a:lnTo>
                  <a:pt x="10936" y="21034"/>
                </a:lnTo>
                <a:lnTo>
                  <a:pt x="11115" y="21034"/>
                </a:lnTo>
                <a:lnTo>
                  <a:pt x="11294" y="20915"/>
                </a:lnTo>
                <a:lnTo>
                  <a:pt x="11414" y="20795"/>
                </a:lnTo>
                <a:lnTo>
                  <a:pt x="11474" y="20616"/>
                </a:lnTo>
                <a:lnTo>
                  <a:pt x="11593" y="20138"/>
                </a:lnTo>
                <a:lnTo>
                  <a:pt x="11653" y="19660"/>
                </a:lnTo>
                <a:lnTo>
                  <a:pt x="11593" y="19302"/>
                </a:lnTo>
                <a:lnTo>
                  <a:pt x="11533" y="18764"/>
                </a:lnTo>
                <a:lnTo>
                  <a:pt x="11474" y="18644"/>
                </a:lnTo>
                <a:lnTo>
                  <a:pt x="11414" y="18525"/>
                </a:lnTo>
                <a:close/>
                <a:moveTo>
                  <a:pt x="6932" y="18166"/>
                </a:moveTo>
                <a:lnTo>
                  <a:pt x="6872" y="18226"/>
                </a:lnTo>
                <a:lnTo>
                  <a:pt x="6693" y="18345"/>
                </a:lnTo>
                <a:lnTo>
                  <a:pt x="6574" y="18584"/>
                </a:lnTo>
                <a:lnTo>
                  <a:pt x="6454" y="18883"/>
                </a:lnTo>
                <a:lnTo>
                  <a:pt x="6335" y="19541"/>
                </a:lnTo>
                <a:lnTo>
                  <a:pt x="6215" y="19959"/>
                </a:lnTo>
                <a:lnTo>
                  <a:pt x="6096" y="20616"/>
                </a:lnTo>
                <a:lnTo>
                  <a:pt x="6096" y="21034"/>
                </a:lnTo>
                <a:lnTo>
                  <a:pt x="6155" y="21333"/>
                </a:lnTo>
                <a:lnTo>
                  <a:pt x="6275" y="21393"/>
                </a:lnTo>
                <a:lnTo>
                  <a:pt x="6335" y="21453"/>
                </a:lnTo>
                <a:lnTo>
                  <a:pt x="6394" y="21453"/>
                </a:lnTo>
                <a:lnTo>
                  <a:pt x="6514" y="21393"/>
                </a:lnTo>
                <a:lnTo>
                  <a:pt x="6693" y="21094"/>
                </a:lnTo>
                <a:lnTo>
                  <a:pt x="6872" y="20676"/>
                </a:lnTo>
                <a:lnTo>
                  <a:pt x="7052" y="20078"/>
                </a:lnTo>
                <a:lnTo>
                  <a:pt x="7111" y="19660"/>
                </a:lnTo>
                <a:lnTo>
                  <a:pt x="7231" y="19062"/>
                </a:lnTo>
                <a:lnTo>
                  <a:pt x="7231" y="18704"/>
                </a:lnTo>
                <a:lnTo>
                  <a:pt x="7231" y="18465"/>
                </a:lnTo>
                <a:lnTo>
                  <a:pt x="7171" y="18286"/>
                </a:lnTo>
                <a:lnTo>
                  <a:pt x="7111" y="18226"/>
                </a:lnTo>
                <a:lnTo>
                  <a:pt x="6992" y="18166"/>
                </a:lnTo>
                <a:close/>
                <a:moveTo>
                  <a:pt x="16075" y="19062"/>
                </a:moveTo>
                <a:lnTo>
                  <a:pt x="15776" y="19421"/>
                </a:lnTo>
                <a:lnTo>
                  <a:pt x="15477" y="19780"/>
                </a:lnTo>
                <a:lnTo>
                  <a:pt x="15417" y="19839"/>
                </a:lnTo>
                <a:lnTo>
                  <a:pt x="15477" y="19720"/>
                </a:lnTo>
                <a:lnTo>
                  <a:pt x="15298" y="20019"/>
                </a:lnTo>
                <a:lnTo>
                  <a:pt x="15178" y="20497"/>
                </a:lnTo>
                <a:lnTo>
                  <a:pt x="15059" y="20975"/>
                </a:lnTo>
                <a:lnTo>
                  <a:pt x="15059" y="21214"/>
                </a:lnTo>
                <a:lnTo>
                  <a:pt x="15178" y="21333"/>
                </a:lnTo>
                <a:lnTo>
                  <a:pt x="15238" y="21453"/>
                </a:lnTo>
                <a:lnTo>
                  <a:pt x="15358" y="21453"/>
                </a:lnTo>
                <a:lnTo>
                  <a:pt x="15417" y="21393"/>
                </a:lnTo>
                <a:lnTo>
                  <a:pt x="15537" y="21333"/>
                </a:lnTo>
                <a:lnTo>
                  <a:pt x="15656" y="21034"/>
                </a:lnTo>
                <a:lnTo>
                  <a:pt x="15776" y="20616"/>
                </a:lnTo>
                <a:lnTo>
                  <a:pt x="15955" y="19720"/>
                </a:lnTo>
                <a:lnTo>
                  <a:pt x="16075" y="19242"/>
                </a:lnTo>
                <a:lnTo>
                  <a:pt x="16134" y="19062"/>
                </a:lnTo>
                <a:close/>
                <a:moveTo>
                  <a:pt x="19003" y="20258"/>
                </a:moveTo>
                <a:lnTo>
                  <a:pt x="19003" y="20377"/>
                </a:lnTo>
                <a:lnTo>
                  <a:pt x="18883" y="20616"/>
                </a:lnTo>
                <a:lnTo>
                  <a:pt x="18525" y="21393"/>
                </a:lnTo>
                <a:lnTo>
                  <a:pt x="18345" y="21811"/>
                </a:lnTo>
                <a:lnTo>
                  <a:pt x="18226" y="22170"/>
                </a:lnTo>
                <a:lnTo>
                  <a:pt x="18286" y="22469"/>
                </a:lnTo>
                <a:lnTo>
                  <a:pt x="18345" y="22588"/>
                </a:lnTo>
                <a:lnTo>
                  <a:pt x="18405" y="22648"/>
                </a:lnTo>
                <a:lnTo>
                  <a:pt x="18525" y="22708"/>
                </a:lnTo>
                <a:lnTo>
                  <a:pt x="18704" y="22648"/>
                </a:lnTo>
                <a:lnTo>
                  <a:pt x="18823" y="22588"/>
                </a:lnTo>
                <a:lnTo>
                  <a:pt x="18943" y="22469"/>
                </a:lnTo>
                <a:lnTo>
                  <a:pt x="19122" y="22110"/>
                </a:lnTo>
                <a:lnTo>
                  <a:pt x="19242" y="21751"/>
                </a:lnTo>
                <a:lnTo>
                  <a:pt x="19361" y="21273"/>
                </a:lnTo>
                <a:lnTo>
                  <a:pt x="19361" y="20855"/>
                </a:lnTo>
                <a:lnTo>
                  <a:pt x="19242" y="20497"/>
                </a:lnTo>
                <a:lnTo>
                  <a:pt x="19182" y="20377"/>
                </a:lnTo>
                <a:lnTo>
                  <a:pt x="19003" y="20258"/>
                </a:lnTo>
                <a:close/>
                <a:moveTo>
                  <a:pt x="8426" y="22827"/>
                </a:moveTo>
                <a:lnTo>
                  <a:pt x="8366" y="22887"/>
                </a:lnTo>
                <a:lnTo>
                  <a:pt x="8127" y="23006"/>
                </a:lnTo>
                <a:lnTo>
                  <a:pt x="7948" y="23305"/>
                </a:lnTo>
                <a:lnTo>
                  <a:pt x="7769" y="23664"/>
                </a:lnTo>
                <a:lnTo>
                  <a:pt x="7709" y="24082"/>
                </a:lnTo>
                <a:lnTo>
                  <a:pt x="7709" y="24261"/>
                </a:lnTo>
                <a:lnTo>
                  <a:pt x="7709" y="24440"/>
                </a:lnTo>
                <a:lnTo>
                  <a:pt x="7769" y="24620"/>
                </a:lnTo>
                <a:lnTo>
                  <a:pt x="7888" y="24799"/>
                </a:lnTo>
                <a:lnTo>
                  <a:pt x="8067" y="24918"/>
                </a:lnTo>
                <a:lnTo>
                  <a:pt x="8187" y="24978"/>
                </a:lnTo>
                <a:lnTo>
                  <a:pt x="8426" y="24978"/>
                </a:lnTo>
                <a:lnTo>
                  <a:pt x="8486" y="24918"/>
                </a:lnTo>
                <a:lnTo>
                  <a:pt x="8546" y="24799"/>
                </a:lnTo>
                <a:lnTo>
                  <a:pt x="8605" y="24440"/>
                </a:lnTo>
                <a:lnTo>
                  <a:pt x="8665" y="24082"/>
                </a:lnTo>
                <a:lnTo>
                  <a:pt x="8665" y="23664"/>
                </a:lnTo>
                <a:lnTo>
                  <a:pt x="8605" y="23066"/>
                </a:lnTo>
                <a:lnTo>
                  <a:pt x="8546" y="22947"/>
                </a:lnTo>
                <a:lnTo>
                  <a:pt x="8546" y="22887"/>
                </a:lnTo>
                <a:lnTo>
                  <a:pt x="8426" y="22827"/>
                </a:lnTo>
                <a:close/>
                <a:moveTo>
                  <a:pt x="13027" y="22708"/>
                </a:moveTo>
                <a:lnTo>
                  <a:pt x="12848" y="22887"/>
                </a:lnTo>
                <a:lnTo>
                  <a:pt x="12728" y="23066"/>
                </a:lnTo>
                <a:lnTo>
                  <a:pt x="12489" y="23604"/>
                </a:lnTo>
                <a:lnTo>
                  <a:pt x="12370" y="24142"/>
                </a:lnTo>
                <a:lnTo>
                  <a:pt x="12370" y="24381"/>
                </a:lnTo>
                <a:lnTo>
                  <a:pt x="12370" y="24620"/>
                </a:lnTo>
                <a:lnTo>
                  <a:pt x="12489" y="24918"/>
                </a:lnTo>
                <a:lnTo>
                  <a:pt x="12728" y="25337"/>
                </a:lnTo>
                <a:lnTo>
                  <a:pt x="12848" y="25456"/>
                </a:lnTo>
                <a:lnTo>
                  <a:pt x="12967" y="25516"/>
                </a:lnTo>
                <a:lnTo>
                  <a:pt x="13087" y="25456"/>
                </a:lnTo>
                <a:lnTo>
                  <a:pt x="13147" y="25217"/>
                </a:lnTo>
                <a:lnTo>
                  <a:pt x="13206" y="24739"/>
                </a:lnTo>
                <a:lnTo>
                  <a:pt x="13206" y="23843"/>
                </a:lnTo>
                <a:lnTo>
                  <a:pt x="13147" y="23006"/>
                </a:lnTo>
                <a:lnTo>
                  <a:pt x="13087" y="22767"/>
                </a:lnTo>
                <a:lnTo>
                  <a:pt x="13087" y="22708"/>
                </a:lnTo>
                <a:close/>
                <a:moveTo>
                  <a:pt x="3825" y="24261"/>
                </a:moveTo>
                <a:lnTo>
                  <a:pt x="3705" y="24381"/>
                </a:lnTo>
                <a:lnTo>
                  <a:pt x="3646" y="24560"/>
                </a:lnTo>
                <a:lnTo>
                  <a:pt x="3586" y="24799"/>
                </a:lnTo>
                <a:lnTo>
                  <a:pt x="3586" y="25098"/>
                </a:lnTo>
                <a:lnTo>
                  <a:pt x="3705" y="25456"/>
                </a:lnTo>
                <a:lnTo>
                  <a:pt x="3885" y="25695"/>
                </a:lnTo>
                <a:lnTo>
                  <a:pt x="4124" y="25934"/>
                </a:lnTo>
                <a:lnTo>
                  <a:pt x="4602" y="26114"/>
                </a:lnTo>
                <a:lnTo>
                  <a:pt x="4841" y="26114"/>
                </a:lnTo>
                <a:lnTo>
                  <a:pt x="4841" y="25994"/>
                </a:lnTo>
                <a:lnTo>
                  <a:pt x="4841" y="25934"/>
                </a:lnTo>
                <a:lnTo>
                  <a:pt x="4781" y="25636"/>
                </a:lnTo>
                <a:lnTo>
                  <a:pt x="4602" y="25277"/>
                </a:lnTo>
                <a:lnTo>
                  <a:pt x="4363" y="24918"/>
                </a:lnTo>
                <a:lnTo>
                  <a:pt x="3944" y="24381"/>
                </a:lnTo>
                <a:lnTo>
                  <a:pt x="3885" y="24321"/>
                </a:lnTo>
                <a:lnTo>
                  <a:pt x="3825" y="24261"/>
                </a:lnTo>
                <a:close/>
                <a:moveTo>
                  <a:pt x="17330" y="23723"/>
                </a:moveTo>
                <a:lnTo>
                  <a:pt x="17091" y="23843"/>
                </a:lnTo>
                <a:lnTo>
                  <a:pt x="16792" y="24082"/>
                </a:lnTo>
                <a:lnTo>
                  <a:pt x="16493" y="24440"/>
                </a:lnTo>
                <a:lnTo>
                  <a:pt x="16254" y="24859"/>
                </a:lnTo>
                <a:lnTo>
                  <a:pt x="16015" y="25277"/>
                </a:lnTo>
                <a:lnTo>
                  <a:pt x="15955" y="25636"/>
                </a:lnTo>
                <a:lnTo>
                  <a:pt x="15895" y="25815"/>
                </a:lnTo>
                <a:lnTo>
                  <a:pt x="15955" y="25994"/>
                </a:lnTo>
                <a:lnTo>
                  <a:pt x="16015" y="26114"/>
                </a:lnTo>
                <a:lnTo>
                  <a:pt x="16134" y="26173"/>
                </a:lnTo>
                <a:lnTo>
                  <a:pt x="16314" y="26293"/>
                </a:lnTo>
                <a:lnTo>
                  <a:pt x="16433" y="26293"/>
                </a:lnTo>
                <a:lnTo>
                  <a:pt x="16553" y="26173"/>
                </a:lnTo>
                <a:lnTo>
                  <a:pt x="16672" y="26054"/>
                </a:lnTo>
                <a:lnTo>
                  <a:pt x="16852" y="25695"/>
                </a:lnTo>
                <a:lnTo>
                  <a:pt x="16971" y="25217"/>
                </a:lnTo>
                <a:lnTo>
                  <a:pt x="17150" y="24201"/>
                </a:lnTo>
                <a:lnTo>
                  <a:pt x="17270" y="23843"/>
                </a:lnTo>
                <a:lnTo>
                  <a:pt x="17330" y="23723"/>
                </a:lnTo>
                <a:close/>
                <a:moveTo>
                  <a:pt x="10517" y="26771"/>
                </a:moveTo>
                <a:lnTo>
                  <a:pt x="10458" y="26831"/>
                </a:lnTo>
                <a:lnTo>
                  <a:pt x="10338" y="27010"/>
                </a:lnTo>
                <a:lnTo>
                  <a:pt x="10219" y="27607"/>
                </a:lnTo>
                <a:lnTo>
                  <a:pt x="10099" y="28384"/>
                </a:lnTo>
                <a:lnTo>
                  <a:pt x="10099" y="28683"/>
                </a:lnTo>
                <a:lnTo>
                  <a:pt x="10159" y="28922"/>
                </a:lnTo>
                <a:lnTo>
                  <a:pt x="10278" y="28982"/>
                </a:lnTo>
                <a:lnTo>
                  <a:pt x="10338" y="29042"/>
                </a:lnTo>
                <a:lnTo>
                  <a:pt x="10517" y="28982"/>
                </a:lnTo>
                <a:lnTo>
                  <a:pt x="10697" y="28922"/>
                </a:lnTo>
                <a:lnTo>
                  <a:pt x="10816" y="28803"/>
                </a:lnTo>
                <a:lnTo>
                  <a:pt x="10936" y="28683"/>
                </a:lnTo>
                <a:lnTo>
                  <a:pt x="11055" y="28325"/>
                </a:lnTo>
                <a:lnTo>
                  <a:pt x="11055" y="27906"/>
                </a:lnTo>
                <a:lnTo>
                  <a:pt x="11055" y="27607"/>
                </a:lnTo>
                <a:lnTo>
                  <a:pt x="10936" y="27309"/>
                </a:lnTo>
                <a:lnTo>
                  <a:pt x="10756" y="26950"/>
                </a:lnTo>
                <a:lnTo>
                  <a:pt x="10637" y="26771"/>
                </a:lnTo>
                <a:close/>
                <a:moveTo>
                  <a:pt x="14282" y="27368"/>
                </a:moveTo>
                <a:lnTo>
                  <a:pt x="14043" y="27428"/>
                </a:lnTo>
                <a:lnTo>
                  <a:pt x="13744" y="27667"/>
                </a:lnTo>
                <a:lnTo>
                  <a:pt x="13386" y="27966"/>
                </a:lnTo>
                <a:lnTo>
                  <a:pt x="13027" y="28325"/>
                </a:lnTo>
                <a:lnTo>
                  <a:pt x="12728" y="28683"/>
                </a:lnTo>
                <a:lnTo>
                  <a:pt x="12489" y="29101"/>
                </a:lnTo>
                <a:lnTo>
                  <a:pt x="12430" y="29281"/>
                </a:lnTo>
                <a:lnTo>
                  <a:pt x="12430" y="29460"/>
                </a:lnTo>
                <a:lnTo>
                  <a:pt x="12489" y="29579"/>
                </a:lnTo>
                <a:lnTo>
                  <a:pt x="12549" y="29699"/>
                </a:lnTo>
                <a:lnTo>
                  <a:pt x="12669" y="29759"/>
                </a:lnTo>
                <a:lnTo>
                  <a:pt x="12788" y="29759"/>
                </a:lnTo>
                <a:lnTo>
                  <a:pt x="12967" y="29699"/>
                </a:lnTo>
                <a:lnTo>
                  <a:pt x="13087" y="29579"/>
                </a:lnTo>
                <a:lnTo>
                  <a:pt x="13445" y="29221"/>
                </a:lnTo>
                <a:lnTo>
                  <a:pt x="13744" y="28743"/>
                </a:lnTo>
                <a:lnTo>
                  <a:pt x="13983" y="28265"/>
                </a:lnTo>
                <a:lnTo>
                  <a:pt x="14222" y="27787"/>
                </a:lnTo>
                <a:lnTo>
                  <a:pt x="14282" y="27488"/>
                </a:lnTo>
                <a:lnTo>
                  <a:pt x="14282" y="27368"/>
                </a:lnTo>
                <a:close/>
                <a:moveTo>
                  <a:pt x="6872" y="27249"/>
                </a:moveTo>
                <a:lnTo>
                  <a:pt x="6813" y="27309"/>
                </a:lnTo>
                <a:lnTo>
                  <a:pt x="6753" y="27548"/>
                </a:lnTo>
                <a:lnTo>
                  <a:pt x="6693" y="27906"/>
                </a:lnTo>
                <a:lnTo>
                  <a:pt x="6574" y="28384"/>
                </a:lnTo>
                <a:lnTo>
                  <a:pt x="6574" y="28862"/>
                </a:lnTo>
                <a:lnTo>
                  <a:pt x="6633" y="29281"/>
                </a:lnTo>
                <a:lnTo>
                  <a:pt x="6753" y="29639"/>
                </a:lnTo>
                <a:lnTo>
                  <a:pt x="6872" y="29818"/>
                </a:lnTo>
                <a:lnTo>
                  <a:pt x="6992" y="29878"/>
                </a:lnTo>
                <a:lnTo>
                  <a:pt x="7231" y="29938"/>
                </a:lnTo>
                <a:lnTo>
                  <a:pt x="7350" y="29938"/>
                </a:lnTo>
                <a:lnTo>
                  <a:pt x="7470" y="29878"/>
                </a:lnTo>
                <a:lnTo>
                  <a:pt x="7530" y="29759"/>
                </a:lnTo>
                <a:lnTo>
                  <a:pt x="7530" y="29400"/>
                </a:lnTo>
                <a:lnTo>
                  <a:pt x="7470" y="28862"/>
                </a:lnTo>
                <a:lnTo>
                  <a:pt x="7350" y="28325"/>
                </a:lnTo>
                <a:lnTo>
                  <a:pt x="7171" y="27847"/>
                </a:lnTo>
                <a:lnTo>
                  <a:pt x="6872" y="27249"/>
                </a:lnTo>
                <a:close/>
                <a:moveTo>
                  <a:pt x="9621" y="30715"/>
                </a:moveTo>
                <a:lnTo>
                  <a:pt x="9502" y="30775"/>
                </a:lnTo>
                <a:lnTo>
                  <a:pt x="9382" y="30894"/>
                </a:lnTo>
                <a:lnTo>
                  <a:pt x="9203" y="31133"/>
                </a:lnTo>
                <a:lnTo>
                  <a:pt x="9143" y="31551"/>
                </a:lnTo>
                <a:lnTo>
                  <a:pt x="9143" y="31731"/>
                </a:lnTo>
                <a:lnTo>
                  <a:pt x="9203" y="31850"/>
                </a:lnTo>
                <a:lnTo>
                  <a:pt x="9322" y="31970"/>
                </a:lnTo>
                <a:lnTo>
                  <a:pt x="9502" y="32029"/>
                </a:lnTo>
                <a:lnTo>
                  <a:pt x="9800" y="32029"/>
                </a:lnTo>
                <a:lnTo>
                  <a:pt x="9920" y="31910"/>
                </a:lnTo>
                <a:lnTo>
                  <a:pt x="9980" y="31790"/>
                </a:lnTo>
                <a:lnTo>
                  <a:pt x="10099" y="31551"/>
                </a:lnTo>
                <a:lnTo>
                  <a:pt x="10039" y="31253"/>
                </a:lnTo>
                <a:lnTo>
                  <a:pt x="9980" y="31014"/>
                </a:lnTo>
                <a:lnTo>
                  <a:pt x="9860" y="30775"/>
                </a:lnTo>
                <a:lnTo>
                  <a:pt x="9741" y="30775"/>
                </a:lnTo>
                <a:lnTo>
                  <a:pt x="9621" y="30715"/>
                </a:lnTo>
                <a:close/>
                <a:moveTo>
                  <a:pt x="9442" y="6275"/>
                </a:moveTo>
                <a:lnTo>
                  <a:pt x="9920" y="6335"/>
                </a:lnTo>
                <a:lnTo>
                  <a:pt x="10338" y="6454"/>
                </a:lnTo>
                <a:lnTo>
                  <a:pt x="10756" y="6633"/>
                </a:lnTo>
                <a:lnTo>
                  <a:pt x="11115" y="6813"/>
                </a:lnTo>
                <a:lnTo>
                  <a:pt x="11832" y="7231"/>
                </a:lnTo>
                <a:lnTo>
                  <a:pt x="12549" y="7649"/>
                </a:lnTo>
                <a:lnTo>
                  <a:pt x="12967" y="7829"/>
                </a:lnTo>
                <a:lnTo>
                  <a:pt x="13386" y="7888"/>
                </a:lnTo>
                <a:lnTo>
                  <a:pt x="13864" y="8008"/>
                </a:lnTo>
                <a:lnTo>
                  <a:pt x="14342" y="8008"/>
                </a:lnTo>
                <a:lnTo>
                  <a:pt x="15358" y="7948"/>
                </a:lnTo>
                <a:lnTo>
                  <a:pt x="16314" y="7888"/>
                </a:lnTo>
                <a:lnTo>
                  <a:pt x="17270" y="7829"/>
                </a:lnTo>
                <a:lnTo>
                  <a:pt x="17748" y="7769"/>
                </a:lnTo>
                <a:lnTo>
                  <a:pt x="18226" y="7829"/>
                </a:lnTo>
                <a:lnTo>
                  <a:pt x="18644" y="7888"/>
                </a:lnTo>
                <a:lnTo>
                  <a:pt x="19122" y="8008"/>
                </a:lnTo>
                <a:lnTo>
                  <a:pt x="19541" y="8187"/>
                </a:lnTo>
                <a:lnTo>
                  <a:pt x="19959" y="8426"/>
                </a:lnTo>
                <a:lnTo>
                  <a:pt x="20317" y="8785"/>
                </a:lnTo>
                <a:lnTo>
                  <a:pt x="20676" y="9203"/>
                </a:lnTo>
                <a:lnTo>
                  <a:pt x="20915" y="9561"/>
                </a:lnTo>
                <a:lnTo>
                  <a:pt x="21094" y="9920"/>
                </a:lnTo>
                <a:lnTo>
                  <a:pt x="21214" y="10338"/>
                </a:lnTo>
                <a:lnTo>
                  <a:pt x="21393" y="10757"/>
                </a:lnTo>
                <a:lnTo>
                  <a:pt x="21512" y="11593"/>
                </a:lnTo>
                <a:lnTo>
                  <a:pt x="21572" y="12489"/>
                </a:lnTo>
                <a:lnTo>
                  <a:pt x="21572" y="13445"/>
                </a:lnTo>
                <a:lnTo>
                  <a:pt x="21512" y="14342"/>
                </a:lnTo>
                <a:lnTo>
                  <a:pt x="21333" y="16015"/>
                </a:lnTo>
                <a:lnTo>
                  <a:pt x="21154" y="17031"/>
                </a:lnTo>
                <a:lnTo>
                  <a:pt x="20975" y="18106"/>
                </a:lnTo>
                <a:lnTo>
                  <a:pt x="20736" y="19122"/>
                </a:lnTo>
                <a:lnTo>
                  <a:pt x="20437" y="20138"/>
                </a:lnTo>
                <a:lnTo>
                  <a:pt x="20138" y="21154"/>
                </a:lnTo>
                <a:lnTo>
                  <a:pt x="19720" y="22110"/>
                </a:lnTo>
                <a:lnTo>
                  <a:pt x="19301" y="23066"/>
                </a:lnTo>
                <a:lnTo>
                  <a:pt x="18883" y="24022"/>
                </a:lnTo>
                <a:lnTo>
                  <a:pt x="18345" y="24978"/>
                </a:lnTo>
                <a:lnTo>
                  <a:pt x="17808" y="25875"/>
                </a:lnTo>
                <a:lnTo>
                  <a:pt x="17210" y="26711"/>
                </a:lnTo>
                <a:lnTo>
                  <a:pt x="16612" y="27607"/>
                </a:lnTo>
                <a:lnTo>
                  <a:pt x="15955" y="28384"/>
                </a:lnTo>
                <a:lnTo>
                  <a:pt x="15238" y="29161"/>
                </a:lnTo>
                <a:lnTo>
                  <a:pt x="14461" y="29938"/>
                </a:lnTo>
                <a:lnTo>
                  <a:pt x="13744" y="30655"/>
                </a:lnTo>
                <a:lnTo>
                  <a:pt x="13087" y="31253"/>
                </a:lnTo>
                <a:lnTo>
                  <a:pt x="12310" y="31850"/>
                </a:lnTo>
                <a:lnTo>
                  <a:pt x="11533" y="32388"/>
                </a:lnTo>
                <a:lnTo>
                  <a:pt x="10697" y="32866"/>
                </a:lnTo>
                <a:lnTo>
                  <a:pt x="10219" y="33045"/>
                </a:lnTo>
                <a:lnTo>
                  <a:pt x="9800" y="33165"/>
                </a:lnTo>
                <a:lnTo>
                  <a:pt x="9382" y="33284"/>
                </a:lnTo>
                <a:lnTo>
                  <a:pt x="8486" y="33284"/>
                </a:lnTo>
                <a:lnTo>
                  <a:pt x="8067" y="33105"/>
                </a:lnTo>
                <a:lnTo>
                  <a:pt x="7649" y="32926"/>
                </a:lnTo>
                <a:lnTo>
                  <a:pt x="7291" y="32627"/>
                </a:lnTo>
                <a:lnTo>
                  <a:pt x="6932" y="32328"/>
                </a:lnTo>
                <a:lnTo>
                  <a:pt x="6574" y="31910"/>
                </a:lnTo>
                <a:lnTo>
                  <a:pt x="5976" y="31073"/>
                </a:lnTo>
                <a:lnTo>
                  <a:pt x="5438" y="30117"/>
                </a:lnTo>
                <a:lnTo>
                  <a:pt x="5020" y="29101"/>
                </a:lnTo>
                <a:lnTo>
                  <a:pt x="4602" y="28086"/>
                </a:lnTo>
                <a:lnTo>
                  <a:pt x="4183" y="27010"/>
                </a:lnTo>
                <a:lnTo>
                  <a:pt x="3526" y="25158"/>
                </a:lnTo>
                <a:lnTo>
                  <a:pt x="2809" y="22947"/>
                </a:lnTo>
                <a:lnTo>
                  <a:pt x="2152" y="20795"/>
                </a:lnTo>
                <a:lnTo>
                  <a:pt x="1853" y="19660"/>
                </a:lnTo>
                <a:lnTo>
                  <a:pt x="1614" y="18525"/>
                </a:lnTo>
                <a:lnTo>
                  <a:pt x="1435" y="17389"/>
                </a:lnTo>
                <a:lnTo>
                  <a:pt x="1315" y="16254"/>
                </a:lnTo>
                <a:lnTo>
                  <a:pt x="1315" y="15537"/>
                </a:lnTo>
                <a:lnTo>
                  <a:pt x="1315" y="14880"/>
                </a:lnTo>
                <a:lnTo>
                  <a:pt x="1315" y="14163"/>
                </a:lnTo>
                <a:lnTo>
                  <a:pt x="1315" y="13565"/>
                </a:lnTo>
                <a:lnTo>
                  <a:pt x="1255" y="12967"/>
                </a:lnTo>
                <a:lnTo>
                  <a:pt x="1255" y="12370"/>
                </a:lnTo>
                <a:lnTo>
                  <a:pt x="1315" y="11653"/>
                </a:lnTo>
                <a:lnTo>
                  <a:pt x="1494" y="10936"/>
                </a:lnTo>
                <a:lnTo>
                  <a:pt x="1793" y="10159"/>
                </a:lnTo>
                <a:lnTo>
                  <a:pt x="2271" y="9442"/>
                </a:lnTo>
                <a:lnTo>
                  <a:pt x="2749" y="8785"/>
                </a:lnTo>
                <a:lnTo>
                  <a:pt x="3347" y="8247"/>
                </a:lnTo>
                <a:lnTo>
                  <a:pt x="4064" y="7769"/>
                </a:lnTo>
                <a:lnTo>
                  <a:pt x="4781" y="7350"/>
                </a:lnTo>
                <a:lnTo>
                  <a:pt x="5558" y="6992"/>
                </a:lnTo>
                <a:lnTo>
                  <a:pt x="6335" y="6753"/>
                </a:lnTo>
                <a:lnTo>
                  <a:pt x="7291" y="6514"/>
                </a:lnTo>
                <a:lnTo>
                  <a:pt x="8366" y="6335"/>
                </a:lnTo>
                <a:lnTo>
                  <a:pt x="8904" y="6275"/>
                </a:lnTo>
                <a:close/>
                <a:moveTo>
                  <a:pt x="15836" y="1"/>
                </a:moveTo>
                <a:lnTo>
                  <a:pt x="15597" y="60"/>
                </a:lnTo>
                <a:lnTo>
                  <a:pt x="15298" y="180"/>
                </a:lnTo>
                <a:lnTo>
                  <a:pt x="15059" y="359"/>
                </a:lnTo>
                <a:lnTo>
                  <a:pt x="14760" y="598"/>
                </a:lnTo>
                <a:lnTo>
                  <a:pt x="14521" y="837"/>
                </a:lnTo>
                <a:lnTo>
                  <a:pt x="14103" y="1435"/>
                </a:lnTo>
                <a:lnTo>
                  <a:pt x="13744" y="2152"/>
                </a:lnTo>
                <a:lnTo>
                  <a:pt x="13505" y="2929"/>
                </a:lnTo>
                <a:lnTo>
                  <a:pt x="13386" y="3646"/>
                </a:lnTo>
                <a:lnTo>
                  <a:pt x="13266" y="4363"/>
                </a:lnTo>
                <a:lnTo>
                  <a:pt x="13326" y="5020"/>
                </a:lnTo>
                <a:lnTo>
                  <a:pt x="12489" y="4482"/>
                </a:lnTo>
                <a:lnTo>
                  <a:pt x="11772" y="3885"/>
                </a:lnTo>
                <a:lnTo>
                  <a:pt x="11055" y="3168"/>
                </a:lnTo>
                <a:lnTo>
                  <a:pt x="10458" y="2391"/>
                </a:lnTo>
                <a:lnTo>
                  <a:pt x="10099" y="1853"/>
                </a:lnTo>
                <a:lnTo>
                  <a:pt x="9681" y="1196"/>
                </a:lnTo>
                <a:lnTo>
                  <a:pt x="9382" y="837"/>
                </a:lnTo>
                <a:lnTo>
                  <a:pt x="9083" y="598"/>
                </a:lnTo>
                <a:lnTo>
                  <a:pt x="8785" y="419"/>
                </a:lnTo>
                <a:lnTo>
                  <a:pt x="8486" y="419"/>
                </a:lnTo>
                <a:lnTo>
                  <a:pt x="8187" y="479"/>
                </a:lnTo>
                <a:lnTo>
                  <a:pt x="8008" y="658"/>
                </a:lnTo>
                <a:lnTo>
                  <a:pt x="7888" y="897"/>
                </a:lnTo>
                <a:lnTo>
                  <a:pt x="7948" y="1196"/>
                </a:lnTo>
                <a:lnTo>
                  <a:pt x="8008" y="1554"/>
                </a:lnTo>
                <a:lnTo>
                  <a:pt x="8187" y="1972"/>
                </a:lnTo>
                <a:lnTo>
                  <a:pt x="8665" y="2869"/>
                </a:lnTo>
                <a:lnTo>
                  <a:pt x="9263" y="3765"/>
                </a:lnTo>
                <a:lnTo>
                  <a:pt x="9860" y="4602"/>
                </a:lnTo>
                <a:lnTo>
                  <a:pt x="10398" y="5259"/>
                </a:lnTo>
                <a:lnTo>
                  <a:pt x="10756" y="5618"/>
                </a:lnTo>
                <a:lnTo>
                  <a:pt x="9800" y="5498"/>
                </a:lnTo>
                <a:lnTo>
                  <a:pt x="8785" y="5498"/>
                </a:lnTo>
                <a:lnTo>
                  <a:pt x="7828" y="5558"/>
                </a:lnTo>
                <a:lnTo>
                  <a:pt x="6932" y="5677"/>
                </a:lnTo>
                <a:lnTo>
                  <a:pt x="5976" y="5916"/>
                </a:lnTo>
                <a:lnTo>
                  <a:pt x="5139" y="6155"/>
                </a:lnTo>
                <a:lnTo>
                  <a:pt x="4303" y="6514"/>
                </a:lnTo>
                <a:lnTo>
                  <a:pt x="3526" y="6932"/>
                </a:lnTo>
                <a:lnTo>
                  <a:pt x="2809" y="7410"/>
                </a:lnTo>
                <a:lnTo>
                  <a:pt x="2152" y="7948"/>
                </a:lnTo>
                <a:lnTo>
                  <a:pt x="1554" y="8605"/>
                </a:lnTo>
                <a:lnTo>
                  <a:pt x="1076" y="9322"/>
                </a:lnTo>
                <a:lnTo>
                  <a:pt x="658" y="10159"/>
                </a:lnTo>
                <a:lnTo>
                  <a:pt x="359" y="11055"/>
                </a:lnTo>
                <a:lnTo>
                  <a:pt x="120" y="12011"/>
                </a:lnTo>
                <a:lnTo>
                  <a:pt x="60" y="13087"/>
                </a:lnTo>
                <a:lnTo>
                  <a:pt x="1" y="14163"/>
                </a:lnTo>
                <a:lnTo>
                  <a:pt x="60" y="15298"/>
                </a:lnTo>
                <a:lnTo>
                  <a:pt x="180" y="16433"/>
                </a:lnTo>
                <a:lnTo>
                  <a:pt x="299" y="17569"/>
                </a:lnTo>
                <a:lnTo>
                  <a:pt x="479" y="18704"/>
                </a:lnTo>
                <a:lnTo>
                  <a:pt x="718" y="19839"/>
                </a:lnTo>
                <a:lnTo>
                  <a:pt x="1016" y="21034"/>
                </a:lnTo>
                <a:lnTo>
                  <a:pt x="1315" y="22170"/>
                </a:lnTo>
                <a:lnTo>
                  <a:pt x="2032" y="24381"/>
                </a:lnTo>
                <a:lnTo>
                  <a:pt x="2869" y="26592"/>
                </a:lnTo>
                <a:lnTo>
                  <a:pt x="3765" y="28683"/>
                </a:lnTo>
                <a:lnTo>
                  <a:pt x="4661" y="30715"/>
                </a:lnTo>
                <a:lnTo>
                  <a:pt x="5020" y="31432"/>
                </a:lnTo>
                <a:lnTo>
                  <a:pt x="5438" y="32149"/>
                </a:lnTo>
                <a:lnTo>
                  <a:pt x="5916" y="32866"/>
                </a:lnTo>
                <a:lnTo>
                  <a:pt x="6454" y="33463"/>
                </a:lnTo>
                <a:lnTo>
                  <a:pt x="6753" y="33703"/>
                </a:lnTo>
                <a:lnTo>
                  <a:pt x="7052" y="33942"/>
                </a:lnTo>
                <a:lnTo>
                  <a:pt x="7410" y="34121"/>
                </a:lnTo>
                <a:lnTo>
                  <a:pt x="7769" y="34300"/>
                </a:lnTo>
                <a:lnTo>
                  <a:pt x="8127" y="34420"/>
                </a:lnTo>
                <a:lnTo>
                  <a:pt x="8546" y="34479"/>
                </a:lnTo>
                <a:lnTo>
                  <a:pt x="8964" y="34539"/>
                </a:lnTo>
                <a:lnTo>
                  <a:pt x="9442" y="34479"/>
                </a:lnTo>
                <a:lnTo>
                  <a:pt x="9920" y="34420"/>
                </a:lnTo>
                <a:lnTo>
                  <a:pt x="10398" y="34300"/>
                </a:lnTo>
                <a:lnTo>
                  <a:pt x="10876" y="34121"/>
                </a:lnTo>
                <a:lnTo>
                  <a:pt x="11294" y="33882"/>
                </a:lnTo>
                <a:lnTo>
                  <a:pt x="12250" y="33344"/>
                </a:lnTo>
                <a:lnTo>
                  <a:pt x="13087" y="32746"/>
                </a:lnTo>
                <a:lnTo>
                  <a:pt x="13924" y="32029"/>
                </a:lnTo>
                <a:lnTo>
                  <a:pt x="14700" y="31253"/>
                </a:lnTo>
                <a:lnTo>
                  <a:pt x="16075" y="29818"/>
                </a:lnTo>
                <a:lnTo>
                  <a:pt x="16792" y="28982"/>
                </a:lnTo>
                <a:lnTo>
                  <a:pt x="17509" y="28026"/>
                </a:lnTo>
                <a:lnTo>
                  <a:pt x="18226" y="27129"/>
                </a:lnTo>
                <a:lnTo>
                  <a:pt x="18823" y="26173"/>
                </a:lnTo>
                <a:lnTo>
                  <a:pt x="19421" y="25158"/>
                </a:lnTo>
                <a:lnTo>
                  <a:pt x="19959" y="24142"/>
                </a:lnTo>
                <a:lnTo>
                  <a:pt x="20437" y="23066"/>
                </a:lnTo>
                <a:lnTo>
                  <a:pt x="20855" y="22050"/>
                </a:lnTo>
                <a:lnTo>
                  <a:pt x="21273" y="20915"/>
                </a:lnTo>
                <a:lnTo>
                  <a:pt x="21632" y="19839"/>
                </a:lnTo>
                <a:lnTo>
                  <a:pt x="21871" y="18704"/>
                </a:lnTo>
                <a:lnTo>
                  <a:pt x="22110" y="17569"/>
                </a:lnTo>
                <a:lnTo>
                  <a:pt x="22289" y="16433"/>
                </a:lnTo>
                <a:lnTo>
                  <a:pt x="22409" y="15298"/>
                </a:lnTo>
                <a:lnTo>
                  <a:pt x="22469" y="14163"/>
                </a:lnTo>
                <a:lnTo>
                  <a:pt x="22469" y="13027"/>
                </a:lnTo>
                <a:lnTo>
                  <a:pt x="22409" y="11952"/>
                </a:lnTo>
                <a:lnTo>
                  <a:pt x="22289" y="10876"/>
                </a:lnTo>
                <a:lnTo>
                  <a:pt x="22050" y="9920"/>
                </a:lnTo>
                <a:lnTo>
                  <a:pt x="21871" y="9442"/>
                </a:lnTo>
                <a:lnTo>
                  <a:pt x="21692" y="9024"/>
                </a:lnTo>
                <a:lnTo>
                  <a:pt x="21453" y="8605"/>
                </a:lnTo>
                <a:lnTo>
                  <a:pt x="21214" y="8247"/>
                </a:lnTo>
                <a:lnTo>
                  <a:pt x="20855" y="7888"/>
                </a:lnTo>
                <a:lnTo>
                  <a:pt x="20497" y="7589"/>
                </a:lnTo>
                <a:lnTo>
                  <a:pt x="20138" y="7350"/>
                </a:lnTo>
                <a:lnTo>
                  <a:pt x="19660" y="7111"/>
                </a:lnTo>
                <a:lnTo>
                  <a:pt x="19122" y="6932"/>
                </a:lnTo>
                <a:lnTo>
                  <a:pt x="18525" y="6753"/>
                </a:lnTo>
                <a:lnTo>
                  <a:pt x="18943" y="6574"/>
                </a:lnTo>
                <a:lnTo>
                  <a:pt x="19421" y="6335"/>
                </a:lnTo>
                <a:lnTo>
                  <a:pt x="19839" y="6036"/>
                </a:lnTo>
                <a:lnTo>
                  <a:pt x="20198" y="5737"/>
                </a:lnTo>
                <a:lnTo>
                  <a:pt x="20377" y="5498"/>
                </a:lnTo>
                <a:lnTo>
                  <a:pt x="20437" y="5319"/>
                </a:lnTo>
                <a:lnTo>
                  <a:pt x="20497" y="5140"/>
                </a:lnTo>
                <a:lnTo>
                  <a:pt x="20497" y="4960"/>
                </a:lnTo>
                <a:lnTo>
                  <a:pt x="20437" y="4781"/>
                </a:lnTo>
                <a:lnTo>
                  <a:pt x="20317" y="4602"/>
                </a:lnTo>
                <a:lnTo>
                  <a:pt x="20078" y="4422"/>
                </a:lnTo>
                <a:lnTo>
                  <a:pt x="19780" y="4303"/>
                </a:lnTo>
                <a:lnTo>
                  <a:pt x="19541" y="4243"/>
                </a:lnTo>
                <a:lnTo>
                  <a:pt x="19301" y="4183"/>
                </a:lnTo>
                <a:lnTo>
                  <a:pt x="18823" y="4243"/>
                </a:lnTo>
                <a:lnTo>
                  <a:pt x="18286" y="4363"/>
                </a:lnTo>
                <a:lnTo>
                  <a:pt x="17688" y="4542"/>
                </a:lnTo>
                <a:lnTo>
                  <a:pt x="16553" y="5020"/>
                </a:lnTo>
                <a:lnTo>
                  <a:pt x="15716" y="5438"/>
                </a:lnTo>
                <a:lnTo>
                  <a:pt x="15955" y="4661"/>
                </a:lnTo>
                <a:lnTo>
                  <a:pt x="16194" y="3825"/>
                </a:lnTo>
                <a:lnTo>
                  <a:pt x="16314" y="3048"/>
                </a:lnTo>
                <a:lnTo>
                  <a:pt x="16373" y="2212"/>
                </a:lnTo>
                <a:lnTo>
                  <a:pt x="16493" y="1435"/>
                </a:lnTo>
                <a:lnTo>
                  <a:pt x="16553" y="1016"/>
                </a:lnTo>
                <a:lnTo>
                  <a:pt x="16553" y="658"/>
                </a:lnTo>
                <a:lnTo>
                  <a:pt x="16433" y="299"/>
                </a:lnTo>
                <a:lnTo>
                  <a:pt x="16373" y="180"/>
                </a:lnTo>
                <a:lnTo>
                  <a:pt x="16314" y="120"/>
                </a:lnTo>
                <a:lnTo>
                  <a:pt x="16194" y="60"/>
                </a:lnTo>
                <a:lnTo>
                  <a:pt x="16015"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73"/>
          <p:cNvSpPr/>
          <p:nvPr/>
        </p:nvSpPr>
        <p:spPr>
          <a:xfrm>
            <a:off x="6461285" y="4408739"/>
            <a:ext cx="953706" cy="858029"/>
          </a:xfrm>
          <a:custGeom>
            <a:rect b="b" l="l" r="r" t="t"/>
            <a:pathLst>
              <a:path extrusionOk="0" h="31612" w="35137">
                <a:moveTo>
                  <a:pt x="18405" y="3287"/>
                </a:moveTo>
                <a:lnTo>
                  <a:pt x="18166" y="3347"/>
                </a:lnTo>
                <a:lnTo>
                  <a:pt x="18166" y="3407"/>
                </a:lnTo>
                <a:lnTo>
                  <a:pt x="18106" y="3466"/>
                </a:lnTo>
                <a:lnTo>
                  <a:pt x="18225" y="3646"/>
                </a:lnTo>
                <a:lnTo>
                  <a:pt x="18464" y="3944"/>
                </a:lnTo>
                <a:lnTo>
                  <a:pt x="18942" y="4183"/>
                </a:lnTo>
                <a:lnTo>
                  <a:pt x="19241" y="4423"/>
                </a:lnTo>
                <a:lnTo>
                  <a:pt x="19660" y="4781"/>
                </a:lnTo>
                <a:lnTo>
                  <a:pt x="19899" y="4901"/>
                </a:lnTo>
                <a:lnTo>
                  <a:pt x="20138" y="5020"/>
                </a:lnTo>
                <a:lnTo>
                  <a:pt x="20317" y="5020"/>
                </a:lnTo>
                <a:lnTo>
                  <a:pt x="20496" y="4960"/>
                </a:lnTo>
                <a:lnTo>
                  <a:pt x="20556" y="4781"/>
                </a:lnTo>
                <a:lnTo>
                  <a:pt x="20556" y="4542"/>
                </a:lnTo>
                <a:lnTo>
                  <a:pt x="20436" y="4363"/>
                </a:lnTo>
                <a:lnTo>
                  <a:pt x="20257" y="4183"/>
                </a:lnTo>
                <a:lnTo>
                  <a:pt x="19839" y="3825"/>
                </a:lnTo>
                <a:lnTo>
                  <a:pt x="19540" y="3646"/>
                </a:lnTo>
                <a:lnTo>
                  <a:pt x="19062" y="3407"/>
                </a:lnTo>
                <a:lnTo>
                  <a:pt x="18703" y="3347"/>
                </a:lnTo>
                <a:lnTo>
                  <a:pt x="18405" y="3287"/>
                </a:lnTo>
                <a:close/>
                <a:moveTo>
                  <a:pt x="28384" y="5677"/>
                </a:moveTo>
                <a:lnTo>
                  <a:pt x="27009" y="5737"/>
                </a:lnTo>
                <a:lnTo>
                  <a:pt x="26053" y="5857"/>
                </a:lnTo>
                <a:lnTo>
                  <a:pt x="25575" y="5916"/>
                </a:lnTo>
                <a:lnTo>
                  <a:pt x="25277" y="5916"/>
                </a:lnTo>
                <a:lnTo>
                  <a:pt x="26053" y="6155"/>
                </a:lnTo>
                <a:lnTo>
                  <a:pt x="26770" y="6275"/>
                </a:lnTo>
                <a:lnTo>
                  <a:pt x="27547" y="6335"/>
                </a:lnTo>
                <a:lnTo>
                  <a:pt x="29041" y="6335"/>
                </a:lnTo>
                <a:lnTo>
                  <a:pt x="29400" y="6275"/>
                </a:lnTo>
                <a:lnTo>
                  <a:pt x="29579" y="6275"/>
                </a:lnTo>
                <a:lnTo>
                  <a:pt x="29639" y="6215"/>
                </a:lnTo>
                <a:lnTo>
                  <a:pt x="29758" y="6096"/>
                </a:lnTo>
                <a:lnTo>
                  <a:pt x="29878" y="5916"/>
                </a:lnTo>
                <a:lnTo>
                  <a:pt x="29878" y="5857"/>
                </a:lnTo>
                <a:lnTo>
                  <a:pt x="29878" y="5797"/>
                </a:lnTo>
                <a:lnTo>
                  <a:pt x="29818" y="5737"/>
                </a:lnTo>
                <a:lnTo>
                  <a:pt x="29698" y="5737"/>
                </a:lnTo>
                <a:lnTo>
                  <a:pt x="28384" y="5677"/>
                </a:lnTo>
                <a:close/>
                <a:moveTo>
                  <a:pt x="21512" y="4781"/>
                </a:moveTo>
                <a:lnTo>
                  <a:pt x="21213" y="4841"/>
                </a:lnTo>
                <a:lnTo>
                  <a:pt x="20914" y="4960"/>
                </a:lnTo>
                <a:lnTo>
                  <a:pt x="20675" y="5080"/>
                </a:lnTo>
                <a:lnTo>
                  <a:pt x="20496" y="5379"/>
                </a:lnTo>
                <a:lnTo>
                  <a:pt x="20377" y="5558"/>
                </a:lnTo>
                <a:lnTo>
                  <a:pt x="20436" y="5737"/>
                </a:lnTo>
                <a:lnTo>
                  <a:pt x="20556" y="5857"/>
                </a:lnTo>
                <a:lnTo>
                  <a:pt x="20914" y="6036"/>
                </a:lnTo>
                <a:lnTo>
                  <a:pt x="21333" y="6275"/>
                </a:lnTo>
                <a:lnTo>
                  <a:pt x="21631" y="6454"/>
                </a:lnTo>
                <a:lnTo>
                  <a:pt x="21870" y="6753"/>
                </a:lnTo>
                <a:lnTo>
                  <a:pt x="22109" y="6992"/>
                </a:lnTo>
                <a:lnTo>
                  <a:pt x="22408" y="7171"/>
                </a:lnTo>
                <a:lnTo>
                  <a:pt x="22647" y="7291"/>
                </a:lnTo>
                <a:lnTo>
                  <a:pt x="22946" y="7291"/>
                </a:lnTo>
                <a:lnTo>
                  <a:pt x="23305" y="7171"/>
                </a:lnTo>
                <a:lnTo>
                  <a:pt x="23663" y="6872"/>
                </a:lnTo>
                <a:lnTo>
                  <a:pt x="23842" y="6574"/>
                </a:lnTo>
                <a:lnTo>
                  <a:pt x="23962" y="6275"/>
                </a:lnTo>
                <a:lnTo>
                  <a:pt x="24022" y="5976"/>
                </a:lnTo>
                <a:lnTo>
                  <a:pt x="24022" y="5677"/>
                </a:lnTo>
                <a:lnTo>
                  <a:pt x="23902" y="5379"/>
                </a:lnTo>
                <a:lnTo>
                  <a:pt x="23663" y="5199"/>
                </a:lnTo>
                <a:lnTo>
                  <a:pt x="23424" y="5020"/>
                </a:lnTo>
                <a:lnTo>
                  <a:pt x="23066" y="4901"/>
                </a:lnTo>
                <a:lnTo>
                  <a:pt x="22528" y="4841"/>
                </a:lnTo>
                <a:lnTo>
                  <a:pt x="21870" y="4781"/>
                </a:lnTo>
                <a:close/>
                <a:moveTo>
                  <a:pt x="6573" y="7888"/>
                </a:moveTo>
                <a:lnTo>
                  <a:pt x="6334" y="7948"/>
                </a:lnTo>
                <a:lnTo>
                  <a:pt x="6215" y="8068"/>
                </a:lnTo>
                <a:lnTo>
                  <a:pt x="6095" y="8187"/>
                </a:lnTo>
                <a:lnTo>
                  <a:pt x="6035" y="8366"/>
                </a:lnTo>
                <a:lnTo>
                  <a:pt x="6035" y="8546"/>
                </a:lnTo>
                <a:lnTo>
                  <a:pt x="6095" y="8665"/>
                </a:lnTo>
                <a:lnTo>
                  <a:pt x="6215" y="8785"/>
                </a:lnTo>
                <a:lnTo>
                  <a:pt x="6334" y="8844"/>
                </a:lnTo>
                <a:lnTo>
                  <a:pt x="6573" y="8785"/>
                </a:lnTo>
                <a:lnTo>
                  <a:pt x="6693" y="8665"/>
                </a:lnTo>
                <a:lnTo>
                  <a:pt x="6812" y="8546"/>
                </a:lnTo>
                <a:lnTo>
                  <a:pt x="6872" y="8366"/>
                </a:lnTo>
                <a:lnTo>
                  <a:pt x="6872" y="8187"/>
                </a:lnTo>
                <a:lnTo>
                  <a:pt x="6812" y="8068"/>
                </a:lnTo>
                <a:lnTo>
                  <a:pt x="6693" y="7948"/>
                </a:lnTo>
                <a:lnTo>
                  <a:pt x="6573" y="7888"/>
                </a:lnTo>
                <a:close/>
                <a:moveTo>
                  <a:pt x="20974" y="6753"/>
                </a:moveTo>
                <a:lnTo>
                  <a:pt x="20436" y="6992"/>
                </a:lnTo>
                <a:lnTo>
                  <a:pt x="19600" y="7470"/>
                </a:lnTo>
                <a:lnTo>
                  <a:pt x="18584" y="8068"/>
                </a:lnTo>
                <a:lnTo>
                  <a:pt x="17508" y="8785"/>
                </a:lnTo>
                <a:lnTo>
                  <a:pt x="16552" y="9561"/>
                </a:lnTo>
                <a:lnTo>
                  <a:pt x="16134" y="9980"/>
                </a:lnTo>
                <a:lnTo>
                  <a:pt x="15835" y="10338"/>
                </a:lnTo>
                <a:lnTo>
                  <a:pt x="15596" y="10697"/>
                </a:lnTo>
                <a:lnTo>
                  <a:pt x="15477" y="10996"/>
                </a:lnTo>
                <a:lnTo>
                  <a:pt x="15477" y="11294"/>
                </a:lnTo>
                <a:lnTo>
                  <a:pt x="15536" y="11414"/>
                </a:lnTo>
                <a:lnTo>
                  <a:pt x="15596" y="11533"/>
                </a:lnTo>
                <a:lnTo>
                  <a:pt x="15716" y="11474"/>
                </a:lnTo>
                <a:lnTo>
                  <a:pt x="15895" y="11354"/>
                </a:lnTo>
                <a:lnTo>
                  <a:pt x="16492" y="10876"/>
                </a:lnTo>
                <a:lnTo>
                  <a:pt x="18285" y="9263"/>
                </a:lnTo>
                <a:lnTo>
                  <a:pt x="20018" y="7590"/>
                </a:lnTo>
                <a:lnTo>
                  <a:pt x="20675" y="6992"/>
                </a:lnTo>
                <a:lnTo>
                  <a:pt x="20974" y="6753"/>
                </a:lnTo>
                <a:close/>
                <a:moveTo>
                  <a:pt x="6513" y="10816"/>
                </a:moveTo>
                <a:lnTo>
                  <a:pt x="6334" y="10876"/>
                </a:lnTo>
                <a:lnTo>
                  <a:pt x="6155" y="10996"/>
                </a:lnTo>
                <a:lnTo>
                  <a:pt x="6095" y="11175"/>
                </a:lnTo>
                <a:lnTo>
                  <a:pt x="6095" y="11354"/>
                </a:lnTo>
                <a:lnTo>
                  <a:pt x="6155" y="11533"/>
                </a:lnTo>
                <a:lnTo>
                  <a:pt x="6274" y="11653"/>
                </a:lnTo>
                <a:lnTo>
                  <a:pt x="6633" y="11653"/>
                </a:lnTo>
                <a:lnTo>
                  <a:pt x="6812" y="11533"/>
                </a:lnTo>
                <a:lnTo>
                  <a:pt x="6932" y="11414"/>
                </a:lnTo>
                <a:lnTo>
                  <a:pt x="6991" y="11294"/>
                </a:lnTo>
                <a:lnTo>
                  <a:pt x="7051" y="11115"/>
                </a:lnTo>
                <a:lnTo>
                  <a:pt x="6991" y="10996"/>
                </a:lnTo>
                <a:lnTo>
                  <a:pt x="6932" y="10876"/>
                </a:lnTo>
                <a:lnTo>
                  <a:pt x="6752" y="10816"/>
                </a:lnTo>
                <a:close/>
                <a:moveTo>
                  <a:pt x="22588" y="8127"/>
                </a:moveTo>
                <a:lnTo>
                  <a:pt x="22588" y="8904"/>
                </a:lnTo>
                <a:lnTo>
                  <a:pt x="22588" y="10398"/>
                </a:lnTo>
                <a:lnTo>
                  <a:pt x="22647" y="11175"/>
                </a:lnTo>
                <a:lnTo>
                  <a:pt x="22767" y="11832"/>
                </a:lnTo>
                <a:lnTo>
                  <a:pt x="22886" y="12071"/>
                </a:lnTo>
                <a:lnTo>
                  <a:pt x="23006" y="12250"/>
                </a:lnTo>
                <a:lnTo>
                  <a:pt x="23125" y="12370"/>
                </a:lnTo>
                <a:lnTo>
                  <a:pt x="23305" y="12370"/>
                </a:lnTo>
                <a:lnTo>
                  <a:pt x="23484" y="12250"/>
                </a:lnTo>
                <a:lnTo>
                  <a:pt x="23544" y="12071"/>
                </a:lnTo>
                <a:lnTo>
                  <a:pt x="23305" y="11055"/>
                </a:lnTo>
                <a:lnTo>
                  <a:pt x="23006" y="10099"/>
                </a:lnTo>
                <a:lnTo>
                  <a:pt x="22767" y="9083"/>
                </a:lnTo>
                <a:lnTo>
                  <a:pt x="22588" y="8127"/>
                </a:lnTo>
                <a:close/>
                <a:moveTo>
                  <a:pt x="4183" y="12549"/>
                </a:moveTo>
                <a:lnTo>
                  <a:pt x="3944" y="12609"/>
                </a:lnTo>
                <a:lnTo>
                  <a:pt x="3765" y="12728"/>
                </a:lnTo>
                <a:lnTo>
                  <a:pt x="3645" y="12908"/>
                </a:lnTo>
                <a:lnTo>
                  <a:pt x="3526" y="13147"/>
                </a:lnTo>
                <a:lnTo>
                  <a:pt x="3526" y="13386"/>
                </a:lnTo>
                <a:lnTo>
                  <a:pt x="3585" y="13565"/>
                </a:lnTo>
                <a:lnTo>
                  <a:pt x="3705" y="13685"/>
                </a:lnTo>
                <a:lnTo>
                  <a:pt x="3944" y="13744"/>
                </a:lnTo>
                <a:lnTo>
                  <a:pt x="4183" y="13685"/>
                </a:lnTo>
                <a:lnTo>
                  <a:pt x="4362" y="13565"/>
                </a:lnTo>
                <a:lnTo>
                  <a:pt x="4482" y="13386"/>
                </a:lnTo>
                <a:lnTo>
                  <a:pt x="4601" y="13147"/>
                </a:lnTo>
                <a:lnTo>
                  <a:pt x="4601" y="12908"/>
                </a:lnTo>
                <a:lnTo>
                  <a:pt x="4541" y="12728"/>
                </a:lnTo>
                <a:lnTo>
                  <a:pt x="4422" y="12609"/>
                </a:lnTo>
                <a:lnTo>
                  <a:pt x="4183" y="12549"/>
                </a:lnTo>
                <a:close/>
                <a:moveTo>
                  <a:pt x="6752" y="14700"/>
                </a:moveTo>
                <a:lnTo>
                  <a:pt x="6573" y="14760"/>
                </a:lnTo>
                <a:lnTo>
                  <a:pt x="6454" y="14760"/>
                </a:lnTo>
                <a:lnTo>
                  <a:pt x="6334" y="14880"/>
                </a:lnTo>
                <a:lnTo>
                  <a:pt x="6215" y="15059"/>
                </a:lnTo>
                <a:lnTo>
                  <a:pt x="6155" y="15298"/>
                </a:lnTo>
                <a:lnTo>
                  <a:pt x="6215" y="15597"/>
                </a:lnTo>
                <a:lnTo>
                  <a:pt x="6394" y="15776"/>
                </a:lnTo>
                <a:lnTo>
                  <a:pt x="6573" y="15896"/>
                </a:lnTo>
                <a:lnTo>
                  <a:pt x="6693" y="15896"/>
                </a:lnTo>
                <a:lnTo>
                  <a:pt x="6812" y="15836"/>
                </a:lnTo>
                <a:lnTo>
                  <a:pt x="6991" y="15776"/>
                </a:lnTo>
                <a:lnTo>
                  <a:pt x="7111" y="15656"/>
                </a:lnTo>
                <a:lnTo>
                  <a:pt x="7230" y="15477"/>
                </a:lnTo>
                <a:lnTo>
                  <a:pt x="7290" y="15298"/>
                </a:lnTo>
                <a:lnTo>
                  <a:pt x="7290" y="15119"/>
                </a:lnTo>
                <a:lnTo>
                  <a:pt x="7171" y="14999"/>
                </a:lnTo>
                <a:lnTo>
                  <a:pt x="7111" y="14880"/>
                </a:lnTo>
                <a:lnTo>
                  <a:pt x="6932" y="14760"/>
                </a:lnTo>
                <a:lnTo>
                  <a:pt x="6752" y="14700"/>
                </a:lnTo>
                <a:close/>
                <a:moveTo>
                  <a:pt x="3167" y="15597"/>
                </a:moveTo>
                <a:lnTo>
                  <a:pt x="2988" y="15716"/>
                </a:lnTo>
                <a:lnTo>
                  <a:pt x="2809" y="15836"/>
                </a:lnTo>
                <a:lnTo>
                  <a:pt x="2749" y="16135"/>
                </a:lnTo>
                <a:lnTo>
                  <a:pt x="2689" y="16314"/>
                </a:lnTo>
                <a:lnTo>
                  <a:pt x="2749" y="16493"/>
                </a:lnTo>
                <a:lnTo>
                  <a:pt x="2868" y="16553"/>
                </a:lnTo>
                <a:lnTo>
                  <a:pt x="3048" y="16613"/>
                </a:lnTo>
                <a:lnTo>
                  <a:pt x="3227" y="16613"/>
                </a:lnTo>
                <a:lnTo>
                  <a:pt x="3406" y="16553"/>
                </a:lnTo>
                <a:lnTo>
                  <a:pt x="3526" y="16493"/>
                </a:lnTo>
                <a:lnTo>
                  <a:pt x="3645" y="16314"/>
                </a:lnTo>
                <a:lnTo>
                  <a:pt x="3705" y="16015"/>
                </a:lnTo>
                <a:lnTo>
                  <a:pt x="3645" y="15836"/>
                </a:lnTo>
                <a:lnTo>
                  <a:pt x="3526" y="15716"/>
                </a:lnTo>
                <a:lnTo>
                  <a:pt x="3346" y="15597"/>
                </a:lnTo>
                <a:close/>
                <a:moveTo>
                  <a:pt x="8186" y="17688"/>
                </a:moveTo>
                <a:lnTo>
                  <a:pt x="8067" y="17748"/>
                </a:lnTo>
                <a:lnTo>
                  <a:pt x="7947" y="17808"/>
                </a:lnTo>
                <a:lnTo>
                  <a:pt x="7828" y="17987"/>
                </a:lnTo>
                <a:lnTo>
                  <a:pt x="7768" y="18166"/>
                </a:lnTo>
                <a:lnTo>
                  <a:pt x="7708" y="18405"/>
                </a:lnTo>
                <a:lnTo>
                  <a:pt x="7768" y="18584"/>
                </a:lnTo>
                <a:lnTo>
                  <a:pt x="7828" y="18764"/>
                </a:lnTo>
                <a:lnTo>
                  <a:pt x="7947" y="18824"/>
                </a:lnTo>
                <a:lnTo>
                  <a:pt x="8127" y="18824"/>
                </a:lnTo>
                <a:lnTo>
                  <a:pt x="8366" y="18764"/>
                </a:lnTo>
                <a:lnTo>
                  <a:pt x="8545" y="18644"/>
                </a:lnTo>
                <a:lnTo>
                  <a:pt x="8724" y="18525"/>
                </a:lnTo>
                <a:lnTo>
                  <a:pt x="8844" y="18465"/>
                </a:lnTo>
                <a:lnTo>
                  <a:pt x="8904" y="18345"/>
                </a:lnTo>
                <a:lnTo>
                  <a:pt x="8904" y="18286"/>
                </a:lnTo>
                <a:lnTo>
                  <a:pt x="8904" y="18166"/>
                </a:lnTo>
                <a:lnTo>
                  <a:pt x="8844" y="17927"/>
                </a:lnTo>
                <a:lnTo>
                  <a:pt x="8665" y="17808"/>
                </a:lnTo>
                <a:lnTo>
                  <a:pt x="8426" y="17688"/>
                </a:lnTo>
                <a:close/>
                <a:moveTo>
                  <a:pt x="5258" y="18883"/>
                </a:moveTo>
                <a:lnTo>
                  <a:pt x="5079" y="18943"/>
                </a:lnTo>
                <a:lnTo>
                  <a:pt x="4900" y="19063"/>
                </a:lnTo>
                <a:lnTo>
                  <a:pt x="4840" y="19242"/>
                </a:lnTo>
                <a:lnTo>
                  <a:pt x="4840" y="19421"/>
                </a:lnTo>
                <a:lnTo>
                  <a:pt x="4840" y="19600"/>
                </a:lnTo>
                <a:lnTo>
                  <a:pt x="4900" y="19780"/>
                </a:lnTo>
                <a:lnTo>
                  <a:pt x="5019" y="19959"/>
                </a:lnTo>
                <a:lnTo>
                  <a:pt x="5139" y="20019"/>
                </a:lnTo>
                <a:lnTo>
                  <a:pt x="5318" y="19959"/>
                </a:lnTo>
                <a:lnTo>
                  <a:pt x="5497" y="19839"/>
                </a:lnTo>
                <a:lnTo>
                  <a:pt x="5617" y="19660"/>
                </a:lnTo>
                <a:lnTo>
                  <a:pt x="5677" y="19421"/>
                </a:lnTo>
                <a:lnTo>
                  <a:pt x="5677" y="19182"/>
                </a:lnTo>
                <a:lnTo>
                  <a:pt x="5617" y="19003"/>
                </a:lnTo>
                <a:lnTo>
                  <a:pt x="5497" y="18883"/>
                </a:lnTo>
                <a:close/>
                <a:moveTo>
                  <a:pt x="7768" y="21094"/>
                </a:moveTo>
                <a:lnTo>
                  <a:pt x="7589" y="21214"/>
                </a:lnTo>
                <a:lnTo>
                  <a:pt x="7529" y="21393"/>
                </a:lnTo>
                <a:lnTo>
                  <a:pt x="7529" y="21572"/>
                </a:lnTo>
                <a:lnTo>
                  <a:pt x="7529" y="21692"/>
                </a:lnTo>
                <a:lnTo>
                  <a:pt x="7589" y="21871"/>
                </a:lnTo>
                <a:lnTo>
                  <a:pt x="7708" y="21931"/>
                </a:lnTo>
                <a:lnTo>
                  <a:pt x="7828" y="21931"/>
                </a:lnTo>
                <a:lnTo>
                  <a:pt x="8067" y="21752"/>
                </a:lnTo>
                <a:lnTo>
                  <a:pt x="8246" y="21453"/>
                </a:lnTo>
                <a:lnTo>
                  <a:pt x="8306" y="21333"/>
                </a:lnTo>
                <a:lnTo>
                  <a:pt x="8306" y="21214"/>
                </a:lnTo>
                <a:lnTo>
                  <a:pt x="8186" y="21094"/>
                </a:lnTo>
                <a:close/>
                <a:moveTo>
                  <a:pt x="11354" y="21991"/>
                </a:moveTo>
                <a:lnTo>
                  <a:pt x="11114" y="22050"/>
                </a:lnTo>
                <a:lnTo>
                  <a:pt x="10995" y="22110"/>
                </a:lnTo>
                <a:lnTo>
                  <a:pt x="10875" y="22289"/>
                </a:lnTo>
                <a:lnTo>
                  <a:pt x="10816" y="22409"/>
                </a:lnTo>
                <a:lnTo>
                  <a:pt x="10816" y="22588"/>
                </a:lnTo>
                <a:lnTo>
                  <a:pt x="10816" y="22767"/>
                </a:lnTo>
                <a:lnTo>
                  <a:pt x="10935" y="22887"/>
                </a:lnTo>
                <a:lnTo>
                  <a:pt x="11114" y="22947"/>
                </a:lnTo>
                <a:lnTo>
                  <a:pt x="11354" y="22947"/>
                </a:lnTo>
                <a:lnTo>
                  <a:pt x="11473" y="22827"/>
                </a:lnTo>
                <a:lnTo>
                  <a:pt x="11593" y="22708"/>
                </a:lnTo>
                <a:lnTo>
                  <a:pt x="11652" y="22528"/>
                </a:lnTo>
                <a:lnTo>
                  <a:pt x="11652" y="22349"/>
                </a:lnTo>
                <a:lnTo>
                  <a:pt x="11593" y="22170"/>
                </a:lnTo>
                <a:lnTo>
                  <a:pt x="11533" y="22050"/>
                </a:lnTo>
                <a:lnTo>
                  <a:pt x="11354" y="21991"/>
                </a:lnTo>
                <a:close/>
                <a:moveTo>
                  <a:pt x="5079" y="21871"/>
                </a:moveTo>
                <a:lnTo>
                  <a:pt x="4840" y="21931"/>
                </a:lnTo>
                <a:lnTo>
                  <a:pt x="4721" y="21991"/>
                </a:lnTo>
                <a:lnTo>
                  <a:pt x="4601" y="22170"/>
                </a:lnTo>
                <a:lnTo>
                  <a:pt x="4482" y="22349"/>
                </a:lnTo>
                <a:lnTo>
                  <a:pt x="4482" y="22528"/>
                </a:lnTo>
                <a:lnTo>
                  <a:pt x="4482" y="22708"/>
                </a:lnTo>
                <a:lnTo>
                  <a:pt x="4601" y="22827"/>
                </a:lnTo>
                <a:lnTo>
                  <a:pt x="4661" y="22947"/>
                </a:lnTo>
                <a:lnTo>
                  <a:pt x="4840" y="23006"/>
                </a:lnTo>
                <a:lnTo>
                  <a:pt x="4960" y="23066"/>
                </a:lnTo>
                <a:lnTo>
                  <a:pt x="5079" y="23066"/>
                </a:lnTo>
                <a:lnTo>
                  <a:pt x="5199" y="23006"/>
                </a:lnTo>
                <a:lnTo>
                  <a:pt x="5378" y="22827"/>
                </a:lnTo>
                <a:lnTo>
                  <a:pt x="5497" y="22588"/>
                </a:lnTo>
                <a:lnTo>
                  <a:pt x="5557" y="22349"/>
                </a:lnTo>
                <a:lnTo>
                  <a:pt x="5497" y="22110"/>
                </a:lnTo>
                <a:lnTo>
                  <a:pt x="5318" y="21931"/>
                </a:lnTo>
                <a:lnTo>
                  <a:pt x="5199" y="21871"/>
                </a:lnTo>
                <a:close/>
                <a:moveTo>
                  <a:pt x="7171" y="24919"/>
                </a:moveTo>
                <a:lnTo>
                  <a:pt x="6932" y="25038"/>
                </a:lnTo>
                <a:lnTo>
                  <a:pt x="6812" y="25217"/>
                </a:lnTo>
                <a:lnTo>
                  <a:pt x="6752" y="25397"/>
                </a:lnTo>
                <a:lnTo>
                  <a:pt x="6752" y="25636"/>
                </a:lnTo>
                <a:lnTo>
                  <a:pt x="6812" y="25815"/>
                </a:lnTo>
                <a:lnTo>
                  <a:pt x="6932" y="25934"/>
                </a:lnTo>
                <a:lnTo>
                  <a:pt x="7111" y="25994"/>
                </a:lnTo>
                <a:lnTo>
                  <a:pt x="7350" y="25934"/>
                </a:lnTo>
                <a:lnTo>
                  <a:pt x="7469" y="25815"/>
                </a:lnTo>
                <a:lnTo>
                  <a:pt x="7529" y="25695"/>
                </a:lnTo>
                <a:lnTo>
                  <a:pt x="7589" y="25516"/>
                </a:lnTo>
                <a:lnTo>
                  <a:pt x="7589" y="25337"/>
                </a:lnTo>
                <a:lnTo>
                  <a:pt x="7529" y="25158"/>
                </a:lnTo>
                <a:lnTo>
                  <a:pt x="7469" y="25038"/>
                </a:lnTo>
                <a:lnTo>
                  <a:pt x="7350" y="24978"/>
                </a:lnTo>
                <a:lnTo>
                  <a:pt x="7171" y="24919"/>
                </a:lnTo>
                <a:close/>
                <a:moveTo>
                  <a:pt x="13684" y="25158"/>
                </a:moveTo>
                <a:lnTo>
                  <a:pt x="13445" y="25337"/>
                </a:lnTo>
                <a:lnTo>
                  <a:pt x="13266" y="25636"/>
                </a:lnTo>
                <a:lnTo>
                  <a:pt x="13206" y="25755"/>
                </a:lnTo>
                <a:lnTo>
                  <a:pt x="13266" y="25875"/>
                </a:lnTo>
                <a:lnTo>
                  <a:pt x="13325" y="25994"/>
                </a:lnTo>
                <a:lnTo>
                  <a:pt x="13564" y="25994"/>
                </a:lnTo>
                <a:lnTo>
                  <a:pt x="13744" y="25934"/>
                </a:lnTo>
                <a:lnTo>
                  <a:pt x="13863" y="25875"/>
                </a:lnTo>
                <a:lnTo>
                  <a:pt x="13983" y="25695"/>
                </a:lnTo>
                <a:lnTo>
                  <a:pt x="13983" y="25516"/>
                </a:lnTo>
                <a:lnTo>
                  <a:pt x="13983" y="25397"/>
                </a:lnTo>
                <a:lnTo>
                  <a:pt x="13923" y="25217"/>
                </a:lnTo>
                <a:lnTo>
                  <a:pt x="13803" y="25158"/>
                </a:lnTo>
                <a:close/>
                <a:moveTo>
                  <a:pt x="11114" y="25815"/>
                </a:moveTo>
                <a:lnTo>
                  <a:pt x="10875" y="25875"/>
                </a:lnTo>
                <a:lnTo>
                  <a:pt x="10756" y="25994"/>
                </a:lnTo>
                <a:lnTo>
                  <a:pt x="10636" y="26114"/>
                </a:lnTo>
                <a:lnTo>
                  <a:pt x="10577" y="26293"/>
                </a:lnTo>
                <a:lnTo>
                  <a:pt x="10577" y="26472"/>
                </a:lnTo>
                <a:lnTo>
                  <a:pt x="10577" y="26592"/>
                </a:lnTo>
                <a:lnTo>
                  <a:pt x="10696" y="26711"/>
                </a:lnTo>
                <a:lnTo>
                  <a:pt x="10875" y="26771"/>
                </a:lnTo>
                <a:lnTo>
                  <a:pt x="11114" y="26711"/>
                </a:lnTo>
                <a:lnTo>
                  <a:pt x="11234" y="26592"/>
                </a:lnTo>
                <a:lnTo>
                  <a:pt x="11354" y="26472"/>
                </a:lnTo>
                <a:lnTo>
                  <a:pt x="11413" y="26293"/>
                </a:lnTo>
                <a:lnTo>
                  <a:pt x="11413" y="26114"/>
                </a:lnTo>
                <a:lnTo>
                  <a:pt x="11413" y="25994"/>
                </a:lnTo>
                <a:lnTo>
                  <a:pt x="11294" y="25875"/>
                </a:lnTo>
                <a:lnTo>
                  <a:pt x="11114" y="25815"/>
                </a:lnTo>
                <a:close/>
                <a:moveTo>
                  <a:pt x="23364" y="26173"/>
                </a:moveTo>
                <a:lnTo>
                  <a:pt x="23245" y="26233"/>
                </a:lnTo>
                <a:lnTo>
                  <a:pt x="23125" y="26293"/>
                </a:lnTo>
                <a:lnTo>
                  <a:pt x="23066" y="26472"/>
                </a:lnTo>
                <a:lnTo>
                  <a:pt x="23066" y="26592"/>
                </a:lnTo>
                <a:lnTo>
                  <a:pt x="23066" y="26771"/>
                </a:lnTo>
                <a:lnTo>
                  <a:pt x="23185" y="26950"/>
                </a:lnTo>
                <a:lnTo>
                  <a:pt x="23364" y="27010"/>
                </a:lnTo>
                <a:lnTo>
                  <a:pt x="23484" y="27010"/>
                </a:lnTo>
                <a:lnTo>
                  <a:pt x="23663" y="26890"/>
                </a:lnTo>
                <a:lnTo>
                  <a:pt x="23723" y="26771"/>
                </a:lnTo>
                <a:lnTo>
                  <a:pt x="23842" y="26651"/>
                </a:lnTo>
                <a:lnTo>
                  <a:pt x="23842" y="26472"/>
                </a:lnTo>
                <a:lnTo>
                  <a:pt x="23783" y="26353"/>
                </a:lnTo>
                <a:lnTo>
                  <a:pt x="23663" y="26233"/>
                </a:lnTo>
                <a:lnTo>
                  <a:pt x="23484" y="26173"/>
                </a:lnTo>
                <a:close/>
                <a:moveTo>
                  <a:pt x="20795" y="26173"/>
                </a:moveTo>
                <a:lnTo>
                  <a:pt x="20675" y="26233"/>
                </a:lnTo>
                <a:lnTo>
                  <a:pt x="20556" y="26353"/>
                </a:lnTo>
                <a:lnTo>
                  <a:pt x="20436" y="26532"/>
                </a:lnTo>
                <a:lnTo>
                  <a:pt x="20377" y="26711"/>
                </a:lnTo>
                <a:lnTo>
                  <a:pt x="20436" y="26890"/>
                </a:lnTo>
                <a:lnTo>
                  <a:pt x="20496" y="27070"/>
                </a:lnTo>
                <a:lnTo>
                  <a:pt x="20616" y="27189"/>
                </a:lnTo>
                <a:lnTo>
                  <a:pt x="20914" y="27189"/>
                </a:lnTo>
                <a:lnTo>
                  <a:pt x="21034" y="27070"/>
                </a:lnTo>
                <a:lnTo>
                  <a:pt x="21094" y="26890"/>
                </a:lnTo>
                <a:lnTo>
                  <a:pt x="21153" y="26711"/>
                </a:lnTo>
                <a:lnTo>
                  <a:pt x="21153" y="26532"/>
                </a:lnTo>
                <a:lnTo>
                  <a:pt x="21034" y="26353"/>
                </a:lnTo>
                <a:lnTo>
                  <a:pt x="20914" y="26233"/>
                </a:lnTo>
                <a:lnTo>
                  <a:pt x="20795" y="26173"/>
                </a:lnTo>
                <a:close/>
                <a:moveTo>
                  <a:pt x="17329" y="27189"/>
                </a:moveTo>
                <a:lnTo>
                  <a:pt x="17090" y="27249"/>
                </a:lnTo>
                <a:lnTo>
                  <a:pt x="16971" y="27369"/>
                </a:lnTo>
                <a:lnTo>
                  <a:pt x="16851" y="27488"/>
                </a:lnTo>
                <a:lnTo>
                  <a:pt x="16731" y="27667"/>
                </a:lnTo>
                <a:lnTo>
                  <a:pt x="16731" y="27847"/>
                </a:lnTo>
                <a:lnTo>
                  <a:pt x="16791" y="28026"/>
                </a:lnTo>
                <a:lnTo>
                  <a:pt x="16911" y="28145"/>
                </a:lnTo>
                <a:lnTo>
                  <a:pt x="17090" y="28265"/>
                </a:lnTo>
                <a:lnTo>
                  <a:pt x="17329" y="28205"/>
                </a:lnTo>
                <a:lnTo>
                  <a:pt x="17508" y="28145"/>
                </a:lnTo>
                <a:lnTo>
                  <a:pt x="17628" y="27966"/>
                </a:lnTo>
                <a:lnTo>
                  <a:pt x="17688" y="27787"/>
                </a:lnTo>
                <a:lnTo>
                  <a:pt x="17688" y="27548"/>
                </a:lnTo>
                <a:lnTo>
                  <a:pt x="17628" y="27369"/>
                </a:lnTo>
                <a:lnTo>
                  <a:pt x="17508" y="27249"/>
                </a:lnTo>
                <a:lnTo>
                  <a:pt x="17329" y="27189"/>
                </a:lnTo>
                <a:close/>
                <a:moveTo>
                  <a:pt x="13624" y="27309"/>
                </a:moveTo>
                <a:lnTo>
                  <a:pt x="13445" y="27369"/>
                </a:lnTo>
                <a:lnTo>
                  <a:pt x="13325" y="27488"/>
                </a:lnTo>
                <a:lnTo>
                  <a:pt x="13266" y="27667"/>
                </a:lnTo>
                <a:lnTo>
                  <a:pt x="13206" y="27847"/>
                </a:lnTo>
                <a:lnTo>
                  <a:pt x="13206" y="28026"/>
                </a:lnTo>
                <a:lnTo>
                  <a:pt x="13266" y="28205"/>
                </a:lnTo>
                <a:lnTo>
                  <a:pt x="13385" y="28265"/>
                </a:lnTo>
                <a:lnTo>
                  <a:pt x="13505" y="28325"/>
                </a:lnTo>
                <a:lnTo>
                  <a:pt x="13744" y="28325"/>
                </a:lnTo>
                <a:lnTo>
                  <a:pt x="13863" y="28145"/>
                </a:lnTo>
                <a:lnTo>
                  <a:pt x="13983" y="28026"/>
                </a:lnTo>
                <a:lnTo>
                  <a:pt x="14043" y="27787"/>
                </a:lnTo>
                <a:lnTo>
                  <a:pt x="14043" y="27608"/>
                </a:lnTo>
                <a:lnTo>
                  <a:pt x="13923" y="27428"/>
                </a:lnTo>
                <a:lnTo>
                  <a:pt x="13803" y="27309"/>
                </a:lnTo>
                <a:close/>
                <a:moveTo>
                  <a:pt x="9202" y="27369"/>
                </a:moveTo>
                <a:lnTo>
                  <a:pt x="8963" y="27428"/>
                </a:lnTo>
                <a:lnTo>
                  <a:pt x="8784" y="27548"/>
                </a:lnTo>
                <a:lnTo>
                  <a:pt x="8605" y="27727"/>
                </a:lnTo>
                <a:lnTo>
                  <a:pt x="8545" y="27966"/>
                </a:lnTo>
                <a:lnTo>
                  <a:pt x="8545" y="28205"/>
                </a:lnTo>
                <a:lnTo>
                  <a:pt x="8605" y="28384"/>
                </a:lnTo>
                <a:lnTo>
                  <a:pt x="8724" y="28504"/>
                </a:lnTo>
                <a:lnTo>
                  <a:pt x="8963" y="28564"/>
                </a:lnTo>
                <a:lnTo>
                  <a:pt x="9202" y="28504"/>
                </a:lnTo>
                <a:lnTo>
                  <a:pt x="9382" y="28384"/>
                </a:lnTo>
                <a:lnTo>
                  <a:pt x="9561" y="28205"/>
                </a:lnTo>
                <a:lnTo>
                  <a:pt x="9621" y="27966"/>
                </a:lnTo>
                <a:lnTo>
                  <a:pt x="9621" y="27727"/>
                </a:lnTo>
                <a:lnTo>
                  <a:pt x="9561" y="27548"/>
                </a:lnTo>
                <a:lnTo>
                  <a:pt x="9441" y="27428"/>
                </a:lnTo>
                <a:lnTo>
                  <a:pt x="9202" y="27369"/>
                </a:lnTo>
                <a:close/>
                <a:moveTo>
                  <a:pt x="18763" y="28504"/>
                </a:moveTo>
                <a:lnTo>
                  <a:pt x="18644" y="28623"/>
                </a:lnTo>
                <a:lnTo>
                  <a:pt x="18524" y="28743"/>
                </a:lnTo>
                <a:lnTo>
                  <a:pt x="18464" y="28922"/>
                </a:lnTo>
                <a:lnTo>
                  <a:pt x="18464" y="29101"/>
                </a:lnTo>
                <a:lnTo>
                  <a:pt x="18524" y="29221"/>
                </a:lnTo>
                <a:lnTo>
                  <a:pt x="18644" y="29340"/>
                </a:lnTo>
                <a:lnTo>
                  <a:pt x="19002" y="29340"/>
                </a:lnTo>
                <a:lnTo>
                  <a:pt x="19122" y="29221"/>
                </a:lnTo>
                <a:lnTo>
                  <a:pt x="19241" y="29101"/>
                </a:lnTo>
                <a:lnTo>
                  <a:pt x="19301" y="28922"/>
                </a:lnTo>
                <a:lnTo>
                  <a:pt x="19301" y="28743"/>
                </a:lnTo>
                <a:lnTo>
                  <a:pt x="19241" y="28623"/>
                </a:lnTo>
                <a:lnTo>
                  <a:pt x="19122" y="28504"/>
                </a:lnTo>
                <a:close/>
                <a:moveTo>
                  <a:pt x="20556" y="1196"/>
                </a:moveTo>
                <a:lnTo>
                  <a:pt x="21153" y="1255"/>
                </a:lnTo>
                <a:lnTo>
                  <a:pt x="22289" y="1375"/>
                </a:lnTo>
                <a:lnTo>
                  <a:pt x="23424" y="1614"/>
                </a:lnTo>
                <a:lnTo>
                  <a:pt x="24500" y="1973"/>
                </a:lnTo>
                <a:lnTo>
                  <a:pt x="23603" y="2929"/>
                </a:lnTo>
                <a:lnTo>
                  <a:pt x="23066" y="3526"/>
                </a:lnTo>
                <a:lnTo>
                  <a:pt x="22886" y="3765"/>
                </a:lnTo>
                <a:lnTo>
                  <a:pt x="22886" y="3885"/>
                </a:lnTo>
                <a:lnTo>
                  <a:pt x="23006" y="3885"/>
                </a:lnTo>
                <a:lnTo>
                  <a:pt x="23125" y="3765"/>
                </a:lnTo>
                <a:lnTo>
                  <a:pt x="23603" y="3407"/>
                </a:lnTo>
                <a:lnTo>
                  <a:pt x="24380" y="2809"/>
                </a:lnTo>
                <a:lnTo>
                  <a:pt x="24918" y="2510"/>
                </a:lnTo>
                <a:lnTo>
                  <a:pt x="25157" y="2391"/>
                </a:lnTo>
                <a:lnTo>
                  <a:pt x="25336" y="2391"/>
                </a:lnTo>
                <a:lnTo>
                  <a:pt x="25516" y="2451"/>
                </a:lnTo>
                <a:lnTo>
                  <a:pt x="25755" y="2510"/>
                </a:lnTo>
                <a:lnTo>
                  <a:pt x="26352" y="2869"/>
                </a:lnTo>
                <a:lnTo>
                  <a:pt x="27368" y="3407"/>
                </a:lnTo>
                <a:lnTo>
                  <a:pt x="28324" y="4064"/>
                </a:lnTo>
                <a:lnTo>
                  <a:pt x="29280" y="4721"/>
                </a:lnTo>
                <a:lnTo>
                  <a:pt x="30176" y="5438"/>
                </a:lnTo>
                <a:lnTo>
                  <a:pt x="30953" y="6155"/>
                </a:lnTo>
                <a:lnTo>
                  <a:pt x="31670" y="6932"/>
                </a:lnTo>
                <a:lnTo>
                  <a:pt x="32268" y="7769"/>
                </a:lnTo>
                <a:lnTo>
                  <a:pt x="32806" y="8665"/>
                </a:lnTo>
                <a:lnTo>
                  <a:pt x="33224" y="9561"/>
                </a:lnTo>
                <a:lnTo>
                  <a:pt x="33582" y="10518"/>
                </a:lnTo>
                <a:lnTo>
                  <a:pt x="33822" y="11533"/>
                </a:lnTo>
                <a:lnTo>
                  <a:pt x="33881" y="12609"/>
                </a:lnTo>
                <a:lnTo>
                  <a:pt x="33941" y="13804"/>
                </a:lnTo>
                <a:lnTo>
                  <a:pt x="33822" y="14939"/>
                </a:lnTo>
                <a:lnTo>
                  <a:pt x="33642" y="16075"/>
                </a:lnTo>
                <a:lnTo>
                  <a:pt x="33343" y="17210"/>
                </a:lnTo>
                <a:lnTo>
                  <a:pt x="32985" y="18345"/>
                </a:lnTo>
                <a:lnTo>
                  <a:pt x="32567" y="19421"/>
                </a:lnTo>
                <a:lnTo>
                  <a:pt x="32029" y="20497"/>
                </a:lnTo>
                <a:lnTo>
                  <a:pt x="31491" y="21572"/>
                </a:lnTo>
                <a:lnTo>
                  <a:pt x="30834" y="22528"/>
                </a:lnTo>
                <a:lnTo>
                  <a:pt x="30117" y="23484"/>
                </a:lnTo>
                <a:lnTo>
                  <a:pt x="29340" y="24440"/>
                </a:lnTo>
                <a:lnTo>
                  <a:pt x="28563" y="25277"/>
                </a:lnTo>
                <a:lnTo>
                  <a:pt x="27726" y="26114"/>
                </a:lnTo>
                <a:lnTo>
                  <a:pt x="26830" y="26831"/>
                </a:lnTo>
                <a:lnTo>
                  <a:pt x="25874" y="27548"/>
                </a:lnTo>
                <a:lnTo>
                  <a:pt x="24918" y="28145"/>
                </a:lnTo>
                <a:lnTo>
                  <a:pt x="23783" y="28803"/>
                </a:lnTo>
                <a:lnTo>
                  <a:pt x="22588" y="29281"/>
                </a:lnTo>
                <a:lnTo>
                  <a:pt x="21392" y="29699"/>
                </a:lnTo>
                <a:lnTo>
                  <a:pt x="20197" y="30057"/>
                </a:lnTo>
                <a:lnTo>
                  <a:pt x="18942" y="30297"/>
                </a:lnTo>
                <a:lnTo>
                  <a:pt x="17688" y="30416"/>
                </a:lnTo>
                <a:lnTo>
                  <a:pt x="16373" y="30476"/>
                </a:lnTo>
                <a:lnTo>
                  <a:pt x="15118" y="30416"/>
                </a:lnTo>
                <a:lnTo>
                  <a:pt x="15357" y="30416"/>
                </a:lnTo>
                <a:lnTo>
                  <a:pt x="15477" y="30297"/>
                </a:lnTo>
                <a:lnTo>
                  <a:pt x="15656" y="30057"/>
                </a:lnTo>
                <a:lnTo>
                  <a:pt x="15775" y="29699"/>
                </a:lnTo>
                <a:lnTo>
                  <a:pt x="15835" y="29520"/>
                </a:lnTo>
                <a:lnTo>
                  <a:pt x="15775" y="29340"/>
                </a:lnTo>
                <a:lnTo>
                  <a:pt x="15716" y="29221"/>
                </a:lnTo>
                <a:lnTo>
                  <a:pt x="15656" y="29101"/>
                </a:lnTo>
                <a:lnTo>
                  <a:pt x="15297" y="29101"/>
                </a:lnTo>
                <a:lnTo>
                  <a:pt x="15058" y="29161"/>
                </a:lnTo>
                <a:lnTo>
                  <a:pt x="14879" y="29400"/>
                </a:lnTo>
                <a:lnTo>
                  <a:pt x="14760" y="29639"/>
                </a:lnTo>
                <a:lnTo>
                  <a:pt x="14760" y="29818"/>
                </a:lnTo>
                <a:lnTo>
                  <a:pt x="14879" y="30117"/>
                </a:lnTo>
                <a:lnTo>
                  <a:pt x="14999" y="30297"/>
                </a:lnTo>
                <a:lnTo>
                  <a:pt x="15054" y="30407"/>
                </a:lnTo>
                <a:lnTo>
                  <a:pt x="15054" y="30407"/>
                </a:lnTo>
                <a:lnTo>
                  <a:pt x="13863" y="30237"/>
                </a:lnTo>
                <a:lnTo>
                  <a:pt x="12608" y="29998"/>
                </a:lnTo>
                <a:lnTo>
                  <a:pt x="11413" y="29699"/>
                </a:lnTo>
                <a:lnTo>
                  <a:pt x="10218" y="29221"/>
                </a:lnTo>
                <a:lnTo>
                  <a:pt x="9023" y="28683"/>
                </a:lnTo>
                <a:lnTo>
                  <a:pt x="7947" y="28086"/>
                </a:lnTo>
                <a:lnTo>
                  <a:pt x="6872" y="27369"/>
                </a:lnTo>
                <a:lnTo>
                  <a:pt x="5856" y="26592"/>
                </a:lnTo>
                <a:lnTo>
                  <a:pt x="5019" y="25815"/>
                </a:lnTo>
                <a:lnTo>
                  <a:pt x="4243" y="24978"/>
                </a:lnTo>
                <a:lnTo>
                  <a:pt x="3526" y="24022"/>
                </a:lnTo>
                <a:lnTo>
                  <a:pt x="2928" y="23066"/>
                </a:lnTo>
                <a:lnTo>
                  <a:pt x="2330" y="22050"/>
                </a:lnTo>
                <a:lnTo>
                  <a:pt x="1852" y="20915"/>
                </a:lnTo>
                <a:lnTo>
                  <a:pt x="1494" y="19839"/>
                </a:lnTo>
                <a:lnTo>
                  <a:pt x="1613" y="19720"/>
                </a:lnTo>
                <a:lnTo>
                  <a:pt x="1733" y="19600"/>
                </a:lnTo>
                <a:lnTo>
                  <a:pt x="1793" y="19481"/>
                </a:lnTo>
                <a:lnTo>
                  <a:pt x="1852" y="19302"/>
                </a:lnTo>
                <a:lnTo>
                  <a:pt x="1733" y="19063"/>
                </a:lnTo>
                <a:lnTo>
                  <a:pt x="1554" y="18824"/>
                </a:lnTo>
                <a:lnTo>
                  <a:pt x="1315" y="18525"/>
                </a:lnTo>
                <a:lnTo>
                  <a:pt x="1135" y="18226"/>
                </a:lnTo>
                <a:lnTo>
                  <a:pt x="1076" y="17927"/>
                </a:lnTo>
                <a:lnTo>
                  <a:pt x="1016" y="17628"/>
                </a:lnTo>
                <a:lnTo>
                  <a:pt x="1016" y="16971"/>
                </a:lnTo>
                <a:lnTo>
                  <a:pt x="1076" y="15656"/>
                </a:lnTo>
                <a:lnTo>
                  <a:pt x="1135" y="14999"/>
                </a:lnTo>
                <a:lnTo>
                  <a:pt x="1255" y="14342"/>
                </a:lnTo>
                <a:lnTo>
                  <a:pt x="1434" y="13744"/>
                </a:lnTo>
                <a:lnTo>
                  <a:pt x="1613" y="13087"/>
                </a:lnTo>
                <a:lnTo>
                  <a:pt x="2091" y="11892"/>
                </a:lnTo>
                <a:lnTo>
                  <a:pt x="2689" y="10697"/>
                </a:lnTo>
                <a:lnTo>
                  <a:pt x="2868" y="10876"/>
                </a:lnTo>
                <a:lnTo>
                  <a:pt x="3048" y="10876"/>
                </a:lnTo>
                <a:lnTo>
                  <a:pt x="3227" y="10816"/>
                </a:lnTo>
                <a:lnTo>
                  <a:pt x="3346" y="10637"/>
                </a:lnTo>
                <a:lnTo>
                  <a:pt x="3406" y="10458"/>
                </a:lnTo>
                <a:lnTo>
                  <a:pt x="3406" y="10279"/>
                </a:lnTo>
                <a:lnTo>
                  <a:pt x="3287" y="10099"/>
                </a:lnTo>
                <a:lnTo>
                  <a:pt x="3107" y="9980"/>
                </a:lnTo>
                <a:lnTo>
                  <a:pt x="3884" y="8844"/>
                </a:lnTo>
                <a:lnTo>
                  <a:pt x="4780" y="7709"/>
                </a:lnTo>
                <a:lnTo>
                  <a:pt x="5677" y="6633"/>
                </a:lnTo>
                <a:lnTo>
                  <a:pt x="6752" y="5618"/>
                </a:lnTo>
                <a:lnTo>
                  <a:pt x="7828" y="4721"/>
                </a:lnTo>
                <a:lnTo>
                  <a:pt x="8963" y="3885"/>
                </a:lnTo>
                <a:lnTo>
                  <a:pt x="10158" y="3108"/>
                </a:lnTo>
                <a:lnTo>
                  <a:pt x="11473" y="2510"/>
                </a:lnTo>
                <a:lnTo>
                  <a:pt x="12668" y="1973"/>
                </a:lnTo>
                <a:lnTo>
                  <a:pt x="13983" y="1614"/>
                </a:lnTo>
                <a:lnTo>
                  <a:pt x="14640" y="1435"/>
                </a:lnTo>
                <a:lnTo>
                  <a:pt x="15297" y="1375"/>
                </a:lnTo>
                <a:lnTo>
                  <a:pt x="15955" y="1315"/>
                </a:lnTo>
                <a:lnTo>
                  <a:pt x="16612" y="1255"/>
                </a:lnTo>
                <a:lnTo>
                  <a:pt x="17688" y="1435"/>
                </a:lnTo>
                <a:lnTo>
                  <a:pt x="19480" y="1853"/>
                </a:lnTo>
                <a:lnTo>
                  <a:pt x="21094" y="2271"/>
                </a:lnTo>
                <a:lnTo>
                  <a:pt x="21631" y="2451"/>
                </a:lnTo>
                <a:lnTo>
                  <a:pt x="21751" y="2510"/>
                </a:lnTo>
                <a:lnTo>
                  <a:pt x="21751" y="2570"/>
                </a:lnTo>
                <a:lnTo>
                  <a:pt x="21811" y="2451"/>
                </a:lnTo>
                <a:lnTo>
                  <a:pt x="21751" y="2391"/>
                </a:lnTo>
                <a:lnTo>
                  <a:pt x="21631" y="2212"/>
                </a:lnTo>
                <a:lnTo>
                  <a:pt x="21392" y="1973"/>
                </a:lnTo>
                <a:lnTo>
                  <a:pt x="21034" y="1793"/>
                </a:lnTo>
                <a:lnTo>
                  <a:pt x="20377" y="1435"/>
                </a:lnTo>
                <a:lnTo>
                  <a:pt x="19958" y="1255"/>
                </a:lnTo>
                <a:lnTo>
                  <a:pt x="20556" y="1196"/>
                </a:lnTo>
                <a:close/>
                <a:moveTo>
                  <a:pt x="20974" y="1"/>
                </a:moveTo>
                <a:lnTo>
                  <a:pt x="20377" y="60"/>
                </a:lnTo>
                <a:lnTo>
                  <a:pt x="19779" y="180"/>
                </a:lnTo>
                <a:lnTo>
                  <a:pt x="18644" y="359"/>
                </a:lnTo>
                <a:lnTo>
                  <a:pt x="17568" y="479"/>
                </a:lnTo>
                <a:lnTo>
                  <a:pt x="16373" y="538"/>
                </a:lnTo>
                <a:lnTo>
                  <a:pt x="15178" y="538"/>
                </a:lnTo>
                <a:lnTo>
                  <a:pt x="14580" y="598"/>
                </a:lnTo>
                <a:lnTo>
                  <a:pt x="13983" y="658"/>
                </a:lnTo>
                <a:lnTo>
                  <a:pt x="13385" y="777"/>
                </a:lnTo>
                <a:lnTo>
                  <a:pt x="12728" y="957"/>
                </a:lnTo>
                <a:lnTo>
                  <a:pt x="11473" y="1435"/>
                </a:lnTo>
                <a:lnTo>
                  <a:pt x="10218" y="2032"/>
                </a:lnTo>
                <a:lnTo>
                  <a:pt x="9023" y="2690"/>
                </a:lnTo>
                <a:lnTo>
                  <a:pt x="7888" y="3466"/>
                </a:lnTo>
                <a:lnTo>
                  <a:pt x="6872" y="4303"/>
                </a:lnTo>
                <a:lnTo>
                  <a:pt x="5856" y="5140"/>
                </a:lnTo>
                <a:lnTo>
                  <a:pt x="4900" y="6096"/>
                </a:lnTo>
                <a:lnTo>
                  <a:pt x="4004" y="7052"/>
                </a:lnTo>
                <a:lnTo>
                  <a:pt x="3167" y="8127"/>
                </a:lnTo>
                <a:lnTo>
                  <a:pt x="2390" y="9203"/>
                </a:lnTo>
                <a:lnTo>
                  <a:pt x="1733" y="10338"/>
                </a:lnTo>
                <a:lnTo>
                  <a:pt x="1135" y="11533"/>
                </a:lnTo>
                <a:lnTo>
                  <a:pt x="657" y="12788"/>
                </a:lnTo>
                <a:lnTo>
                  <a:pt x="299" y="14043"/>
                </a:lnTo>
                <a:lnTo>
                  <a:pt x="60" y="15298"/>
                </a:lnTo>
                <a:lnTo>
                  <a:pt x="0" y="16613"/>
                </a:lnTo>
                <a:lnTo>
                  <a:pt x="60" y="17867"/>
                </a:lnTo>
                <a:lnTo>
                  <a:pt x="239" y="19063"/>
                </a:lnTo>
                <a:lnTo>
                  <a:pt x="478" y="20317"/>
                </a:lnTo>
                <a:lnTo>
                  <a:pt x="896" y="21512"/>
                </a:lnTo>
                <a:lnTo>
                  <a:pt x="1374" y="22648"/>
                </a:lnTo>
                <a:lnTo>
                  <a:pt x="2032" y="23723"/>
                </a:lnTo>
                <a:lnTo>
                  <a:pt x="2689" y="24799"/>
                </a:lnTo>
                <a:lnTo>
                  <a:pt x="3466" y="25815"/>
                </a:lnTo>
                <a:lnTo>
                  <a:pt x="4362" y="26771"/>
                </a:lnTo>
                <a:lnTo>
                  <a:pt x="5318" y="27608"/>
                </a:lnTo>
                <a:lnTo>
                  <a:pt x="6334" y="28444"/>
                </a:lnTo>
                <a:lnTo>
                  <a:pt x="7469" y="29161"/>
                </a:lnTo>
                <a:lnTo>
                  <a:pt x="8545" y="29759"/>
                </a:lnTo>
                <a:lnTo>
                  <a:pt x="9680" y="30297"/>
                </a:lnTo>
                <a:lnTo>
                  <a:pt x="10875" y="30715"/>
                </a:lnTo>
                <a:lnTo>
                  <a:pt x="12071" y="31073"/>
                </a:lnTo>
                <a:lnTo>
                  <a:pt x="13266" y="31312"/>
                </a:lnTo>
                <a:lnTo>
                  <a:pt x="14521" y="31492"/>
                </a:lnTo>
                <a:lnTo>
                  <a:pt x="15716" y="31611"/>
                </a:lnTo>
                <a:lnTo>
                  <a:pt x="16971" y="31611"/>
                </a:lnTo>
                <a:lnTo>
                  <a:pt x="18225" y="31492"/>
                </a:lnTo>
                <a:lnTo>
                  <a:pt x="19420" y="31372"/>
                </a:lnTo>
                <a:lnTo>
                  <a:pt x="20616" y="31073"/>
                </a:lnTo>
                <a:lnTo>
                  <a:pt x="21811" y="30775"/>
                </a:lnTo>
                <a:lnTo>
                  <a:pt x="23006" y="30356"/>
                </a:lnTo>
                <a:lnTo>
                  <a:pt x="24141" y="29818"/>
                </a:lnTo>
                <a:lnTo>
                  <a:pt x="25277" y="29221"/>
                </a:lnTo>
                <a:lnTo>
                  <a:pt x="26352" y="28564"/>
                </a:lnTo>
                <a:lnTo>
                  <a:pt x="27428" y="27787"/>
                </a:lnTo>
                <a:lnTo>
                  <a:pt x="28444" y="26890"/>
                </a:lnTo>
                <a:lnTo>
                  <a:pt x="29459" y="25875"/>
                </a:lnTo>
                <a:lnTo>
                  <a:pt x="30415" y="24799"/>
                </a:lnTo>
                <a:lnTo>
                  <a:pt x="31372" y="23664"/>
                </a:lnTo>
                <a:lnTo>
                  <a:pt x="32148" y="22469"/>
                </a:lnTo>
                <a:lnTo>
                  <a:pt x="32925" y="21154"/>
                </a:lnTo>
                <a:lnTo>
                  <a:pt x="33582" y="19899"/>
                </a:lnTo>
                <a:lnTo>
                  <a:pt x="34120" y="18525"/>
                </a:lnTo>
                <a:lnTo>
                  <a:pt x="34598" y="17150"/>
                </a:lnTo>
                <a:lnTo>
                  <a:pt x="34897" y="15776"/>
                </a:lnTo>
                <a:lnTo>
                  <a:pt x="35076" y="14342"/>
                </a:lnTo>
                <a:lnTo>
                  <a:pt x="35136" y="13625"/>
                </a:lnTo>
                <a:lnTo>
                  <a:pt x="35136" y="12967"/>
                </a:lnTo>
                <a:lnTo>
                  <a:pt x="35136" y="12250"/>
                </a:lnTo>
                <a:lnTo>
                  <a:pt x="35076" y="11533"/>
                </a:lnTo>
                <a:lnTo>
                  <a:pt x="34957" y="10876"/>
                </a:lnTo>
                <a:lnTo>
                  <a:pt x="34778" y="10159"/>
                </a:lnTo>
                <a:lnTo>
                  <a:pt x="34598" y="9502"/>
                </a:lnTo>
                <a:lnTo>
                  <a:pt x="34359" y="8785"/>
                </a:lnTo>
                <a:lnTo>
                  <a:pt x="34061" y="8247"/>
                </a:lnTo>
                <a:lnTo>
                  <a:pt x="33822" y="7649"/>
                </a:lnTo>
                <a:lnTo>
                  <a:pt x="33463" y="7111"/>
                </a:lnTo>
                <a:lnTo>
                  <a:pt x="33104" y="6574"/>
                </a:lnTo>
                <a:lnTo>
                  <a:pt x="32268" y="5618"/>
                </a:lnTo>
                <a:lnTo>
                  <a:pt x="31312" y="4721"/>
                </a:lnTo>
                <a:lnTo>
                  <a:pt x="30296" y="3885"/>
                </a:lnTo>
                <a:lnTo>
                  <a:pt x="29220" y="3108"/>
                </a:lnTo>
                <a:lnTo>
                  <a:pt x="28145" y="2391"/>
                </a:lnTo>
                <a:lnTo>
                  <a:pt x="27069" y="1793"/>
                </a:lnTo>
                <a:lnTo>
                  <a:pt x="25934" y="1196"/>
                </a:lnTo>
                <a:lnTo>
                  <a:pt x="24739" y="718"/>
                </a:lnTo>
                <a:lnTo>
                  <a:pt x="23484" y="359"/>
                </a:lnTo>
                <a:lnTo>
                  <a:pt x="22827" y="180"/>
                </a:lnTo>
                <a:lnTo>
                  <a:pt x="22229" y="60"/>
                </a:lnTo>
                <a:lnTo>
                  <a:pt x="21572"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327" name="Google Shape;327;p73"/>
          <p:cNvSpPr/>
          <p:nvPr/>
        </p:nvSpPr>
        <p:spPr>
          <a:xfrm rot="3778908">
            <a:off x="8250490" y="3581090"/>
            <a:ext cx="405505" cy="713678"/>
          </a:xfrm>
          <a:custGeom>
            <a:rect b="b" l="l" r="r" t="t"/>
            <a:pathLst>
              <a:path extrusionOk="0" h="26294" w="14940">
                <a:moveTo>
                  <a:pt x="4483" y="14880"/>
                </a:moveTo>
                <a:lnTo>
                  <a:pt x="5140" y="14940"/>
                </a:lnTo>
                <a:lnTo>
                  <a:pt x="5498" y="14999"/>
                </a:lnTo>
                <a:lnTo>
                  <a:pt x="5797" y="15059"/>
                </a:lnTo>
                <a:lnTo>
                  <a:pt x="6454" y="15358"/>
                </a:lnTo>
                <a:lnTo>
                  <a:pt x="7052" y="15657"/>
                </a:lnTo>
                <a:lnTo>
                  <a:pt x="7650" y="15896"/>
                </a:lnTo>
                <a:lnTo>
                  <a:pt x="8128" y="16015"/>
                </a:lnTo>
                <a:lnTo>
                  <a:pt x="8665" y="16015"/>
                </a:lnTo>
                <a:lnTo>
                  <a:pt x="8785" y="15896"/>
                </a:lnTo>
                <a:lnTo>
                  <a:pt x="8964" y="15716"/>
                </a:lnTo>
                <a:lnTo>
                  <a:pt x="9084" y="15537"/>
                </a:lnTo>
                <a:lnTo>
                  <a:pt x="9263" y="15418"/>
                </a:lnTo>
                <a:lnTo>
                  <a:pt x="9861" y="15298"/>
                </a:lnTo>
                <a:lnTo>
                  <a:pt x="10458" y="15298"/>
                </a:lnTo>
                <a:lnTo>
                  <a:pt x="11115" y="15358"/>
                </a:lnTo>
                <a:lnTo>
                  <a:pt x="11773" y="15597"/>
                </a:lnTo>
                <a:lnTo>
                  <a:pt x="12370" y="15836"/>
                </a:lnTo>
                <a:lnTo>
                  <a:pt x="12908" y="16194"/>
                </a:lnTo>
                <a:lnTo>
                  <a:pt x="13326" y="16613"/>
                </a:lnTo>
                <a:lnTo>
                  <a:pt x="13685" y="17091"/>
                </a:lnTo>
                <a:lnTo>
                  <a:pt x="13924" y="17629"/>
                </a:lnTo>
                <a:lnTo>
                  <a:pt x="14043" y="18166"/>
                </a:lnTo>
                <a:lnTo>
                  <a:pt x="14103" y="18764"/>
                </a:lnTo>
                <a:lnTo>
                  <a:pt x="14043" y="19361"/>
                </a:lnTo>
                <a:lnTo>
                  <a:pt x="13924" y="19899"/>
                </a:lnTo>
                <a:lnTo>
                  <a:pt x="13745" y="20497"/>
                </a:lnTo>
                <a:lnTo>
                  <a:pt x="13506" y="21035"/>
                </a:lnTo>
                <a:lnTo>
                  <a:pt x="13267" y="21513"/>
                </a:lnTo>
                <a:lnTo>
                  <a:pt x="12968" y="22050"/>
                </a:lnTo>
                <a:lnTo>
                  <a:pt x="12609" y="22588"/>
                </a:lnTo>
                <a:lnTo>
                  <a:pt x="12251" y="23007"/>
                </a:lnTo>
                <a:lnTo>
                  <a:pt x="11832" y="23425"/>
                </a:lnTo>
                <a:lnTo>
                  <a:pt x="11414" y="23843"/>
                </a:lnTo>
                <a:lnTo>
                  <a:pt x="10936" y="24202"/>
                </a:lnTo>
                <a:lnTo>
                  <a:pt x="10458" y="24441"/>
                </a:lnTo>
                <a:lnTo>
                  <a:pt x="9920" y="24739"/>
                </a:lnTo>
                <a:lnTo>
                  <a:pt x="9383" y="24919"/>
                </a:lnTo>
                <a:lnTo>
                  <a:pt x="8845" y="25098"/>
                </a:lnTo>
                <a:lnTo>
                  <a:pt x="8307" y="25158"/>
                </a:lnTo>
                <a:lnTo>
                  <a:pt x="7709" y="25217"/>
                </a:lnTo>
                <a:lnTo>
                  <a:pt x="7112" y="25217"/>
                </a:lnTo>
                <a:lnTo>
                  <a:pt x="6574" y="25158"/>
                </a:lnTo>
                <a:lnTo>
                  <a:pt x="5976" y="25038"/>
                </a:lnTo>
                <a:lnTo>
                  <a:pt x="5379" y="24919"/>
                </a:lnTo>
                <a:lnTo>
                  <a:pt x="4781" y="24680"/>
                </a:lnTo>
                <a:lnTo>
                  <a:pt x="4244" y="24381"/>
                </a:lnTo>
                <a:lnTo>
                  <a:pt x="3706" y="24082"/>
                </a:lnTo>
                <a:lnTo>
                  <a:pt x="3168" y="23724"/>
                </a:lnTo>
                <a:lnTo>
                  <a:pt x="2750" y="23365"/>
                </a:lnTo>
                <a:lnTo>
                  <a:pt x="2272" y="22947"/>
                </a:lnTo>
                <a:lnTo>
                  <a:pt x="1913" y="22469"/>
                </a:lnTo>
                <a:lnTo>
                  <a:pt x="1555" y="21991"/>
                </a:lnTo>
                <a:lnTo>
                  <a:pt x="1256" y="21513"/>
                </a:lnTo>
                <a:lnTo>
                  <a:pt x="1017" y="20975"/>
                </a:lnTo>
                <a:lnTo>
                  <a:pt x="897" y="20377"/>
                </a:lnTo>
                <a:lnTo>
                  <a:pt x="778" y="19839"/>
                </a:lnTo>
                <a:lnTo>
                  <a:pt x="778" y="19242"/>
                </a:lnTo>
                <a:lnTo>
                  <a:pt x="778" y="18644"/>
                </a:lnTo>
                <a:lnTo>
                  <a:pt x="957" y="17987"/>
                </a:lnTo>
                <a:lnTo>
                  <a:pt x="1136" y="17390"/>
                </a:lnTo>
                <a:lnTo>
                  <a:pt x="1435" y="16792"/>
                </a:lnTo>
                <a:lnTo>
                  <a:pt x="1794" y="16314"/>
                </a:lnTo>
                <a:lnTo>
                  <a:pt x="2272" y="15836"/>
                </a:lnTo>
                <a:lnTo>
                  <a:pt x="2750" y="15477"/>
                </a:lnTo>
                <a:lnTo>
                  <a:pt x="3287" y="15179"/>
                </a:lnTo>
                <a:lnTo>
                  <a:pt x="3885" y="14999"/>
                </a:lnTo>
                <a:lnTo>
                  <a:pt x="4483" y="14880"/>
                </a:lnTo>
                <a:close/>
                <a:moveTo>
                  <a:pt x="12848" y="1"/>
                </a:moveTo>
                <a:lnTo>
                  <a:pt x="12789" y="61"/>
                </a:lnTo>
                <a:lnTo>
                  <a:pt x="12609" y="180"/>
                </a:lnTo>
                <a:lnTo>
                  <a:pt x="12370" y="479"/>
                </a:lnTo>
                <a:lnTo>
                  <a:pt x="12131" y="837"/>
                </a:lnTo>
                <a:lnTo>
                  <a:pt x="11534" y="1793"/>
                </a:lnTo>
                <a:lnTo>
                  <a:pt x="10936" y="2989"/>
                </a:lnTo>
                <a:lnTo>
                  <a:pt x="9801" y="5379"/>
                </a:lnTo>
                <a:lnTo>
                  <a:pt x="9203" y="6753"/>
                </a:lnTo>
                <a:lnTo>
                  <a:pt x="8546" y="8785"/>
                </a:lnTo>
                <a:lnTo>
                  <a:pt x="8307" y="9801"/>
                </a:lnTo>
                <a:lnTo>
                  <a:pt x="8008" y="10816"/>
                </a:lnTo>
                <a:lnTo>
                  <a:pt x="7829" y="11892"/>
                </a:lnTo>
                <a:lnTo>
                  <a:pt x="7709" y="12908"/>
                </a:lnTo>
                <a:lnTo>
                  <a:pt x="7590" y="13983"/>
                </a:lnTo>
                <a:lnTo>
                  <a:pt x="7650" y="15059"/>
                </a:lnTo>
                <a:lnTo>
                  <a:pt x="7650" y="15059"/>
                </a:lnTo>
                <a:lnTo>
                  <a:pt x="6933" y="14641"/>
                </a:lnTo>
                <a:lnTo>
                  <a:pt x="6215" y="14342"/>
                </a:lnTo>
                <a:lnTo>
                  <a:pt x="5498" y="14163"/>
                </a:lnTo>
                <a:lnTo>
                  <a:pt x="4841" y="14103"/>
                </a:lnTo>
                <a:lnTo>
                  <a:pt x="4124" y="14163"/>
                </a:lnTo>
                <a:lnTo>
                  <a:pt x="3526" y="14282"/>
                </a:lnTo>
                <a:lnTo>
                  <a:pt x="2869" y="14521"/>
                </a:lnTo>
                <a:lnTo>
                  <a:pt x="2331" y="14820"/>
                </a:lnTo>
                <a:lnTo>
                  <a:pt x="1794" y="15238"/>
                </a:lnTo>
                <a:lnTo>
                  <a:pt x="1316" y="15716"/>
                </a:lnTo>
                <a:lnTo>
                  <a:pt x="897" y="16254"/>
                </a:lnTo>
                <a:lnTo>
                  <a:pt x="539" y="16852"/>
                </a:lnTo>
                <a:lnTo>
                  <a:pt x="300" y="17509"/>
                </a:lnTo>
                <a:lnTo>
                  <a:pt x="61" y="18226"/>
                </a:lnTo>
                <a:lnTo>
                  <a:pt x="1" y="19003"/>
                </a:lnTo>
                <a:lnTo>
                  <a:pt x="1" y="19780"/>
                </a:lnTo>
                <a:lnTo>
                  <a:pt x="120" y="20557"/>
                </a:lnTo>
                <a:lnTo>
                  <a:pt x="300" y="21214"/>
                </a:lnTo>
                <a:lnTo>
                  <a:pt x="539" y="21931"/>
                </a:lnTo>
                <a:lnTo>
                  <a:pt x="897" y="22528"/>
                </a:lnTo>
                <a:lnTo>
                  <a:pt x="1256" y="23126"/>
                </a:lnTo>
                <a:lnTo>
                  <a:pt x="1734" y="23724"/>
                </a:lnTo>
                <a:lnTo>
                  <a:pt x="2272" y="24202"/>
                </a:lnTo>
                <a:lnTo>
                  <a:pt x="2809" y="24680"/>
                </a:lnTo>
                <a:lnTo>
                  <a:pt x="3407" y="25098"/>
                </a:lnTo>
                <a:lnTo>
                  <a:pt x="4064" y="25456"/>
                </a:lnTo>
                <a:lnTo>
                  <a:pt x="4722" y="25755"/>
                </a:lnTo>
                <a:lnTo>
                  <a:pt x="5439" y="25994"/>
                </a:lnTo>
                <a:lnTo>
                  <a:pt x="6156" y="26174"/>
                </a:lnTo>
                <a:lnTo>
                  <a:pt x="6873" y="26293"/>
                </a:lnTo>
                <a:lnTo>
                  <a:pt x="8307" y="26293"/>
                </a:lnTo>
                <a:lnTo>
                  <a:pt x="8964" y="26174"/>
                </a:lnTo>
                <a:lnTo>
                  <a:pt x="9622" y="25994"/>
                </a:lnTo>
                <a:lnTo>
                  <a:pt x="10279" y="25696"/>
                </a:lnTo>
                <a:lnTo>
                  <a:pt x="10876" y="25397"/>
                </a:lnTo>
                <a:lnTo>
                  <a:pt x="11474" y="24978"/>
                </a:lnTo>
                <a:lnTo>
                  <a:pt x="12012" y="24560"/>
                </a:lnTo>
                <a:lnTo>
                  <a:pt x="12550" y="24082"/>
                </a:lnTo>
                <a:lnTo>
                  <a:pt x="13028" y="23544"/>
                </a:lnTo>
                <a:lnTo>
                  <a:pt x="13446" y="23007"/>
                </a:lnTo>
                <a:lnTo>
                  <a:pt x="13864" y="22409"/>
                </a:lnTo>
                <a:lnTo>
                  <a:pt x="14163" y="21752"/>
                </a:lnTo>
                <a:lnTo>
                  <a:pt x="14462" y="21094"/>
                </a:lnTo>
                <a:lnTo>
                  <a:pt x="14641" y="20437"/>
                </a:lnTo>
                <a:lnTo>
                  <a:pt x="14820" y="19780"/>
                </a:lnTo>
                <a:lnTo>
                  <a:pt x="14940" y="19063"/>
                </a:lnTo>
                <a:lnTo>
                  <a:pt x="14940" y="18405"/>
                </a:lnTo>
                <a:lnTo>
                  <a:pt x="14880" y="17808"/>
                </a:lnTo>
                <a:lnTo>
                  <a:pt x="14760" y="17270"/>
                </a:lnTo>
                <a:lnTo>
                  <a:pt x="14521" y="16792"/>
                </a:lnTo>
                <a:lnTo>
                  <a:pt x="14282" y="16314"/>
                </a:lnTo>
                <a:lnTo>
                  <a:pt x="13924" y="15836"/>
                </a:lnTo>
                <a:lnTo>
                  <a:pt x="13506" y="15477"/>
                </a:lnTo>
                <a:lnTo>
                  <a:pt x="13087" y="15119"/>
                </a:lnTo>
                <a:lnTo>
                  <a:pt x="12609" y="14820"/>
                </a:lnTo>
                <a:lnTo>
                  <a:pt x="12131" y="14581"/>
                </a:lnTo>
                <a:lnTo>
                  <a:pt x="11593" y="14402"/>
                </a:lnTo>
                <a:lnTo>
                  <a:pt x="11056" y="14282"/>
                </a:lnTo>
                <a:lnTo>
                  <a:pt x="10518" y="14223"/>
                </a:lnTo>
                <a:lnTo>
                  <a:pt x="9980" y="14223"/>
                </a:lnTo>
                <a:lnTo>
                  <a:pt x="9442" y="14342"/>
                </a:lnTo>
                <a:lnTo>
                  <a:pt x="8904" y="14462"/>
                </a:lnTo>
                <a:lnTo>
                  <a:pt x="8367" y="14701"/>
                </a:lnTo>
                <a:lnTo>
                  <a:pt x="8367" y="14701"/>
                </a:lnTo>
                <a:lnTo>
                  <a:pt x="8606" y="12669"/>
                </a:lnTo>
                <a:lnTo>
                  <a:pt x="8904" y="10637"/>
                </a:lnTo>
                <a:lnTo>
                  <a:pt x="9084" y="9621"/>
                </a:lnTo>
                <a:lnTo>
                  <a:pt x="9323" y="8606"/>
                </a:lnTo>
                <a:lnTo>
                  <a:pt x="9562" y="7590"/>
                </a:lnTo>
                <a:lnTo>
                  <a:pt x="9861" y="6634"/>
                </a:lnTo>
                <a:lnTo>
                  <a:pt x="10458" y="5319"/>
                </a:lnTo>
                <a:lnTo>
                  <a:pt x="11534" y="3108"/>
                </a:lnTo>
                <a:lnTo>
                  <a:pt x="12968" y="61"/>
                </a:lnTo>
                <a:lnTo>
                  <a:pt x="12848"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328" name="Google Shape;328;p73"/>
          <p:cNvSpPr/>
          <p:nvPr/>
        </p:nvSpPr>
        <p:spPr>
          <a:xfrm rot="8336858">
            <a:off x="4172244" y="-119327"/>
            <a:ext cx="588749" cy="690936"/>
          </a:xfrm>
          <a:custGeom>
            <a:rect b="b" l="l" r="r" t="t"/>
            <a:pathLst>
              <a:path extrusionOk="0" h="25457" w="21692">
                <a:moveTo>
                  <a:pt x="11952" y="1"/>
                </a:moveTo>
                <a:lnTo>
                  <a:pt x="11772" y="61"/>
                </a:lnTo>
                <a:lnTo>
                  <a:pt x="11533" y="180"/>
                </a:lnTo>
                <a:lnTo>
                  <a:pt x="11055" y="539"/>
                </a:lnTo>
                <a:lnTo>
                  <a:pt x="10577" y="957"/>
                </a:lnTo>
                <a:lnTo>
                  <a:pt x="10040" y="1495"/>
                </a:lnTo>
                <a:lnTo>
                  <a:pt x="8904" y="2809"/>
                </a:lnTo>
                <a:lnTo>
                  <a:pt x="8366" y="3467"/>
                </a:lnTo>
                <a:lnTo>
                  <a:pt x="7829" y="4184"/>
                </a:lnTo>
                <a:lnTo>
                  <a:pt x="7410" y="4901"/>
                </a:lnTo>
                <a:lnTo>
                  <a:pt x="6992" y="5678"/>
                </a:lnTo>
                <a:lnTo>
                  <a:pt x="6693" y="6454"/>
                </a:lnTo>
                <a:lnTo>
                  <a:pt x="6514" y="7351"/>
                </a:lnTo>
                <a:lnTo>
                  <a:pt x="6514" y="7829"/>
                </a:lnTo>
                <a:lnTo>
                  <a:pt x="6574" y="8606"/>
                </a:lnTo>
                <a:lnTo>
                  <a:pt x="6633" y="8964"/>
                </a:lnTo>
                <a:lnTo>
                  <a:pt x="6813" y="9263"/>
                </a:lnTo>
                <a:lnTo>
                  <a:pt x="6872" y="9382"/>
                </a:lnTo>
                <a:lnTo>
                  <a:pt x="6992" y="9502"/>
                </a:lnTo>
                <a:lnTo>
                  <a:pt x="7231" y="9502"/>
                </a:lnTo>
                <a:lnTo>
                  <a:pt x="7351" y="9024"/>
                </a:lnTo>
                <a:lnTo>
                  <a:pt x="7530" y="7829"/>
                </a:lnTo>
                <a:lnTo>
                  <a:pt x="7769" y="6634"/>
                </a:lnTo>
                <a:lnTo>
                  <a:pt x="7829" y="6156"/>
                </a:lnTo>
                <a:lnTo>
                  <a:pt x="7948" y="5857"/>
                </a:lnTo>
                <a:lnTo>
                  <a:pt x="8426" y="5020"/>
                </a:lnTo>
                <a:lnTo>
                  <a:pt x="9024" y="4184"/>
                </a:lnTo>
                <a:lnTo>
                  <a:pt x="9681" y="3407"/>
                </a:lnTo>
                <a:lnTo>
                  <a:pt x="10338" y="2690"/>
                </a:lnTo>
                <a:lnTo>
                  <a:pt x="10936" y="2033"/>
                </a:lnTo>
                <a:lnTo>
                  <a:pt x="11175" y="1734"/>
                </a:lnTo>
                <a:lnTo>
                  <a:pt x="11474" y="1555"/>
                </a:lnTo>
                <a:lnTo>
                  <a:pt x="11772" y="1435"/>
                </a:lnTo>
                <a:lnTo>
                  <a:pt x="11892" y="1435"/>
                </a:lnTo>
                <a:lnTo>
                  <a:pt x="12071" y="1495"/>
                </a:lnTo>
                <a:lnTo>
                  <a:pt x="12191" y="1555"/>
                </a:lnTo>
                <a:lnTo>
                  <a:pt x="12370" y="1674"/>
                </a:lnTo>
                <a:lnTo>
                  <a:pt x="12609" y="2092"/>
                </a:lnTo>
                <a:lnTo>
                  <a:pt x="12848" y="2570"/>
                </a:lnTo>
                <a:lnTo>
                  <a:pt x="13027" y="3048"/>
                </a:lnTo>
                <a:lnTo>
                  <a:pt x="13326" y="4124"/>
                </a:lnTo>
                <a:lnTo>
                  <a:pt x="13505" y="5200"/>
                </a:lnTo>
                <a:lnTo>
                  <a:pt x="13685" y="6215"/>
                </a:lnTo>
                <a:lnTo>
                  <a:pt x="13804" y="7231"/>
                </a:lnTo>
                <a:lnTo>
                  <a:pt x="13924" y="8307"/>
                </a:lnTo>
                <a:lnTo>
                  <a:pt x="13983" y="8845"/>
                </a:lnTo>
                <a:lnTo>
                  <a:pt x="13983" y="9143"/>
                </a:lnTo>
                <a:lnTo>
                  <a:pt x="13983" y="9382"/>
                </a:lnTo>
                <a:lnTo>
                  <a:pt x="13983" y="9442"/>
                </a:lnTo>
                <a:lnTo>
                  <a:pt x="14103" y="9502"/>
                </a:lnTo>
                <a:lnTo>
                  <a:pt x="14402" y="9741"/>
                </a:lnTo>
                <a:lnTo>
                  <a:pt x="14760" y="9861"/>
                </a:lnTo>
                <a:lnTo>
                  <a:pt x="14939" y="9920"/>
                </a:lnTo>
                <a:lnTo>
                  <a:pt x="15358" y="9741"/>
                </a:lnTo>
                <a:lnTo>
                  <a:pt x="15836" y="9562"/>
                </a:lnTo>
                <a:lnTo>
                  <a:pt x="16911" y="9203"/>
                </a:lnTo>
                <a:lnTo>
                  <a:pt x="17987" y="8845"/>
                </a:lnTo>
                <a:lnTo>
                  <a:pt x="18704" y="8665"/>
                </a:lnTo>
                <a:lnTo>
                  <a:pt x="19481" y="8486"/>
                </a:lnTo>
                <a:lnTo>
                  <a:pt x="20138" y="8486"/>
                </a:lnTo>
                <a:lnTo>
                  <a:pt x="20437" y="8665"/>
                </a:lnTo>
                <a:lnTo>
                  <a:pt x="20676" y="8964"/>
                </a:lnTo>
                <a:lnTo>
                  <a:pt x="20736" y="9143"/>
                </a:lnTo>
                <a:lnTo>
                  <a:pt x="20795" y="9323"/>
                </a:lnTo>
                <a:lnTo>
                  <a:pt x="20855" y="9861"/>
                </a:lnTo>
                <a:lnTo>
                  <a:pt x="20855" y="10458"/>
                </a:lnTo>
                <a:lnTo>
                  <a:pt x="20736" y="11115"/>
                </a:lnTo>
                <a:lnTo>
                  <a:pt x="20497" y="12370"/>
                </a:lnTo>
                <a:lnTo>
                  <a:pt x="20198" y="13326"/>
                </a:lnTo>
                <a:lnTo>
                  <a:pt x="19959" y="13864"/>
                </a:lnTo>
                <a:lnTo>
                  <a:pt x="19720" y="14402"/>
                </a:lnTo>
                <a:lnTo>
                  <a:pt x="19421" y="14880"/>
                </a:lnTo>
                <a:lnTo>
                  <a:pt x="19063" y="15298"/>
                </a:lnTo>
                <a:lnTo>
                  <a:pt x="18704" y="15717"/>
                </a:lnTo>
                <a:lnTo>
                  <a:pt x="18286" y="16075"/>
                </a:lnTo>
                <a:lnTo>
                  <a:pt x="17867" y="16434"/>
                </a:lnTo>
                <a:lnTo>
                  <a:pt x="17449" y="16732"/>
                </a:lnTo>
                <a:lnTo>
                  <a:pt x="16433" y="17270"/>
                </a:lnTo>
                <a:lnTo>
                  <a:pt x="15417" y="17688"/>
                </a:lnTo>
                <a:lnTo>
                  <a:pt x="14282" y="17987"/>
                </a:lnTo>
                <a:lnTo>
                  <a:pt x="13207" y="18286"/>
                </a:lnTo>
                <a:lnTo>
                  <a:pt x="11952" y="18525"/>
                </a:lnTo>
                <a:lnTo>
                  <a:pt x="10697" y="18645"/>
                </a:lnTo>
                <a:lnTo>
                  <a:pt x="10159" y="18704"/>
                </a:lnTo>
                <a:lnTo>
                  <a:pt x="9621" y="18704"/>
                </a:lnTo>
                <a:lnTo>
                  <a:pt x="9083" y="18585"/>
                </a:lnTo>
                <a:lnTo>
                  <a:pt x="8964" y="18525"/>
                </a:lnTo>
                <a:lnTo>
                  <a:pt x="8904" y="18465"/>
                </a:lnTo>
                <a:lnTo>
                  <a:pt x="8844" y="18346"/>
                </a:lnTo>
                <a:lnTo>
                  <a:pt x="8844" y="18167"/>
                </a:lnTo>
                <a:lnTo>
                  <a:pt x="8904" y="17629"/>
                </a:lnTo>
                <a:lnTo>
                  <a:pt x="9024" y="15896"/>
                </a:lnTo>
                <a:lnTo>
                  <a:pt x="9263" y="14223"/>
                </a:lnTo>
                <a:lnTo>
                  <a:pt x="9741" y="14342"/>
                </a:lnTo>
                <a:lnTo>
                  <a:pt x="10279" y="14402"/>
                </a:lnTo>
                <a:lnTo>
                  <a:pt x="10757" y="14462"/>
                </a:lnTo>
                <a:lnTo>
                  <a:pt x="11294" y="14462"/>
                </a:lnTo>
                <a:lnTo>
                  <a:pt x="11832" y="14402"/>
                </a:lnTo>
                <a:lnTo>
                  <a:pt x="12370" y="14342"/>
                </a:lnTo>
                <a:lnTo>
                  <a:pt x="12968" y="14223"/>
                </a:lnTo>
                <a:lnTo>
                  <a:pt x="13505" y="14043"/>
                </a:lnTo>
                <a:lnTo>
                  <a:pt x="13983" y="13864"/>
                </a:lnTo>
                <a:lnTo>
                  <a:pt x="14521" y="13685"/>
                </a:lnTo>
                <a:lnTo>
                  <a:pt x="14999" y="13386"/>
                </a:lnTo>
                <a:lnTo>
                  <a:pt x="15477" y="13147"/>
                </a:lnTo>
                <a:lnTo>
                  <a:pt x="15896" y="12789"/>
                </a:lnTo>
                <a:lnTo>
                  <a:pt x="16254" y="12490"/>
                </a:lnTo>
                <a:lnTo>
                  <a:pt x="16613" y="12071"/>
                </a:lnTo>
                <a:lnTo>
                  <a:pt x="16911" y="11713"/>
                </a:lnTo>
                <a:lnTo>
                  <a:pt x="17091" y="11414"/>
                </a:lnTo>
                <a:lnTo>
                  <a:pt x="17270" y="11056"/>
                </a:lnTo>
                <a:lnTo>
                  <a:pt x="17270" y="10876"/>
                </a:lnTo>
                <a:lnTo>
                  <a:pt x="17270" y="10757"/>
                </a:lnTo>
                <a:lnTo>
                  <a:pt x="17270" y="10578"/>
                </a:lnTo>
                <a:lnTo>
                  <a:pt x="17091" y="10458"/>
                </a:lnTo>
                <a:lnTo>
                  <a:pt x="16971" y="10458"/>
                </a:lnTo>
                <a:lnTo>
                  <a:pt x="16732" y="10578"/>
                </a:lnTo>
                <a:lnTo>
                  <a:pt x="16135" y="10996"/>
                </a:lnTo>
                <a:lnTo>
                  <a:pt x="15178" y="11832"/>
                </a:lnTo>
                <a:lnTo>
                  <a:pt x="14521" y="12251"/>
                </a:lnTo>
                <a:lnTo>
                  <a:pt x="13804" y="12669"/>
                </a:lnTo>
                <a:lnTo>
                  <a:pt x="13147" y="12968"/>
                </a:lnTo>
                <a:lnTo>
                  <a:pt x="12430" y="13207"/>
                </a:lnTo>
                <a:lnTo>
                  <a:pt x="11713" y="13386"/>
                </a:lnTo>
                <a:lnTo>
                  <a:pt x="10936" y="13506"/>
                </a:lnTo>
                <a:lnTo>
                  <a:pt x="9382" y="13685"/>
                </a:lnTo>
                <a:lnTo>
                  <a:pt x="9382" y="13685"/>
                </a:lnTo>
                <a:lnTo>
                  <a:pt x="9980" y="11115"/>
                </a:lnTo>
                <a:lnTo>
                  <a:pt x="10159" y="10279"/>
                </a:lnTo>
                <a:lnTo>
                  <a:pt x="10279" y="9562"/>
                </a:lnTo>
                <a:lnTo>
                  <a:pt x="10279" y="9024"/>
                </a:lnTo>
                <a:lnTo>
                  <a:pt x="10219" y="8845"/>
                </a:lnTo>
                <a:lnTo>
                  <a:pt x="10159" y="8785"/>
                </a:lnTo>
                <a:lnTo>
                  <a:pt x="9980" y="8785"/>
                </a:lnTo>
                <a:lnTo>
                  <a:pt x="9800" y="8964"/>
                </a:lnTo>
                <a:lnTo>
                  <a:pt x="9621" y="9263"/>
                </a:lnTo>
                <a:lnTo>
                  <a:pt x="9502" y="9622"/>
                </a:lnTo>
                <a:lnTo>
                  <a:pt x="9203" y="10578"/>
                </a:lnTo>
                <a:lnTo>
                  <a:pt x="8904" y="11773"/>
                </a:lnTo>
                <a:lnTo>
                  <a:pt x="8426" y="14103"/>
                </a:lnTo>
                <a:lnTo>
                  <a:pt x="8247" y="15418"/>
                </a:lnTo>
                <a:lnTo>
                  <a:pt x="7530" y="15059"/>
                </a:lnTo>
                <a:lnTo>
                  <a:pt x="6813" y="14641"/>
                </a:lnTo>
                <a:lnTo>
                  <a:pt x="6155" y="14163"/>
                </a:lnTo>
                <a:lnTo>
                  <a:pt x="5558" y="13565"/>
                </a:lnTo>
                <a:lnTo>
                  <a:pt x="4721" y="12430"/>
                </a:lnTo>
                <a:lnTo>
                  <a:pt x="4243" y="11773"/>
                </a:lnTo>
                <a:lnTo>
                  <a:pt x="4004" y="11593"/>
                </a:lnTo>
                <a:lnTo>
                  <a:pt x="3944" y="11534"/>
                </a:lnTo>
                <a:lnTo>
                  <a:pt x="3885" y="11534"/>
                </a:lnTo>
                <a:lnTo>
                  <a:pt x="3765" y="11653"/>
                </a:lnTo>
                <a:lnTo>
                  <a:pt x="3765" y="11832"/>
                </a:lnTo>
                <a:lnTo>
                  <a:pt x="3765" y="12071"/>
                </a:lnTo>
                <a:lnTo>
                  <a:pt x="3825" y="12310"/>
                </a:lnTo>
                <a:lnTo>
                  <a:pt x="4124" y="12848"/>
                </a:lnTo>
                <a:lnTo>
                  <a:pt x="4482" y="13386"/>
                </a:lnTo>
                <a:lnTo>
                  <a:pt x="4960" y="13984"/>
                </a:lnTo>
                <a:lnTo>
                  <a:pt x="5379" y="14462"/>
                </a:lnTo>
                <a:lnTo>
                  <a:pt x="5976" y="14999"/>
                </a:lnTo>
                <a:lnTo>
                  <a:pt x="6394" y="15298"/>
                </a:lnTo>
                <a:lnTo>
                  <a:pt x="6992" y="15597"/>
                </a:lnTo>
                <a:lnTo>
                  <a:pt x="7530" y="15836"/>
                </a:lnTo>
                <a:lnTo>
                  <a:pt x="7709" y="16015"/>
                </a:lnTo>
                <a:lnTo>
                  <a:pt x="7888" y="16135"/>
                </a:lnTo>
                <a:lnTo>
                  <a:pt x="8008" y="16374"/>
                </a:lnTo>
                <a:lnTo>
                  <a:pt x="8068" y="16613"/>
                </a:lnTo>
                <a:lnTo>
                  <a:pt x="8068" y="17270"/>
                </a:lnTo>
                <a:lnTo>
                  <a:pt x="7948" y="18525"/>
                </a:lnTo>
                <a:lnTo>
                  <a:pt x="6932" y="18346"/>
                </a:lnTo>
                <a:lnTo>
                  <a:pt x="6036" y="18047"/>
                </a:lnTo>
                <a:lnTo>
                  <a:pt x="5199" y="17629"/>
                </a:lnTo>
                <a:lnTo>
                  <a:pt x="4423" y="17151"/>
                </a:lnTo>
                <a:lnTo>
                  <a:pt x="3765" y="16613"/>
                </a:lnTo>
                <a:lnTo>
                  <a:pt x="3168" y="15956"/>
                </a:lnTo>
                <a:lnTo>
                  <a:pt x="2630" y="15298"/>
                </a:lnTo>
                <a:lnTo>
                  <a:pt x="2152" y="14581"/>
                </a:lnTo>
                <a:lnTo>
                  <a:pt x="1734" y="13804"/>
                </a:lnTo>
                <a:lnTo>
                  <a:pt x="1435" y="12968"/>
                </a:lnTo>
                <a:lnTo>
                  <a:pt x="1196" y="12131"/>
                </a:lnTo>
                <a:lnTo>
                  <a:pt x="1016" y="11235"/>
                </a:lnTo>
                <a:lnTo>
                  <a:pt x="957" y="10279"/>
                </a:lnTo>
                <a:lnTo>
                  <a:pt x="957" y="9382"/>
                </a:lnTo>
                <a:lnTo>
                  <a:pt x="1016" y="8426"/>
                </a:lnTo>
                <a:lnTo>
                  <a:pt x="1136" y="7470"/>
                </a:lnTo>
                <a:lnTo>
                  <a:pt x="2152" y="7889"/>
                </a:lnTo>
                <a:lnTo>
                  <a:pt x="3885" y="8486"/>
                </a:lnTo>
                <a:lnTo>
                  <a:pt x="4721" y="8785"/>
                </a:lnTo>
                <a:lnTo>
                  <a:pt x="5498" y="9024"/>
                </a:lnTo>
                <a:lnTo>
                  <a:pt x="6036" y="9084"/>
                </a:lnTo>
                <a:lnTo>
                  <a:pt x="6215" y="9084"/>
                </a:lnTo>
                <a:lnTo>
                  <a:pt x="6275" y="9024"/>
                </a:lnTo>
                <a:lnTo>
                  <a:pt x="6275" y="8904"/>
                </a:lnTo>
                <a:lnTo>
                  <a:pt x="6215" y="8785"/>
                </a:lnTo>
                <a:lnTo>
                  <a:pt x="5797" y="8426"/>
                </a:lnTo>
                <a:lnTo>
                  <a:pt x="5199" y="8068"/>
                </a:lnTo>
                <a:lnTo>
                  <a:pt x="4482" y="7709"/>
                </a:lnTo>
                <a:lnTo>
                  <a:pt x="2988" y="7052"/>
                </a:lnTo>
                <a:lnTo>
                  <a:pt x="2032" y="6694"/>
                </a:lnTo>
                <a:lnTo>
                  <a:pt x="1375" y="6454"/>
                </a:lnTo>
                <a:lnTo>
                  <a:pt x="1076" y="6395"/>
                </a:lnTo>
                <a:lnTo>
                  <a:pt x="837" y="6395"/>
                </a:lnTo>
                <a:lnTo>
                  <a:pt x="658" y="6454"/>
                </a:lnTo>
                <a:lnTo>
                  <a:pt x="479" y="6634"/>
                </a:lnTo>
                <a:lnTo>
                  <a:pt x="359" y="6873"/>
                </a:lnTo>
                <a:lnTo>
                  <a:pt x="240" y="7291"/>
                </a:lnTo>
                <a:lnTo>
                  <a:pt x="120" y="7829"/>
                </a:lnTo>
                <a:lnTo>
                  <a:pt x="60" y="8367"/>
                </a:lnTo>
                <a:lnTo>
                  <a:pt x="1" y="9502"/>
                </a:lnTo>
                <a:lnTo>
                  <a:pt x="1" y="10757"/>
                </a:lnTo>
                <a:lnTo>
                  <a:pt x="180" y="12012"/>
                </a:lnTo>
                <a:lnTo>
                  <a:pt x="419" y="13207"/>
                </a:lnTo>
                <a:lnTo>
                  <a:pt x="598" y="13804"/>
                </a:lnTo>
                <a:lnTo>
                  <a:pt x="837" y="14402"/>
                </a:lnTo>
                <a:lnTo>
                  <a:pt x="1076" y="14940"/>
                </a:lnTo>
                <a:lnTo>
                  <a:pt x="1315" y="15418"/>
                </a:lnTo>
                <a:lnTo>
                  <a:pt x="1674" y="15896"/>
                </a:lnTo>
                <a:lnTo>
                  <a:pt x="2032" y="16374"/>
                </a:lnTo>
                <a:lnTo>
                  <a:pt x="2391" y="16792"/>
                </a:lnTo>
                <a:lnTo>
                  <a:pt x="2809" y="17210"/>
                </a:lnTo>
                <a:lnTo>
                  <a:pt x="3227" y="17569"/>
                </a:lnTo>
                <a:lnTo>
                  <a:pt x="3705" y="17927"/>
                </a:lnTo>
                <a:lnTo>
                  <a:pt x="4243" y="18226"/>
                </a:lnTo>
                <a:lnTo>
                  <a:pt x="4721" y="18525"/>
                </a:lnTo>
                <a:lnTo>
                  <a:pt x="5319" y="18764"/>
                </a:lnTo>
                <a:lnTo>
                  <a:pt x="5857" y="19003"/>
                </a:lnTo>
                <a:lnTo>
                  <a:pt x="6574" y="19182"/>
                </a:lnTo>
                <a:lnTo>
                  <a:pt x="6932" y="19302"/>
                </a:lnTo>
                <a:lnTo>
                  <a:pt x="7291" y="19421"/>
                </a:lnTo>
                <a:lnTo>
                  <a:pt x="7649" y="19601"/>
                </a:lnTo>
                <a:lnTo>
                  <a:pt x="7769" y="19660"/>
                </a:lnTo>
                <a:lnTo>
                  <a:pt x="7829" y="19840"/>
                </a:lnTo>
                <a:lnTo>
                  <a:pt x="7888" y="20258"/>
                </a:lnTo>
                <a:lnTo>
                  <a:pt x="7888" y="20736"/>
                </a:lnTo>
                <a:lnTo>
                  <a:pt x="7888" y="21393"/>
                </a:lnTo>
                <a:lnTo>
                  <a:pt x="7888" y="23066"/>
                </a:lnTo>
                <a:lnTo>
                  <a:pt x="7948" y="23903"/>
                </a:lnTo>
                <a:lnTo>
                  <a:pt x="8068" y="24620"/>
                </a:lnTo>
                <a:lnTo>
                  <a:pt x="8127" y="24919"/>
                </a:lnTo>
                <a:lnTo>
                  <a:pt x="8247" y="25158"/>
                </a:lnTo>
                <a:lnTo>
                  <a:pt x="8426" y="25337"/>
                </a:lnTo>
                <a:lnTo>
                  <a:pt x="8605" y="25457"/>
                </a:lnTo>
                <a:lnTo>
                  <a:pt x="8665" y="25457"/>
                </a:lnTo>
                <a:lnTo>
                  <a:pt x="8785" y="25277"/>
                </a:lnTo>
                <a:lnTo>
                  <a:pt x="8844" y="24680"/>
                </a:lnTo>
                <a:lnTo>
                  <a:pt x="8904" y="23843"/>
                </a:lnTo>
                <a:lnTo>
                  <a:pt x="8964" y="22827"/>
                </a:lnTo>
                <a:lnTo>
                  <a:pt x="8904" y="20796"/>
                </a:lnTo>
                <a:lnTo>
                  <a:pt x="8904" y="19660"/>
                </a:lnTo>
                <a:lnTo>
                  <a:pt x="10159" y="19660"/>
                </a:lnTo>
                <a:lnTo>
                  <a:pt x="11533" y="19601"/>
                </a:lnTo>
                <a:lnTo>
                  <a:pt x="12968" y="19362"/>
                </a:lnTo>
                <a:lnTo>
                  <a:pt x="14402" y="19063"/>
                </a:lnTo>
                <a:lnTo>
                  <a:pt x="15836" y="18585"/>
                </a:lnTo>
                <a:lnTo>
                  <a:pt x="16493" y="18346"/>
                </a:lnTo>
                <a:lnTo>
                  <a:pt x="17091" y="17987"/>
                </a:lnTo>
                <a:lnTo>
                  <a:pt x="17748" y="17688"/>
                </a:lnTo>
                <a:lnTo>
                  <a:pt x="18286" y="17330"/>
                </a:lnTo>
                <a:lnTo>
                  <a:pt x="18824" y="16912"/>
                </a:lnTo>
                <a:lnTo>
                  <a:pt x="19302" y="16434"/>
                </a:lnTo>
                <a:lnTo>
                  <a:pt x="19660" y="16015"/>
                </a:lnTo>
                <a:lnTo>
                  <a:pt x="20019" y="15597"/>
                </a:lnTo>
                <a:lnTo>
                  <a:pt x="20317" y="15059"/>
                </a:lnTo>
                <a:lnTo>
                  <a:pt x="20616" y="14581"/>
                </a:lnTo>
                <a:lnTo>
                  <a:pt x="20855" y="14043"/>
                </a:lnTo>
                <a:lnTo>
                  <a:pt x="21034" y="13506"/>
                </a:lnTo>
                <a:lnTo>
                  <a:pt x="21333" y="12370"/>
                </a:lnTo>
                <a:lnTo>
                  <a:pt x="21513" y="11354"/>
                </a:lnTo>
                <a:lnTo>
                  <a:pt x="21632" y="10697"/>
                </a:lnTo>
                <a:lnTo>
                  <a:pt x="21692" y="10040"/>
                </a:lnTo>
                <a:lnTo>
                  <a:pt x="21692" y="9323"/>
                </a:lnTo>
                <a:lnTo>
                  <a:pt x="21632" y="8665"/>
                </a:lnTo>
                <a:lnTo>
                  <a:pt x="21513" y="8128"/>
                </a:lnTo>
                <a:lnTo>
                  <a:pt x="21393" y="7889"/>
                </a:lnTo>
                <a:lnTo>
                  <a:pt x="21274" y="7709"/>
                </a:lnTo>
                <a:lnTo>
                  <a:pt x="21034" y="7530"/>
                </a:lnTo>
                <a:lnTo>
                  <a:pt x="20736" y="7411"/>
                </a:lnTo>
                <a:lnTo>
                  <a:pt x="19959" y="7411"/>
                </a:lnTo>
                <a:lnTo>
                  <a:pt x="19063" y="7530"/>
                </a:lnTo>
                <a:lnTo>
                  <a:pt x="18106" y="7769"/>
                </a:lnTo>
                <a:lnTo>
                  <a:pt x="17150" y="8068"/>
                </a:lnTo>
                <a:lnTo>
                  <a:pt x="16254" y="8426"/>
                </a:lnTo>
                <a:lnTo>
                  <a:pt x="14939" y="8964"/>
                </a:lnTo>
                <a:lnTo>
                  <a:pt x="14939" y="8008"/>
                </a:lnTo>
                <a:lnTo>
                  <a:pt x="14820" y="7052"/>
                </a:lnTo>
                <a:lnTo>
                  <a:pt x="14700" y="6096"/>
                </a:lnTo>
                <a:lnTo>
                  <a:pt x="14581" y="5140"/>
                </a:lnTo>
                <a:lnTo>
                  <a:pt x="14342" y="4184"/>
                </a:lnTo>
                <a:lnTo>
                  <a:pt x="14103" y="3287"/>
                </a:lnTo>
                <a:lnTo>
                  <a:pt x="13804" y="2391"/>
                </a:lnTo>
                <a:lnTo>
                  <a:pt x="13505" y="1495"/>
                </a:lnTo>
                <a:lnTo>
                  <a:pt x="13147" y="778"/>
                </a:lnTo>
                <a:lnTo>
                  <a:pt x="12968" y="479"/>
                </a:lnTo>
                <a:lnTo>
                  <a:pt x="12788" y="300"/>
                </a:lnTo>
                <a:lnTo>
                  <a:pt x="12609" y="120"/>
                </a:lnTo>
                <a:lnTo>
                  <a:pt x="12370" y="61"/>
                </a:lnTo>
                <a:lnTo>
                  <a:pt x="12191"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329" name="Google Shape;329;p73"/>
          <p:cNvSpPr/>
          <p:nvPr/>
        </p:nvSpPr>
        <p:spPr>
          <a:xfrm rot="-2801891">
            <a:off x="8349992" y="393255"/>
            <a:ext cx="742845" cy="1166149"/>
          </a:xfrm>
          <a:custGeom>
            <a:rect b="b" l="l" r="r" t="t"/>
            <a:pathLst>
              <a:path extrusionOk="0" h="42965" w="27369">
                <a:moveTo>
                  <a:pt x="7709" y="23066"/>
                </a:moveTo>
                <a:lnTo>
                  <a:pt x="7530" y="23125"/>
                </a:lnTo>
                <a:lnTo>
                  <a:pt x="7350" y="23185"/>
                </a:lnTo>
                <a:lnTo>
                  <a:pt x="7291" y="23305"/>
                </a:lnTo>
                <a:lnTo>
                  <a:pt x="7231" y="23424"/>
                </a:lnTo>
                <a:lnTo>
                  <a:pt x="7231" y="23544"/>
                </a:lnTo>
                <a:lnTo>
                  <a:pt x="7231" y="23723"/>
                </a:lnTo>
                <a:lnTo>
                  <a:pt x="7350" y="24022"/>
                </a:lnTo>
                <a:lnTo>
                  <a:pt x="7589" y="24201"/>
                </a:lnTo>
                <a:lnTo>
                  <a:pt x="7709" y="24320"/>
                </a:lnTo>
                <a:lnTo>
                  <a:pt x="7948" y="24320"/>
                </a:lnTo>
                <a:lnTo>
                  <a:pt x="8067" y="24261"/>
                </a:lnTo>
                <a:lnTo>
                  <a:pt x="8187" y="24141"/>
                </a:lnTo>
                <a:lnTo>
                  <a:pt x="8306" y="23962"/>
                </a:lnTo>
                <a:lnTo>
                  <a:pt x="8366" y="23783"/>
                </a:lnTo>
                <a:lnTo>
                  <a:pt x="8366" y="23603"/>
                </a:lnTo>
                <a:lnTo>
                  <a:pt x="8306" y="23484"/>
                </a:lnTo>
                <a:lnTo>
                  <a:pt x="8247" y="23305"/>
                </a:lnTo>
                <a:lnTo>
                  <a:pt x="8187" y="23185"/>
                </a:lnTo>
                <a:lnTo>
                  <a:pt x="8067" y="23125"/>
                </a:lnTo>
                <a:lnTo>
                  <a:pt x="7888" y="23066"/>
                </a:lnTo>
                <a:close/>
                <a:moveTo>
                  <a:pt x="6633" y="25934"/>
                </a:moveTo>
                <a:lnTo>
                  <a:pt x="6514" y="25994"/>
                </a:lnTo>
                <a:lnTo>
                  <a:pt x="6335" y="26053"/>
                </a:lnTo>
                <a:lnTo>
                  <a:pt x="6215" y="26173"/>
                </a:lnTo>
                <a:lnTo>
                  <a:pt x="5976" y="26531"/>
                </a:lnTo>
                <a:lnTo>
                  <a:pt x="5856" y="26830"/>
                </a:lnTo>
                <a:lnTo>
                  <a:pt x="5856" y="27009"/>
                </a:lnTo>
                <a:lnTo>
                  <a:pt x="5916" y="27129"/>
                </a:lnTo>
                <a:lnTo>
                  <a:pt x="5976" y="27248"/>
                </a:lnTo>
                <a:lnTo>
                  <a:pt x="6096" y="27308"/>
                </a:lnTo>
                <a:lnTo>
                  <a:pt x="6215" y="27308"/>
                </a:lnTo>
                <a:lnTo>
                  <a:pt x="6454" y="27248"/>
                </a:lnTo>
                <a:lnTo>
                  <a:pt x="6813" y="27129"/>
                </a:lnTo>
                <a:lnTo>
                  <a:pt x="6932" y="27069"/>
                </a:lnTo>
                <a:lnTo>
                  <a:pt x="7052" y="26950"/>
                </a:lnTo>
                <a:lnTo>
                  <a:pt x="7111" y="26830"/>
                </a:lnTo>
                <a:lnTo>
                  <a:pt x="7171" y="26651"/>
                </a:lnTo>
                <a:lnTo>
                  <a:pt x="7171" y="26531"/>
                </a:lnTo>
                <a:lnTo>
                  <a:pt x="7111" y="26352"/>
                </a:lnTo>
                <a:lnTo>
                  <a:pt x="6932" y="26113"/>
                </a:lnTo>
                <a:lnTo>
                  <a:pt x="6813" y="25994"/>
                </a:lnTo>
                <a:lnTo>
                  <a:pt x="6633" y="25934"/>
                </a:lnTo>
                <a:close/>
                <a:moveTo>
                  <a:pt x="8545" y="28981"/>
                </a:moveTo>
                <a:lnTo>
                  <a:pt x="8366" y="29041"/>
                </a:lnTo>
                <a:lnTo>
                  <a:pt x="8247" y="29161"/>
                </a:lnTo>
                <a:lnTo>
                  <a:pt x="8127" y="29340"/>
                </a:lnTo>
                <a:lnTo>
                  <a:pt x="8127" y="29459"/>
                </a:lnTo>
                <a:lnTo>
                  <a:pt x="8127" y="29639"/>
                </a:lnTo>
                <a:lnTo>
                  <a:pt x="8306" y="29818"/>
                </a:lnTo>
                <a:lnTo>
                  <a:pt x="8486" y="29937"/>
                </a:lnTo>
                <a:lnTo>
                  <a:pt x="8665" y="29937"/>
                </a:lnTo>
                <a:lnTo>
                  <a:pt x="8844" y="29878"/>
                </a:lnTo>
                <a:lnTo>
                  <a:pt x="8964" y="29818"/>
                </a:lnTo>
                <a:lnTo>
                  <a:pt x="9083" y="29639"/>
                </a:lnTo>
                <a:lnTo>
                  <a:pt x="9083" y="29459"/>
                </a:lnTo>
                <a:lnTo>
                  <a:pt x="9024" y="29220"/>
                </a:lnTo>
                <a:lnTo>
                  <a:pt x="8844" y="29041"/>
                </a:lnTo>
                <a:lnTo>
                  <a:pt x="8725" y="28981"/>
                </a:lnTo>
                <a:close/>
                <a:moveTo>
                  <a:pt x="5976" y="29280"/>
                </a:moveTo>
                <a:lnTo>
                  <a:pt x="5797" y="29400"/>
                </a:lnTo>
                <a:lnTo>
                  <a:pt x="5617" y="29579"/>
                </a:lnTo>
                <a:lnTo>
                  <a:pt x="5558" y="29758"/>
                </a:lnTo>
                <a:lnTo>
                  <a:pt x="5558" y="29997"/>
                </a:lnTo>
                <a:lnTo>
                  <a:pt x="5617" y="30117"/>
                </a:lnTo>
                <a:lnTo>
                  <a:pt x="5677" y="30176"/>
                </a:lnTo>
                <a:lnTo>
                  <a:pt x="5797" y="30236"/>
                </a:lnTo>
                <a:lnTo>
                  <a:pt x="6096" y="30236"/>
                </a:lnTo>
                <a:lnTo>
                  <a:pt x="6215" y="30176"/>
                </a:lnTo>
                <a:lnTo>
                  <a:pt x="6394" y="29997"/>
                </a:lnTo>
                <a:lnTo>
                  <a:pt x="6394" y="29818"/>
                </a:lnTo>
                <a:lnTo>
                  <a:pt x="6335" y="29519"/>
                </a:lnTo>
                <a:lnTo>
                  <a:pt x="6275" y="29400"/>
                </a:lnTo>
                <a:lnTo>
                  <a:pt x="6155" y="29340"/>
                </a:lnTo>
                <a:lnTo>
                  <a:pt x="6096" y="29280"/>
                </a:lnTo>
                <a:close/>
                <a:moveTo>
                  <a:pt x="2869" y="29818"/>
                </a:moveTo>
                <a:lnTo>
                  <a:pt x="2749" y="29878"/>
                </a:lnTo>
                <a:lnTo>
                  <a:pt x="2570" y="30057"/>
                </a:lnTo>
                <a:lnTo>
                  <a:pt x="2510" y="30296"/>
                </a:lnTo>
                <a:lnTo>
                  <a:pt x="2510" y="30595"/>
                </a:lnTo>
                <a:lnTo>
                  <a:pt x="2570" y="30834"/>
                </a:lnTo>
                <a:lnTo>
                  <a:pt x="2630" y="30893"/>
                </a:lnTo>
                <a:lnTo>
                  <a:pt x="2749" y="30953"/>
                </a:lnTo>
                <a:lnTo>
                  <a:pt x="2869" y="31013"/>
                </a:lnTo>
                <a:lnTo>
                  <a:pt x="2988" y="31013"/>
                </a:lnTo>
                <a:lnTo>
                  <a:pt x="3227" y="30953"/>
                </a:lnTo>
                <a:lnTo>
                  <a:pt x="3407" y="30834"/>
                </a:lnTo>
                <a:lnTo>
                  <a:pt x="3526" y="30714"/>
                </a:lnTo>
                <a:lnTo>
                  <a:pt x="3646" y="30535"/>
                </a:lnTo>
                <a:lnTo>
                  <a:pt x="3705" y="30356"/>
                </a:lnTo>
                <a:lnTo>
                  <a:pt x="3646" y="30176"/>
                </a:lnTo>
                <a:lnTo>
                  <a:pt x="3526" y="30057"/>
                </a:lnTo>
                <a:lnTo>
                  <a:pt x="3347" y="29878"/>
                </a:lnTo>
                <a:lnTo>
                  <a:pt x="3167" y="29818"/>
                </a:lnTo>
                <a:close/>
                <a:moveTo>
                  <a:pt x="3227" y="32806"/>
                </a:moveTo>
                <a:lnTo>
                  <a:pt x="3048" y="32925"/>
                </a:lnTo>
                <a:lnTo>
                  <a:pt x="2928" y="33104"/>
                </a:lnTo>
                <a:lnTo>
                  <a:pt x="2869" y="33284"/>
                </a:lnTo>
                <a:lnTo>
                  <a:pt x="2809" y="33523"/>
                </a:lnTo>
                <a:lnTo>
                  <a:pt x="2869" y="33702"/>
                </a:lnTo>
                <a:lnTo>
                  <a:pt x="2988" y="33821"/>
                </a:lnTo>
                <a:lnTo>
                  <a:pt x="3227" y="33881"/>
                </a:lnTo>
                <a:lnTo>
                  <a:pt x="3466" y="33881"/>
                </a:lnTo>
                <a:lnTo>
                  <a:pt x="3646" y="33762"/>
                </a:lnTo>
                <a:lnTo>
                  <a:pt x="3765" y="33582"/>
                </a:lnTo>
                <a:lnTo>
                  <a:pt x="3825" y="33403"/>
                </a:lnTo>
                <a:lnTo>
                  <a:pt x="3885" y="33164"/>
                </a:lnTo>
                <a:lnTo>
                  <a:pt x="3825" y="32985"/>
                </a:lnTo>
                <a:lnTo>
                  <a:pt x="3646" y="32865"/>
                </a:lnTo>
                <a:lnTo>
                  <a:pt x="3466" y="32806"/>
                </a:lnTo>
                <a:close/>
                <a:moveTo>
                  <a:pt x="6932" y="32746"/>
                </a:moveTo>
                <a:lnTo>
                  <a:pt x="6633" y="32865"/>
                </a:lnTo>
                <a:lnTo>
                  <a:pt x="6454" y="33045"/>
                </a:lnTo>
                <a:lnTo>
                  <a:pt x="6335" y="33224"/>
                </a:lnTo>
                <a:lnTo>
                  <a:pt x="6335" y="33463"/>
                </a:lnTo>
                <a:lnTo>
                  <a:pt x="6335" y="33642"/>
                </a:lnTo>
                <a:lnTo>
                  <a:pt x="6454" y="33821"/>
                </a:lnTo>
                <a:lnTo>
                  <a:pt x="6633" y="33941"/>
                </a:lnTo>
                <a:lnTo>
                  <a:pt x="6872" y="33941"/>
                </a:lnTo>
                <a:lnTo>
                  <a:pt x="7111" y="33881"/>
                </a:lnTo>
                <a:lnTo>
                  <a:pt x="7350" y="33702"/>
                </a:lnTo>
                <a:lnTo>
                  <a:pt x="7470" y="33463"/>
                </a:lnTo>
                <a:lnTo>
                  <a:pt x="7470" y="33284"/>
                </a:lnTo>
                <a:lnTo>
                  <a:pt x="7410" y="33045"/>
                </a:lnTo>
                <a:lnTo>
                  <a:pt x="7291" y="32865"/>
                </a:lnTo>
                <a:lnTo>
                  <a:pt x="7171" y="32806"/>
                </a:lnTo>
                <a:lnTo>
                  <a:pt x="6932" y="32746"/>
                </a:lnTo>
                <a:close/>
                <a:moveTo>
                  <a:pt x="9263" y="34658"/>
                </a:moveTo>
                <a:lnTo>
                  <a:pt x="9024" y="34778"/>
                </a:lnTo>
                <a:lnTo>
                  <a:pt x="8904" y="34957"/>
                </a:lnTo>
                <a:lnTo>
                  <a:pt x="8844" y="35076"/>
                </a:lnTo>
                <a:lnTo>
                  <a:pt x="8844" y="35196"/>
                </a:lnTo>
                <a:lnTo>
                  <a:pt x="8904" y="35315"/>
                </a:lnTo>
                <a:lnTo>
                  <a:pt x="9024" y="35435"/>
                </a:lnTo>
                <a:lnTo>
                  <a:pt x="9203" y="35674"/>
                </a:lnTo>
                <a:lnTo>
                  <a:pt x="9382" y="35734"/>
                </a:lnTo>
                <a:lnTo>
                  <a:pt x="9442" y="35734"/>
                </a:lnTo>
                <a:lnTo>
                  <a:pt x="9502" y="35674"/>
                </a:lnTo>
                <a:lnTo>
                  <a:pt x="9681" y="35315"/>
                </a:lnTo>
                <a:lnTo>
                  <a:pt x="9741" y="35136"/>
                </a:lnTo>
                <a:lnTo>
                  <a:pt x="9741" y="34957"/>
                </a:lnTo>
                <a:lnTo>
                  <a:pt x="9741" y="34837"/>
                </a:lnTo>
                <a:lnTo>
                  <a:pt x="9681" y="34718"/>
                </a:lnTo>
                <a:lnTo>
                  <a:pt x="9561" y="34658"/>
                </a:lnTo>
                <a:close/>
                <a:moveTo>
                  <a:pt x="5558" y="35196"/>
                </a:moveTo>
                <a:lnTo>
                  <a:pt x="5199" y="35315"/>
                </a:lnTo>
                <a:lnTo>
                  <a:pt x="5020" y="35495"/>
                </a:lnTo>
                <a:lnTo>
                  <a:pt x="4841" y="35793"/>
                </a:lnTo>
                <a:lnTo>
                  <a:pt x="4781" y="36092"/>
                </a:lnTo>
                <a:lnTo>
                  <a:pt x="4781" y="36331"/>
                </a:lnTo>
                <a:lnTo>
                  <a:pt x="4841" y="36570"/>
                </a:lnTo>
                <a:lnTo>
                  <a:pt x="4960" y="36690"/>
                </a:lnTo>
                <a:lnTo>
                  <a:pt x="5020" y="36750"/>
                </a:lnTo>
                <a:lnTo>
                  <a:pt x="5139" y="36690"/>
                </a:lnTo>
                <a:lnTo>
                  <a:pt x="5378" y="36510"/>
                </a:lnTo>
                <a:lnTo>
                  <a:pt x="5617" y="36451"/>
                </a:lnTo>
                <a:lnTo>
                  <a:pt x="5916" y="36271"/>
                </a:lnTo>
                <a:lnTo>
                  <a:pt x="6155" y="36092"/>
                </a:lnTo>
                <a:lnTo>
                  <a:pt x="6275" y="35853"/>
                </a:lnTo>
                <a:lnTo>
                  <a:pt x="6275" y="35674"/>
                </a:lnTo>
                <a:lnTo>
                  <a:pt x="6215" y="35435"/>
                </a:lnTo>
                <a:lnTo>
                  <a:pt x="6036" y="35315"/>
                </a:lnTo>
                <a:lnTo>
                  <a:pt x="5797" y="35196"/>
                </a:lnTo>
                <a:close/>
                <a:moveTo>
                  <a:pt x="6574" y="38004"/>
                </a:moveTo>
                <a:lnTo>
                  <a:pt x="6155" y="38064"/>
                </a:lnTo>
                <a:lnTo>
                  <a:pt x="5916" y="38124"/>
                </a:lnTo>
                <a:lnTo>
                  <a:pt x="5737" y="38243"/>
                </a:lnTo>
                <a:lnTo>
                  <a:pt x="5617" y="38363"/>
                </a:lnTo>
                <a:lnTo>
                  <a:pt x="5498" y="38542"/>
                </a:lnTo>
                <a:lnTo>
                  <a:pt x="5378" y="38901"/>
                </a:lnTo>
                <a:lnTo>
                  <a:pt x="5378" y="39199"/>
                </a:lnTo>
                <a:lnTo>
                  <a:pt x="5378" y="39319"/>
                </a:lnTo>
                <a:lnTo>
                  <a:pt x="5498" y="39438"/>
                </a:lnTo>
                <a:lnTo>
                  <a:pt x="5558" y="39558"/>
                </a:lnTo>
                <a:lnTo>
                  <a:pt x="5737" y="39618"/>
                </a:lnTo>
                <a:lnTo>
                  <a:pt x="5856" y="39618"/>
                </a:lnTo>
                <a:lnTo>
                  <a:pt x="6036" y="39558"/>
                </a:lnTo>
                <a:lnTo>
                  <a:pt x="6275" y="39438"/>
                </a:lnTo>
                <a:lnTo>
                  <a:pt x="6514" y="39319"/>
                </a:lnTo>
                <a:lnTo>
                  <a:pt x="6753" y="39080"/>
                </a:lnTo>
                <a:lnTo>
                  <a:pt x="6872" y="38841"/>
                </a:lnTo>
                <a:lnTo>
                  <a:pt x="6992" y="38602"/>
                </a:lnTo>
                <a:lnTo>
                  <a:pt x="6992" y="38363"/>
                </a:lnTo>
                <a:lnTo>
                  <a:pt x="6992" y="38184"/>
                </a:lnTo>
                <a:lnTo>
                  <a:pt x="6813" y="38004"/>
                </a:lnTo>
                <a:close/>
                <a:moveTo>
                  <a:pt x="12370" y="38243"/>
                </a:moveTo>
                <a:lnTo>
                  <a:pt x="12250" y="38303"/>
                </a:lnTo>
                <a:lnTo>
                  <a:pt x="12131" y="38363"/>
                </a:lnTo>
                <a:lnTo>
                  <a:pt x="11892" y="38662"/>
                </a:lnTo>
                <a:lnTo>
                  <a:pt x="11772" y="39020"/>
                </a:lnTo>
                <a:lnTo>
                  <a:pt x="11713" y="39379"/>
                </a:lnTo>
                <a:lnTo>
                  <a:pt x="11772" y="39678"/>
                </a:lnTo>
                <a:lnTo>
                  <a:pt x="11832" y="39797"/>
                </a:lnTo>
                <a:lnTo>
                  <a:pt x="11952" y="39857"/>
                </a:lnTo>
                <a:lnTo>
                  <a:pt x="12191" y="39857"/>
                </a:lnTo>
                <a:lnTo>
                  <a:pt x="12370" y="39737"/>
                </a:lnTo>
                <a:lnTo>
                  <a:pt x="12549" y="39498"/>
                </a:lnTo>
                <a:lnTo>
                  <a:pt x="12788" y="39140"/>
                </a:lnTo>
                <a:lnTo>
                  <a:pt x="12848" y="38901"/>
                </a:lnTo>
                <a:lnTo>
                  <a:pt x="12908" y="38662"/>
                </a:lnTo>
                <a:lnTo>
                  <a:pt x="12908" y="38482"/>
                </a:lnTo>
                <a:lnTo>
                  <a:pt x="12848" y="38303"/>
                </a:lnTo>
                <a:lnTo>
                  <a:pt x="12669" y="38243"/>
                </a:lnTo>
                <a:close/>
                <a:moveTo>
                  <a:pt x="9442" y="38721"/>
                </a:moveTo>
                <a:lnTo>
                  <a:pt x="9203" y="38781"/>
                </a:lnTo>
                <a:lnTo>
                  <a:pt x="9024" y="38901"/>
                </a:lnTo>
                <a:lnTo>
                  <a:pt x="8844" y="39080"/>
                </a:lnTo>
                <a:lnTo>
                  <a:pt x="8784" y="39259"/>
                </a:lnTo>
                <a:lnTo>
                  <a:pt x="8784" y="39498"/>
                </a:lnTo>
                <a:lnTo>
                  <a:pt x="8844" y="39678"/>
                </a:lnTo>
                <a:lnTo>
                  <a:pt x="8964" y="39857"/>
                </a:lnTo>
                <a:lnTo>
                  <a:pt x="9203" y="39917"/>
                </a:lnTo>
                <a:lnTo>
                  <a:pt x="9442" y="39917"/>
                </a:lnTo>
                <a:lnTo>
                  <a:pt x="9621" y="39797"/>
                </a:lnTo>
                <a:lnTo>
                  <a:pt x="9800" y="39558"/>
                </a:lnTo>
                <a:lnTo>
                  <a:pt x="9860" y="39379"/>
                </a:lnTo>
                <a:lnTo>
                  <a:pt x="9860" y="39140"/>
                </a:lnTo>
                <a:lnTo>
                  <a:pt x="9800" y="38901"/>
                </a:lnTo>
                <a:lnTo>
                  <a:pt x="9681" y="38781"/>
                </a:lnTo>
                <a:lnTo>
                  <a:pt x="9442" y="38721"/>
                </a:lnTo>
                <a:close/>
                <a:moveTo>
                  <a:pt x="18465" y="5259"/>
                </a:moveTo>
                <a:lnTo>
                  <a:pt x="18764" y="5318"/>
                </a:lnTo>
                <a:lnTo>
                  <a:pt x="19062" y="5498"/>
                </a:lnTo>
                <a:lnTo>
                  <a:pt x="19421" y="5737"/>
                </a:lnTo>
                <a:lnTo>
                  <a:pt x="19660" y="5976"/>
                </a:lnTo>
                <a:lnTo>
                  <a:pt x="19899" y="6334"/>
                </a:lnTo>
                <a:lnTo>
                  <a:pt x="20078" y="6693"/>
                </a:lnTo>
                <a:lnTo>
                  <a:pt x="20198" y="7171"/>
                </a:lnTo>
                <a:lnTo>
                  <a:pt x="20317" y="7649"/>
                </a:lnTo>
                <a:lnTo>
                  <a:pt x="20437" y="8127"/>
                </a:lnTo>
                <a:lnTo>
                  <a:pt x="20437" y="8605"/>
                </a:lnTo>
                <a:lnTo>
                  <a:pt x="20497" y="9621"/>
                </a:lnTo>
                <a:lnTo>
                  <a:pt x="20437" y="10636"/>
                </a:lnTo>
                <a:lnTo>
                  <a:pt x="20258" y="13086"/>
                </a:lnTo>
                <a:lnTo>
                  <a:pt x="20138" y="14341"/>
                </a:lnTo>
                <a:lnTo>
                  <a:pt x="20138" y="15536"/>
                </a:lnTo>
                <a:lnTo>
                  <a:pt x="20138" y="16791"/>
                </a:lnTo>
                <a:lnTo>
                  <a:pt x="20258" y="17986"/>
                </a:lnTo>
                <a:lnTo>
                  <a:pt x="20377" y="18584"/>
                </a:lnTo>
                <a:lnTo>
                  <a:pt x="20497" y="19181"/>
                </a:lnTo>
                <a:lnTo>
                  <a:pt x="20676" y="19779"/>
                </a:lnTo>
                <a:lnTo>
                  <a:pt x="20915" y="20377"/>
                </a:lnTo>
                <a:lnTo>
                  <a:pt x="21273" y="21094"/>
                </a:lnTo>
                <a:lnTo>
                  <a:pt x="21632" y="21691"/>
                </a:lnTo>
                <a:lnTo>
                  <a:pt x="22110" y="22229"/>
                </a:lnTo>
                <a:lnTo>
                  <a:pt x="22588" y="22707"/>
                </a:lnTo>
                <a:lnTo>
                  <a:pt x="23604" y="23723"/>
                </a:lnTo>
                <a:lnTo>
                  <a:pt x="24142" y="24201"/>
                </a:lnTo>
                <a:lnTo>
                  <a:pt x="24679" y="24739"/>
                </a:lnTo>
                <a:lnTo>
                  <a:pt x="25157" y="25336"/>
                </a:lnTo>
                <a:lnTo>
                  <a:pt x="25516" y="25934"/>
                </a:lnTo>
                <a:lnTo>
                  <a:pt x="25875" y="26591"/>
                </a:lnTo>
                <a:lnTo>
                  <a:pt x="26114" y="27308"/>
                </a:lnTo>
                <a:lnTo>
                  <a:pt x="26293" y="27965"/>
                </a:lnTo>
                <a:lnTo>
                  <a:pt x="26412" y="28683"/>
                </a:lnTo>
                <a:lnTo>
                  <a:pt x="26472" y="29459"/>
                </a:lnTo>
                <a:lnTo>
                  <a:pt x="26412" y="30176"/>
                </a:lnTo>
                <a:lnTo>
                  <a:pt x="26353" y="30953"/>
                </a:lnTo>
                <a:lnTo>
                  <a:pt x="26173" y="31670"/>
                </a:lnTo>
                <a:lnTo>
                  <a:pt x="25934" y="32447"/>
                </a:lnTo>
                <a:lnTo>
                  <a:pt x="25695" y="33224"/>
                </a:lnTo>
                <a:lnTo>
                  <a:pt x="25337" y="34001"/>
                </a:lnTo>
                <a:lnTo>
                  <a:pt x="24978" y="34778"/>
                </a:lnTo>
                <a:lnTo>
                  <a:pt x="24560" y="35495"/>
                </a:lnTo>
                <a:lnTo>
                  <a:pt x="24142" y="36212"/>
                </a:lnTo>
                <a:lnTo>
                  <a:pt x="23604" y="36929"/>
                </a:lnTo>
                <a:lnTo>
                  <a:pt x="23126" y="37586"/>
                </a:lnTo>
                <a:lnTo>
                  <a:pt x="22528" y="38243"/>
                </a:lnTo>
                <a:lnTo>
                  <a:pt x="21931" y="38841"/>
                </a:lnTo>
                <a:lnTo>
                  <a:pt x="21333" y="39379"/>
                </a:lnTo>
                <a:lnTo>
                  <a:pt x="20736" y="39857"/>
                </a:lnTo>
                <a:lnTo>
                  <a:pt x="20078" y="40335"/>
                </a:lnTo>
                <a:lnTo>
                  <a:pt x="19421" y="40693"/>
                </a:lnTo>
                <a:lnTo>
                  <a:pt x="18943" y="40932"/>
                </a:lnTo>
                <a:lnTo>
                  <a:pt x="18405" y="41171"/>
                </a:lnTo>
                <a:lnTo>
                  <a:pt x="17867" y="41351"/>
                </a:lnTo>
                <a:lnTo>
                  <a:pt x="17270" y="41470"/>
                </a:lnTo>
                <a:lnTo>
                  <a:pt x="16075" y="41649"/>
                </a:lnTo>
                <a:lnTo>
                  <a:pt x="14880" y="41709"/>
                </a:lnTo>
                <a:lnTo>
                  <a:pt x="13684" y="41709"/>
                </a:lnTo>
                <a:lnTo>
                  <a:pt x="12489" y="41590"/>
                </a:lnTo>
                <a:lnTo>
                  <a:pt x="11354" y="41470"/>
                </a:lnTo>
                <a:lnTo>
                  <a:pt x="10219" y="41291"/>
                </a:lnTo>
                <a:lnTo>
                  <a:pt x="9024" y="40992"/>
                </a:lnTo>
                <a:lnTo>
                  <a:pt x="7888" y="40634"/>
                </a:lnTo>
                <a:lnTo>
                  <a:pt x="6753" y="40215"/>
                </a:lnTo>
                <a:lnTo>
                  <a:pt x="5737" y="39678"/>
                </a:lnTo>
                <a:lnTo>
                  <a:pt x="4721" y="39080"/>
                </a:lnTo>
                <a:lnTo>
                  <a:pt x="4243" y="38721"/>
                </a:lnTo>
                <a:lnTo>
                  <a:pt x="3765" y="38303"/>
                </a:lnTo>
                <a:lnTo>
                  <a:pt x="3347" y="37885"/>
                </a:lnTo>
                <a:lnTo>
                  <a:pt x="2988" y="37467"/>
                </a:lnTo>
                <a:lnTo>
                  <a:pt x="2570" y="36989"/>
                </a:lnTo>
                <a:lnTo>
                  <a:pt x="2271" y="36451"/>
                </a:lnTo>
                <a:lnTo>
                  <a:pt x="2510" y="36451"/>
                </a:lnTo>
                <a:lnTo>
                  <a:pt x="2689" y="36331"/>
                </a:lnTo>
                <a:lnTo>
                  <a:pt x="2809" y="36271"/>
                </a:lnTo>
                <a:lnTo>
                  <a:pt x="2869" y="36092"/>
                </a:lnTo>
                <a:lnTo>
                  <a:pt x="2928" y="35973"/>
                </a:lnTo>
                <a:lnTo>
                  <a:pt x="2928" y="35793"/>
                </a:lnTo>
                <a:lnTo>
                  <a:pt x="2809" y="35495"/>
                </a:lnTo>
                <a:lnTo>
                  <a:pt x="2570" y="35256"/>
                </a:lnTo>
                <a:lnTo>
                  <a:pt x="2450" y="35196"/>
                </a:lnTo>
                <a:lnTo>
                  <a:pt x="2331" y="35136"/>
                </a:lnTo>
                <a:lnTo>
                  <a:pt x="2152" y="35136"/>
                </a:lnTo>
                <a:lnTo>
                  <a:pt x="2032" y="35256"/>
                </a:lnTo>
                <a:lnTo>
                  <a:pt x="1913" y="35375"/>
                </a:lnTo>
                <a:lnTo>
                  <a:pt x="1793" y="35554"/>
                </a:lnTo>
                <a:lnTo>
                  <a:pt x="1494" y="34897"/>
                </a:lnTo>
                <a:lnTo>
                  <a:pt x="1255" y="34240"/>
                </a:lnTo>
                <a:lnTo>
                  <a:pt x="1136" y="33582"/>
                </a:lnTo>
                <a:lnTo>
                  <a:pt x="1076" y="32925"/>
                </a:lnTo>
                <a:lnTo>
                  <a:pt x="1076" y="32268"/>
                </a:lnTo>
                <a:lnTo>
                  <a:pt x="1136" y="31670"/>
                </a:lnTo>
                <a:lnTo>
                  <a:pt x="1255" y="31013"/>
                </a:lnTo>
                <a:lnTo>
                  <a:pt x="1375" y="30415"/>
                </a:lnTo>
                <a:lnTo>
                  <a:pt x="1614" y="29818"/>
                </a:lnTo>
                <a:lnTo>
                  <a:pt x="1853" y="29220"/>
                </a:lnTo>
                <a:lnTo>
                  <a:pt x="2450" y="28025"/>
                </a:lnTo>
                <a:lnTo>
                  <a:pt x="3227" y="26890"/>
                </a:lnTo>
                <a:lnTo>
                  <a:pt x="4064" y="25755"/>
                </a:lnTo>
                <a:lnTo>
                  <a:pt x="4960" y="24619"/>
                </a:lnTo>
                <a:lnTo>
                  <a:pt x="5916" y="23484"/>
                </a:lnTo>
                <a:lnTo>
                  <a:pt x="7769" y="21273"/>
                </a:lnTo>
                <a:lnTo>
                  <a:pt x="8605" y="20197"/>
                </a:lnTo>
                <a:lnTo>
                  <a:pt x="9382" y="19062"/>
                </a:lnTo>
                <a:lnTo>
                  <a:pt x="10039" y="17927"/>
                </a:lnTo>
                <a:lnTo>
                  <a:pt x="10278" y="17389"/>
                </a:lnTo>
                <a:lnTo>
                  <a:pt x="10517" y="16791"/>
                </a:lnTo>
                <a:lnTo>
                  <a:pt x="11115" y="14819"/>
                </a:lnTo>
                <a:lnTo>
                  <a:pt x="11772" y="12788"/>
                </a:lnTo>
                <a:lnTo>
                  <a:pt x="12131" y="11772"/>
                </a:lnTo>
                <a:lnTo>
                  <a:pt x="12549" y="10816"/>
                </a:lnTo>
                <a:lnTo>
                  <a:pt x="13087" y="9919"/>
                </a:lnTo>
                <a:lnTo>
                  <a:pt x="13684" y="9083"/>
                </a:lnTo>
                <a:lnTo>
                  <a:pt x="14342" y="8366"/>
                </a:lnTo>
                <a:lnTo>
                  <a:pt x="14700" y="8067"/>
                </a:lnTo>
                <a:lnTo>
                  <a:pt x="15059" y="7828"/>
                </a:lnTo>
                <a:lnTo>
                  <a:pt x="15477" y="7589"/>
                </a:lnTo>
                <a:lnTo>
                  <a:pt x="15895" y="7350"/>
                </a:lnTo>
                <a:lnTo>
                  <a:pt x="16373" y="7230"/>
                </a:lnTo>
                <a:lnTo>
                  <a:pt x="16851" y="7171"/>
                </a:lnTo>
                <a:lnTo>
                  <a:pt x="17270" y="7171"/>
                </a:lnTo>
                <a:lnTo>
                  <a:pt x="17808" y="7230"/>
                </a:lnTo>
                <a:lnTo>
                  <a:pt x="18345" y="7290"/>
                </a:lnTo>
                <a:lnTo>
                  <a:pt x="18525" y="7290"/>
                </a:lnTo>
                <a:lnTo>
                  <a:pt x="18644" y="7230"/>
                </a:lnTo>
                <a:lnTo>
                  <a:pt x="18823" y="7051"/>
                </a:lnTo>
                <a:lnTo>
                  <a:pt x="18823" y="6932"/>
                </a:lnTo>
                <a:lnTo>
                  <a:pt x="18764" y="6812"/>
                </a:lnTo>
                <a:lnTo>
                  <a:pt x="18584" y="6693"/>
                </a:lnTo>
                <a:lnTo>
                  <a:pt x="18166" y="6513"/>
                </a:lnTo>
                <a:lnTo>
                  <a:pt x="17808" y="6454"/>
                </a:lnTo>
                <a:lnTo>
                  <a:pt x="17927" y="5856"/>
                </a:lnTo>
                <a:lnTo>
                  <a:pt x="18047" y="5617"/>
                </a:lnTo>
                <a:lnTo>
                  <a:pt x="18166" y="5378"/>
                </a:lnTo>
                <a:lnTo>
                  <a:pt x="18286" y="5259"/>
                </a:lnTo>
                <a:close/>
                <a:moveTo>
                  <a:pt x="19899" y="0"/>
                </a:moveTo>
                <a:lnTo>
                  <a:pt x="19720" y="120"/>
                </a:lnTo>
                <a:lnTo>
                  <a:pt x="19540" y="299"/>
                </a:lnTo>
                <a:lnTo>
                  <a:pt x="19122" y="777"/>
                </a:lnTo>
                <a:lnTo>
                  <a:pt x="18704" y="1315"/>
                </a:lnTo>
                <a:lnTo>
                  <a:pt x="18345" y="1912"/>
                </a:lnTo>
                <a:lnTo>
                  <a:pt x="17927" y="2689"/>
                </a:lnTo>
                <a:lnTo>
                  <a:pt x="17449" y="3585"/>
                </a:lnTo>
                <a:lnTo>
                  <a:pt x="17210" y="4004"/>
                </a:lnTo>
                <a:lnTo>
                  <a:pt x="17031" y="4422"/>
                </a:lnTo>
                <a:lnTo>
                  <a:pt x="16911" y="4661"/>
                </a:lnTo>
                <a:lnTo>
                  <a:pt x="16732" y="4960"/>
                </a:lnTo>
                <a:lnTo>
                  <a:pt x="16134" y="5796"/>
                </a:lnTo>
                <a:lnTo>
                  <a:pt x="15477" y="6513"/>
                </a:lnTo>
                <a:lnTo>
                  <a:pt x="15238" y="6752"/>
                </a:lnTo>
                <a:lnTo>
                  <a:pt x="15059" y="6932"/>
                </a:lnTo>
                <a:lnTo>
                  <a:pt x="14521" y="7171"/>
                </a:lnTo>
                <a:lnTo>
                  <a:pt x="14043" y="7529"/>
                </a:lnTo>
                <a:lnTo>
                  <a:pt x="13625" y="7888"/>
                </a:lnTo>
                <a:lnTo>
                  <a:pt x="13206" y="8306"/>
                </a:lnTo>
                <a:lnTo>
                  <a:pt x="12728" y="8784"/>
                </a:lnTo>
                <a:lnTo>
                  <a:pt x="12370" y="9262"/>
                </a:lnTo>
                <a:lnTo>
                  <a:pt x="12011" y="9800"/>
                </a:lnTo>
                <a:lnTo>
                  <a:pt x="11713" y="10397"/>
                </a:lnTo>
                <a:lnTo>
                  <a:pt x="11175" y="11533"/>
                </a:lnTo>
                <a:lnTo>
                  <a:pt x="10756" y="12788"/>
                </a:lnTo>
                <a:lnTo>
                  <a:pt x="9980" y="15238"/>
                </a:lnTo>
                <a:lnTo>
                  <a:pt x="9621" y="16492"/>
                </a:lnTo>
                <a:lnTo>
                  <a:pt x="9143" y="17628"/>
                </a:lnTo>
                <a:lnTo>
                  <a:pt x="8545" y="18703"/>
                </a:lnTo>
                <a:lnTo>
                  <a:pt x="7948" y="19719"/>
                </a:lnTo>
                <a:lnTo>
                  <a:pt x="7231" y="20675"/>
                </a:lnTo>
                <a:lnTo>
                  <a:pt x="6454" y="21631"/>
                </a:lnTo>
                <a:lnTo>
                  <a:pt x="4900" y="23424"/>
                </a:lnTo>
                <a:lnTo>
                  <a:pt x="3287" y="25217"/>
                </a:lnTo>
                <a:lnTo>
                  <a:pt x="2510" y="26173"/>
                </a:lnTo>
                <a:lnTo>
                  <a:pt x="1853" y="27189"/>
                </a:lnTo>
                <a:lnTo>
                  <a:pt x="1196" y="28205"/>
                </a:lnTo>
                <a:lnTo>
                  <a:pt x="718" y="29280"/>
                </a:lnTo>
                <a:lnTo>
                  <a:pt x="299" y="30415"/>
                </a:lnTo>
                <a:lnTo>
                  <a:pt x="180" y="31013"/>
                </a:lnTo>
                <a:lnTo>
                  <a:pt x="60" y="31611"/>
                </a:lnTo>
                <a:lnTo>
                  <a:pt x="0" y="32208"/>
                </a:lnTo>
                <a:lnTo>
                  <a:pt x="0" y="32806"/>
                </a:lnTo>
                <a:lnTo>
                  <a:pt x="60" y="33403"/>
                </a:lnTo>
                <a:lnTo>
                  <a:pt x="120" y="34061"/>
                </a:lnTo>
                <a:lnTo>
                  <a:pt x="239" y="34658"/>
                </a:lnTo>
                <a:lnTo>
                  <a:pt x="419" y="35256"/>
                </a:lnTo>
                <a:lnTo>
                  <a:pt x="598" y="35793"/>
                </a:lnTo>
                <a:lnTo>
                  <a:pt x="837" y="36331"/>
                </a:lnTo>
                <a:lnTo>
                  <a:pt x="1136" y="36869"/>
                </a:lnTo>
                <a:lnTo>
                  <a:pt x="1435" y="37407"/>
                </a:lnTo>
                <a:lnTo>
                  <a:pt x="1793" y="37885"/>
                </a:lnTo>
                <a:lnTo>
                  <a:pt x="2152" y="38363"/>
                </a:lnTo>
                <a:lnTo>
                  <a:pt x="2988" y="39199"/>
                </a:lnTo>
                <a:lnTo>
                  <a:pt x="3944" y="39976"/>
                </a:lnTo>
                <a:lnTo>
                  <a:pt x="4960" y="40634"/>
                </a:lnTo>
                <a:lnTo>
                  <a:pt x="6036" y="41231"/>
                </a:lnTo>
                <a:lnTo>
                  <a:pt x="7052" y="41649"/>
                </a:lnTo>
                <a:lnTo>
                  <a:pt x="8127" y="42008"/>
                </a:lnTo>
                <a:lnTo>
                  <a:pt x="9203" y="42366"/>
                </a:lnTo>
                <a:lnTo>
                  <a:pt x="10338" y="42606"/>
                </a:lnTo>
                <a:lnTo>
                  <a:pt x="11473" y="42785"/>
                </a:lnTo>
                <a:lnTo>
                  <a:pt x="12609" y="42904"/>
                </a:lnTo>
                <a:lnTo>
                  <a:pt x="13744" y="42964"/>
                </a:lnTo>
                <a:lnTo>
                  <a:pt x="14880" y="42904"/>
                </a:lnTo>
                <a:lnTo>
                  <a:pt x="16015" y="42785"/>
                </a:lnTo>
                <a:lnTo>
                  <a:pt x="17090" y="42546"/>
                </a:lnTo>
                <a:lnTo>
                  <a:pt x="18166" y="42247"/>
                </a:lnTo>
                <a:lnTo>
                  <a:pt x="19242" y="41888"/>
                </a:lnTo>
                <a:lnTo>
                  <a:pt x="20258" y="41351"/>
                </a:lnTo>
                <a:lnTo>
                  <a:pt x="21214" y="40813"/>
                </a:lnTo>
                <a:lnTo>
                  <a:pt x="22110" y="40096"/>
                </a:lnTo>
                <a:lnTo>
                  <a:pt x="22887" y="39319"/>
                </a:lnTo>
                <a:lnTo>
                  <a:pt x="23664" y="38482"/>
                </a:lnTo>
                <a:lnTo>
                  <a:pt x="24321" y="37586"/>
                </a:lnTo>
                <a:lnTo>
                  <a:pt x="24978" y="36630"/>
                </a:lnTo>
                <a:lnTo>
                  <a:pt x="25576" y="35674"/>
                </a:lnTo>
                <a:lnTo>
                  <a:pt x="26114" y="34598"/>
                </a:lnTo>
                <a:lnTo>
                  <a:pt x="26532" y="33582"/>
                </a:lnTo>
                <a:lnTo>
                  <a:pt x="26890" y="32447"/>
                </a:lnTo>
                <a:lnTo>
                  <a:pt x="27189" y="31372"/>
                </a:lnTo>
                <a:lnTo>
                  <a:pt x="27309" y="30236"/>
                </a:lnTo>
                <a:lnTo>
                  <a:pt x="27368" y="29161"/>
                </a:lnTo>
                <a:lnTo>
                  <a:pt x="27309" y="28085"/>
                </a:lnTo>
                <a:lnTo>
                  <a:pt x="27189" y="27547"/>
                </a:lnTo>
                <a:lnTo>
                  <a:pt x="27070" y="27009"/>
                </a:lnTo>
                <a:lnTo>
                  <a:pt x="26890" y="26531"/>
                </a:lnTo>
                <a:lnTo>
                  <a:pt x="26711" y="25994"/>
                </a:lnTo>
                <a:lnTo>
                  <a:pt x="26472" y="25516"/>
                </a:lnTo>
                <a:lnTo>
                  <a:pt x="26173" y="25037"/>
                </a:lnTo>
                <a:lnTo>
                  <a:pt x="25875" y="24559"/>
                </a:lnTo>
                <a:lnTo>
                  <a:pt x="25516" y="24081"/>
                </a:lnTo>
                <a:lnTo>
                  <a:pt x="25098" y="23663"/>
                </a:lnTo>
                <a:lnTo>
                  <a:pt x="24620" y="23185"/>
                </a:lnTo>
                <a:lnTo>
                  <a:pt x="24082" y="22707"/>
                </a:lnTo>
                <a:lnTo>
                  <a:pt x="23604" y="22229"/>
                </a:lnTo>
                <a:lnTo>
                  <a:pt x="23186" y="21691"/>
                </a:lnTo>
                <a:lnTo>
                  <a:pt x="22827" y="21213"/>
                </a:lnTo>
                <a:lnTo>
                  <a:pt x="22468" y="20675"/>
                </a:lnTo>
                <a:lnTo>
                  <a:pt x="22170" y="20138"/>
                </a:lnTo>
                <a:lnTo>
                  <a:pt x="21931" y="19540"/>
                </a:lnTo>
                <a:lnTo>
                  <a:pt x="21692" y="19002"/>
                </a:lnTo>
                <a:lnTo>
                  <a:pt x="21512" y="18405"/>
                </a:lnTo>
                <a:lnTo>
                  <a:pt x="21393" y="17807"/>
                </a:lnTo>
                <a:lnTo>
                  <a:pt x="21214" y="16552"/>
                </a:lnTo>
                <a:lnTo>
                  <a:pt x="21154" y="15238"/>
                </a:lnTo>
                <a:lnTo>
                  <a:pt x="21154" y="13804"/>
                </a:lnTo>
                <a:lnTo>
                  <a:pt x="21273" y="12608"/>
                </a:lnTo>
                <a:lnTo>
                  <a:pt x="21393" y="11174"/>
                </a:lnTo>
                <a:lnTo>
                  <a:pt x="21512" y="9680"/>
                </a:lnTo>
                <a:lnTo>
                  <a:pt x="21512" y="8963"/>
                </a:lnTo>
                <a:lnTo>
                  <a:pt x="21453" y="8187"/>
                </a:lnTo>
                <a:lnTo>
                  <a:pt x="21393" y="7469"/>
                </a:lnTo>
                <a:lnTo>
                  <a:pt x="21214" y="6812"/>
                </a:lnTo>
                <a:lnTo>
                  <a:pt x="21034" y="6155"/>
                </a:lnTo>
                <a:lnTo>
                  <a:pt x="20736" y="5617"/>
                </a:lnTo>
                <a:lnTo>
                  <a:pt x="20317" y="5079"/>
                </a:lnTo>
                <a:lnTo>
                  <a:pt x="19839" y="4661"/>
                </a:lnTo>
                <a:lnTo>
                  <a:pt x="19540" y="4482"/>
                </a:lnTo>
                <a:lnTo>
                  <a:pt x="19242" y="4362"/>
                </a:lnTo>
                <a:lnTo>
                  <a:pt x="18883" y="4243"/>
                </a:lnTo>
                <a:lnTo>
                  <a:pt x="18465" y="4123"/>
                </a:lnTo>
                <a:lnTo>
                  <a:pt x="18644" y="3765"/>
                </a:lnTo>
                <a:lnTo>
                  <a:pt x="18943" y="3287"/>
                </a:lnTo>
                <a:lnTo>
                  <a:pt x="19660" y="2211"/>
                </a:lnTo>
                <a:lnTo>
                  <a:pt x="19959" y="1673"/>
                </a:lnTo>
                <a:lnTo>
                  <a:pt x="20258" y="1135"/>
                </a:lnTo>
                <a:lnTo>
                  <a:pt x="20437" y="717"/>
                </a:lnTo>
                <a:lnTo>
                  <a:pt x="20437" y="478"/>
                </a:lnTo>
                <a:lnTo>
                  <a:pt x="20437" y="359"/>
                </a:lnTo>
                <a:lnTo>
                  <a:pt x="20377" y="120"/>
                </a:lnTo>
                <a:lnTo>
                  <a:pt x="20258"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330" name="Google Shape;330;p73"/>
          <p:cNvSpPr/>
          <p:nvPr/>
        </p:nvSpPr>
        <p:spPr>
          <a:xfrm>
            <a:off x="6400478" y="2182183"/>
            <a:ext cx="872604" cy="952077"/>
          </a:xfrm>
          <a:custGeom>
            <a:rect b="b" l="l" r="r" t="t"/>
            <a:pathLst>
              <a:path extrusionOk="0" h="35077" w="32149">
                <a:moveTo>
                  <a:pt x="15656" y="13266"/>
                </a:moveTo>
                <a:lnTo>
                  <a:pt x="16791" y="13385"/>
                </a:lnTo>
                <a:lnTo>
                  <a:pt x="17688" y="13565"/>
                </a:lnTo>
                <a:lnTo>
                  <a:pt x="18524" y="13864"/>
                </a:lnTo>
                <a:lnTo>
                  <a:pt x="19301" y="14282"/>
                </a:lnTo>
                <a:lnTo>
                  <a:pt x="19660" y="14521"/>
                </a:lnTo>
                <a:lnTo>
                  <a:pt x="19958" y="14760"/>
                </a:lnTo>
                <a:lnTo>
                  <a:pt x="20257" y="15059"/>
                </a:lnTo>
                <a:lnTo>
                  <a:pt x="20496" y="15417"/>
                </a:lnTo>
                <a:lnTo>
                  <a:pt x="20675" y="15776"/>
                </a:lnTo>
                <a:lnTo>
                  <a:pt x="20795" y="16134"/>
                </a:lnTo>
                <a:lnTo>
                  <a:pt x="20914" y="16553"/>
                </a:lnTo>
                <a:lnTo>
                  <a:pt x="20914" y="16971"/>
                </a:lnTo>
                <a:lnTo>
                  <a:pt x="20855" y="17449"/>
                </a:lnTo>
                <a:lnTo>
                  <a:pt x="20735" y="17927"/>
                </a:lnTo>
                <a:lnTo>
                  <a:pt x="20496" y="18524"/>
                </a:lnTo>
                <a:lnTo>
                  <a:pt x="20197" y="19002"/>
                </a:lnTo>
                <a:lnTo>
                  <a:pt x="19899" y="19481"/>
                </a:lnTo>
                <a:lnTo>
                  <a:pt x="19540" y="19899"/>
                </a:lnTo>
                <a:lnTo>
                  <a:pt x="19122" y="20317"/>
                </a:lnTo>
                <a:lnTo>
                  <a:pt x="18644" y="20676"/>
                </a:lnTo>
                <a:lnTo>
                  <a:pt x="18166" y="20974"/>
                </a:lnTo>
                <a:lnTo>
                  <a:pt x="17688" y="21213"/>
                </a:lnTo>
                <a:lnTo>
                  <a:pt x="17150" y="21452"/>
                </a:lnTo>
                <a:lnTo>
                  <a:pt x="16612" y="21691"/>
                </a:lnTo>
                <a:lnTo>
                  <a:pt x="16015" y="21811"/>
                </a:lnTo>
                <a:lnTo>
                  <a:pt x="15477" y="21930"/>
                </a:lnTo>
                <a:lnTo>
                  <a:pt x="14879" y="21990"/>
                </a:lnTo>
                <a:lnTo>
                  <a:pt x="14341" y="22050"/>
                </a:lnTo>
                <a:lnTo>
                  <a:pt x="13206" y="22050"/>
                </a:lnTo>
                <a:lnTo>
                  <a:pt x="12608" y="21930"/>
                </a:lnTo>
                <a:lnTo>
                  <a:pt x="12071" y="21811"/>
                </a:lnTo>
                <a:lnTo>
                  <a:pt x="11533" y="21691"/>
                </a:lnTo>
                <a:lnTo>
                  <a:pt x="10995" y="21452"/>
                </a:lnTo>
                <a:lnTo>
                  <a:pt x="10517" y="21213"/>
                </a:lnTo>
                <a:lnTo>
                  <a:pt x="10039" y="20915"/>
                </a:lnTo>
                <a:lnTo>
                  <a:pt x="9621" y="20616"/>
                </a:lnTo>
                <a:lnTo>
                  <a:pt x="9202" y="20257"/>
                </a:lnTo>
                <a:lnTo>
                  <a:pt x="8904" y="19839"/>
                </a:lnTo>
                <a:lnTo>
                  <a:pt x="8665" y="19421"/>
                </a:lnTo>
                <a:lnTo>
                  <a:pt x="8485" y="19002"/>
                </a:lnTo>
                <a:lnTo>
                  <a:pt x="8426" y="18524"/>
                </a:lnTo>
                <a:lnTo>
                  <a:pt x="8426" y="18046"/>
                </a:lnTo>
                <a:lnTo>
                  <a:pt x="8545" y="17509"/>
                </a:lnTo>
                <a:lnTo>
                  <a:pt x="8784" y="16971"/>
                </a:lnTo>
                <a:lnTo>
                  <a:pt x="9143" y="16373"/>
                </a:lnTo>
                <a:lnTo>
                  <a:pt x="9501" y="15955"/>
                </a:lnTo>
                <a:lnTo>
                  <a:pt x="9860" y="15537"/>
                </a:lnTo>
                <a:lnTo>
                  <a:pt x="10278" y="15118"/>
                </a:lnTo>
                <a:lnTo>
                  <a:pt x="10696" y="14820"/>
                </a:lnTo>
                <a:lnTo>
                  <a:pt x="11115" y="14461"/>
                </a:lnTo>
                <a:lnTo>
                  <a:pt x="11593" y="14222"/>
                </a:lnTo>
                <a:lnTo>
                  <a:pt x="12071" y="13983"/>
                </a:lnTo>
                <a:lnTo>
                  <a:pt x="12549" y="13744"/>
                </a:lnTo>
                <a:lnTo>
                  <a:pt x="13027" y="13565"/>
                </a:lnTo>
                <a:lnTo>
                  <a:pt x="13565" y="13445"/>
                </a:lnTo>
                <a:lnTo>
                  <a:pt x="14043" y="13326"/>
                </a:lnTo>
                <a:lnTo>
                  <a:pt x="14580" y="13266"/>
                </a:lnTo>
                <a:close/>
                <a:moveTo>
                  <a:pt x="15716" y="12190"/>
                </a:moveTo>
                <a:lnTo>
                  <a:pt x="14640" y="12310"/>
                </a:lnTo>
                <a:lnTo>
                  <a:pt x="13565" y="12549"/>
                </a:lnTo>
                <a:lnTo>
                  <a:pt x="12489" y="12907"/>
                </a:lnTo>
                <a:lnTo>
                  <a:pt x="11473" y="13326"/>
                </a:lnTo>
                <a:lnTo>
                  <a:pt x="10935" y="13625"/>
                </a:lnTo>
                <a:lnTo>
                  <a:pt x="10398" y="13983"/>
                </a:lnTo>
                <a:lnTo>
                  <a:pt x="9860" y="14401"/>
                </a:lnTo>
                <a:lnTo>
                  <a:pt x="9382" y="14879"/>
                </a:lnTo>
                <a:lnTo>
                  <a:pt x="8904" y="15357"/>
                </a:lnTo>
                <a:lnTo>
                  <a:pt x="8485" y="15895"/>
                </a:lnTo>
                <a:lnTo>
                  <a:pt x="8127" y="16433"/>
                </a:lnTo>
                <a:lnTo>
                  <a:pt x="7828" y="17031"/>
                </a:lnTo>
                <a:lnTo>
                  <a:pt x="7649" y="17628"/>
                </a:lnTo>
                <a:lnTo>
                  <a:pt x="7470" y="18226"/>
                </a:lnTo>
                <a:lnTo>
                  <a:pt x="7470" y="18823"/>
                </a:lnTo>
                <a:lnTo>
                  <a:pt x="7529" y="19421"/>
                </a:lnTo>
                <a:lnTo>
                  <a:pt x="7649" y="19959"/>
                </a:lnTo>
                <a:lnTo>
                  <a:pt x="7948" y="20556"/>
                </a:lnTo>
                <a:lnTo>
                  <a:pt x="8366" y="21094"/>
                </a:lnTo>
                <a:lnTo>
                  <a:pt x="8963" y="21572"/>
                </a:lnTo>
                <a:lnTo>
                  <a:pt x="9501" y="21990"/>
                </a:lnTo>
                <a:lnTo>
                  <a:pt x="10099" y="22289"/>
                </a:lnTo>
                <a:lnTo>
                  <a:pt x="10696" y="22588"/>
                </a:lnTo>
                <a:lnTo>
                  <a:pt x="11354" y="22827"/>
                </a:lnTo>
                <a:lnTo>
                  <a:pt x="12011" y="22946"/>
                </a:lnTo>
                <a:lnTo>
                  <a:pt x="12668" y="23066"/>
                </a:lnTo>
                <a:lnTo>
                  <a:pt x="13385" y="23126"/>
                </a:lnTo>
                <a:lnTo>
                  <a:pt x="14102" y="23185"/>
                </a:lnTo>
                <a:lnTo>
                  <a:pt x="14760" y="23126"/>
                </a:lnTo>
                <a:lnTo>
                  <a:pt x="15477" y="23006"/>
                </a:lnTo>
                <a:lnTo>
                  <a:pt x="16134" y="22887"/>
                </a:lnTo>
                <a:lnTo>
                  <a:pt x="16791" y="22707"/>
                </a:lnTo>
                <a:lnTo>
                  <a:pt x="17449" y="22468"/>
                </a:lnTo>
                <a:lnTo>
                  <a:pt x="18046" y="22169"/>
                </a:lnTo>
                <a:lnTo>
                  <a:pt x="18644" y="21871"/>
                </a:lnTo>
                <a:lnTo>
                  <a:pt x="19182" y="21512"/>
                </a:lnTo>
                <a:lnTo>
                  <a:pt x="19660" y="21094"/>
                </a:lnTo>
                <a:lnTo>
                  <a:pt x="20138" y="20676"/>
                </a:lnTo>
                <a:lnTo>
                  <a:pt x="20556" y="20198"/>
                </a:lnTo>
                <a:lnTo>
                  <a:pt x="20914" y="19660"/>
                </a:lnTo>
                <a:lnTo>
                  <a:pt x="21213" y="19122"/>
                </a:lnTo>
                <a:lnTo>
                  <a:pt x="21452" y="18584"/>
                </a:lnTo>
                <a:lnTo>
                  <a:pt x="21691" y="18046"/>
                </a:lnTo>
                <a:lnTo>
                  <a:pt x="21811" y="17449"/>
                </a:lnTo>
                <a:lnTo>
                  <a:pt x="21871" y="16851"/>
                </a:lnTo>
                <a:lnTo>
                  <a:pt x="21871" y="16313"/>
                </a:lnTo>
                <a:lnTo>
                  <a:pt x="21811" y="15776"/>
                </a:lnTo>
                <a:lnTo>
                  <a:pt x="21632" y="15238"/>
                </a:lnTo>
                <a:lnTo>
                  <a:pt x="21333" y="14700"/>
                </a:lnTo>
                <a:lnTo>
                  <a:pt x="20974" y="14222"/>
                </a:lnTo>
                <a:lnTo>
                  <a:pt x="20556" y="13744"/>
                </a:lnTo>
                <a:lnTo>
                  <a:pt x="19958" y="13326"/>
                </a:lnTo>
                <a:lnTo>
                  <a:pt x="19480" y="13027"/>
                </a:lnTo>
                <a:lnTo>
                  <a:pt x="18943" y="12788"/>
                </a:lnTo>
                <a:lnTo>
                  <a:pt x="18405" y="12549"/>
                </a:lnTo>
                <a:lnTo>
                  <a:pt x="17867" y="12429"/>
                </a:lnTo>
                <a:lnTo>
                  <a:pt x="17329" y="12310"/>
                </a:lnTo>
                <a:lnTo>
                  <a:pt x="16791" y="12190"/>
                </a:lnTo>
                <a:close/>
                <a:moveTo>
                  <a:pt x="26651" y="897"/>
                </a:moveTo>
                <a:lnTo>
                  <a:pt x="26950" y="956"/>
                </a:lnTo>
                <a:lnTo>
                  <a:pt x="27249" y="1076"/>
                </a:lnTo>
                <a:lnTo>
                  <a:pt x="27547" y="1195"/>
                </a:lnTo>
                <a:lnTo>
                  <a:pt x="27786" y="1375"/>
                </a:lnTo>
                <a:lnTo>
                  <a:pt x="28264" y="1853"/>
                </a:lnTo>
                <a:lnTo>
                  <a:pt x="28683" y="2391"/>
                </a:lnTo>
                <a:lnTo>
                  <a:pt x="28981" y="2988"/>
                </a:lnTo>
                <a:lnTo>
                  <a:pt x="29161" y="3586"/>
                </a:lnTo>
                <a:lnTo>
                  <a:pt x="29220" y="4123"/>
                </a:lnTo>
                <a:lnTo>
                  <a:pt x="29220" y="4601"/>
                </a:lnTo>
                <a:lnTo>
                  <a:pt x="29161" y="5139"/>
                </a:lnTo>
                <a:lnTo>
                  <a:pt x="29101" y="5617"/>
                </a:lnTo>
                <a:lnTo>
                  <a:pt x="28862" y="6693"/>
                </a:lnTo>
                <a:lnTo>
                  <a:pt x="28503" y="7709"/>
                </a:lnTo>
                <a:lnTo>
                  <a:pt x="27727" y="9740"/>
                </a:lnTo>
                <a:lnTo>
                  <a:pt x="27308" y="10696"/>
                </a:lnTo>
                <a:lnTo>
                  <a:pt x="27010" y="11653"/>
                </a:lnTo>
                <a:lnTo>
                  <a:pt x="26472" y="13505"/>
                </a:lnTo>
                <a:lnTo>
                  <a:pt x="25994" y="15477"/>
                </a:lnTo>
                <a:lnTo>
                  <a:pt x="25575" y="17389"/>
                </a:lnTo>
                <a:lnTo>
                  <a:pt x="25038" y="19361"/>
                </a:lnTo>
                <a:lnTo>
                  <a:pt x="24679" y="20257"/>
                </a:lnTo>
                <a:lnTo>
                  <a:pt x="24380" y="21213"/>
                </a:lnTo>
                <a:lnTo>
                  <a:pt x="23962" y="22110"/>
                </a:lnTo>
                <a:lnTo>
                  <a:pt x="23544" y="23006"/>
                </a:lnTo>
                <a:lnTo>
                  <a:pt x="23006" y="23843"/>
                </a:lnTo>
                <a:lnTo>
                  <a:pt x="22468" y="24619"/>
                </a:lnTo>
                <a:lnTo>
                  <a:pt x="21811" y="25337"/>
                </a:lnTo>
                <a:lnTo>
                  <a:pt x="21094" y="26054"/>
                </a:lnTo>
                <a:lnTo>
                  <a:pt x="20377" y="26591"/>
                </a:lnTo>
                <a:lnTo>
                  <a:pt x="19719" y="27069"/>
                </a:lnTo>
                <a:lnTo>
                  <a:pt x="18943" y="27488"/>
                </a:lnTo>
                <a:lnTo>
                  <a:pt x="18166" y="27846"/>
                </a:lnTo>
                <a:lnTo>
                  <a:pt x="17389" y="28205"/>
                </a:lnTo>
                <a:lnTo>
                  <a:pt x="16612" y="28444"/>
                </a:lnTo>
                <a:lnTo>
                  <a:pt x="15776" y="28623"/>
                </a:lnTo>
                <a:lnTo>
                  <a:pt x="14939" y="28802"/>
                </a:lnTo>
                <a:lnTo>
                  <a:pt x="14102" y="28862"/>
                </a:lnTo>
                <a:lnTo>
                  <a:pt x="13206" y="28922"/>
                </a:lnTo>
                <a:lnTo>
                  <a:pt x="12369" y="28922"/>
                </a:lnTo>
                <a:lnTo>
                  <a:pt x="11533" y="28862"/>
                </a:lnTo>
                <a:lnTo>
                  <a:pt x="10637" y="28743"/>
                </a:lnTo>
                <a:lnTo>
                  <a:pt x="9800" y="28563"/>
                </a:lnTo>
                <a:lnTo>
                  <a:pt x="9023" y="28384"/>
                </a:lnTo>
                <a:lnTo>
                  <a:pt x="8187" y="28085"/>
                </a:lnTo>
                <a:lnTo>
                  <a:pt x="7350" y="27786"/>
                </a:lnTo>
                <a:lnTo>
                  <a:pt x="6513" y="27428"/>
                </a:lnTo>
                <a:lnTo>
                  <a:pt x="5737" y="26950"/>
                </a:lnTo>
                <a:lnTo>
                  <a:pt x="4960" y="26472"/>
                </a:lnTo>
                <a:lnTo>
                  <a:pt x="4243" y="25934"/>
                </a:lnTo>
                <a:lnTo>
                  <a:pt x="3585" y="25337"/>
                </a:lnTo>
                <a:lnTo>
                  <a:pt x="2988" y="24679"/>
                </a:lnTo>
                <a:lnTo>
                  <a:pt x="2450" y="24022"/>
                </a:lnTo>
                <a:lnTo>
                  <a:pt x="2032" y="23245"/>
                </a:lnTo>
                <a:lnTo>
                  <a:pt x="1673" y="22528"/>
                </a:lnTo>
                <a:lnTo>
                  <a:pt x="1374" y="21691"/>
                </a:lnTo>
                <a:lnTo>
                  <a:pt x="1255" y="20855"/>
                </a:lnTo>
                <a:lnTo>
                  <a:pt x="1195" y="20018"/>
                </a:lnTo>
                <a:lnTo>
                  <a:pt x="1315" y="19122"/>
                </a:lnTo>
                <a:lnTo>
                  <a:pt x="1494" y="18226"/>
                </a:lnTo>
                <a:lnTo>
                  <a:pt x="1853" y="17270"/>
                </a:lnTo>
                <a:lnTo>
                  <a:pt x="2331" y="16433"/>
                </a:lnTo>
                <a:lnTo>
                  <a:pt x="2868" y="15596"/>
                </a:lnTo>
                <a:lnTo>
                  <a:pt x="3406" y="14879"/>
                </a:lnTo>
                <a:lnTo>
                  <a:pt x="4063" y="14222"/>
                </a:lnTo>
                <a:lnTo>
                  <a:pt x="4781" y="13565"/>
                </a:lnTo>
                <a:lnTo>
                  <a:pt x="5498" y="13027"/>
                </a:lnTo>
                <a:lnTo>
                  <a:pt x="6334" y="12489"/>
                </a:lnTo>
                <a:lnTo>
                  <a:pt x="7111" y="11951"/>
                </a:lnTo>
                <a:lnTo>
                  <a:pt x="8844" y="11055"/>
                </a:lnTo>
                <a:lnTo>
                  <a:pt x="10577" y="10218"/>
                </a:lnTo>
                <a:lnTo>
                  <a:pt x="12310" y="9382"/>
                </a:lnTo>
                <a:lnTo>
                  <a:pt x="13983" y="8605"/>
                </a:lnTo>
                <a:lnTo>
                  <a:pt x="14879" y="8127"/>
                </a:lnTo>
                <a:lnTo>
                  <a:pt x="15716" y="7649"/>
                </a:lnTo>
                <a:lnTo>
                  <a:pt x="16552" y="7171"/>
                </a:lnTo>
                <a:lnTo>
                  <a:pt x="17329" y="6573"/>
                </a:lnTo>
                <a:lnTo>
                  <a:pt x="18106" y="6036"/>
                </a:lnTo>
                <a:lnTo>
                  <a:pt x="18883" y="5378"/>
                </a:lnTo>
                <a:lnTo>
                  <a:pt x="19600" y="4721"/>
                </a:lnTo>
                <a:lnTo>
                  <a:pt x="20257" y="4004"/>
                </a:lnTo>
                <a:lnTo>
                  <a:pt x="21273" y="2869"/>
                </a:lnTo>
                <a:lnTo>
                  <a:pt x="21811" y="2331"/>
                </a:lnTo>
                <a:lnTo>
                  <a:pt x="22408" y="1912"/>
                </a:lnTo>
                <a:lnTo>
                  <a:pt x="22767" y="1673"/>
                </a:lnTo>
                <a:lnTo>
                  <a:pt x="23066" y="1554"/>
                </a:lnTo>
                <a:lnTo>
                  <a:pt x="23484" y="1434"/>
                </a:lnTo>
                <a:lnTo>
                  <a:pt x="23842" y="1375"/>
                </a:lnTo>
                <a:lnTo>
                  <a:pt x="24201" y="1375"/>
                </a:lnTo>
                <a:lnTo>
                  <a:pt x="24739" y="1494"/>
                </a:lnTo>
                <a:lnTo>
                  <a:pt x="25157" y="1554"/>
                </a:lnTo>
                <a:lnTo>
                  <a:pt x="25336" y="1554"/>
                </a:lnTo>
                <a:lnTo>
                  <a:pt x="25456" y="1494"/>
                </a:lnTo>
                <a:lnTo>
                  <a:pt x="25456" y="1315"/>
                </a:lnTo>
                <a:lnTo>
                  <a:pt x="25336" y="1195"/>
                </a:lnTo>
                <a:lnTo>
                  <a:pt x="25635" y="1016"/>
                </a:lnTo>
                <a:lnTo>
                  <a:pt x="25994" y="897"/>
                </a:lnTo>
                <a:close/>
                <a:moveTo>
                  <a:pt x="29878" y="3287"/>
                </a:moveTo>
                <a:lnTo>
                  <a:pt x="30356" y="3705"/>
                </a:lnTo>
                <a:lnTo>
                  <a:pt x="30655" y="4243"/>
                </a:lnTo>
                <a:lnTo>
                  <a:pt x="30953" y="4781"/>
                </a:lnTo>
                <a:lnTo>
                  <a:pt x="31133" y="5319"/>
                </a:lnTo>
                <a:lnTo>
                  <a:pt x="31252" y="5916"/>
                </a:lnTo>
                <a:lnTo>
                  <a:pt x="31252" y="6514"/>
                </a:lnTo>
                <a:lnTo>
                  <a:pt x="31252" y="7171"/>
                </a:lnTo>
                <a:lnTo>
                  <a:pt x="31192" y="7828"/>
                </a:lnTo>
                <a:lnTo>
                  <a:pt x="31133" y="8426"/>
                </a:lnTo>
                <a:lnTo>
                  <a:pt x="30953" y="9083"/>
                </a:lnTo>
                <a:lnTo>
                  <a:pt x="30595" y="10338"/>
                </a:lnTo>
                <a:lnTo>
                  <a:pt x="30177" y="11533"/>
                </a:lnTo>
                <a:lnTo>
                  <a:pt x="29758" y="12609"/>
                </a:lnTo>
                <a:lnTo>
                  <a:pt x="29220" y="14103"/>
                </a:lnTo>
                <a:lnTo>
                  <a:pt x="28802" y="15596"/>
                </a:lnTo>
                <a:lnTo>
                  <a:pt x="28444" y="17090"/>
                </a:lnTo>
                <a:lnTo>
                  <a:pt x="28085" y="18644"/>
                </a:lnTo>
                <a:lnTo>
                  <a:pt x="27786" y="20138"/>
                </a:lnTo>
                <a:lnTo>
                  <a:pt x="27368" y="21691"/>
                </a:lnTo>
                <a:lnTo>
                  <a:pt x="26950" y="23185"/>
                </a:lnTo>
                <a:lnTo>
                  <a:pt x="26412" y="24619"/>
                </a:lnTo>
                <a:lnTo>
                  <a:pt x="25814" y="25815"/>
                </a:lnTo>
                <a:lnTo>
                  <a:pt x="25217" y="27010"/>
                </a:lnTo>
                <a:lnTo>
                  <a:pt x="24500" y="28085"/>
                </a:lnTo>
                <a:lnTo>
                  <a:pt x="23723" y="29161"/>
                </a:lnTo>
                <a:lnTo>
                  <a:pt x="22827" y="30117"/>
                </a:lnTo>
                <a:lnTo>
                  <a:pt x="21871" y="31013"/>
                </a:lnTo>
                <a:lnTo>
                  <a:pt x="20855" y="31850"/>
                </a:lnTo>
                <a:lnTo>
                  <a:pt x="19779" y="32567"/>
                </a:lnTo>
                <a:lnTo>
                  <a:pt x="19062" y="32925"/>
                </a:lnTo>
                <a:lnTo>
                  <a:pt x="18345" y="33224"/>
                </a:lnTo>
                <a:lnTo>
                  <a:pt x="17628" y="33523"/>
                </a:lnTo>
                <a:lnTo>
                  <a:pt x="16971" y="33702"/>
                </a:lnTo>
                <a:lnTo>
                  <a:pt x="16254" y="33882"/>
                </a:lnTo>
                <a:lnTo>
                  <a:pt x="15537" y="34001"/>
                </a:lnTo>
                <a:lnTo>
                  <a:pt x="14879" y="34061"/>
                </a:lnTo>
                <a:lnTo>
                  <a:pt x="14222" y="34121"/>
                </a:lnTo>
                <a:lnTo>
                  <a:pt x="13565" y="34061"/>
                </a:lnTo>
                <a:lnTo>
                  <a:pt x="12848" y="34001"/>
                </a:lnTo>
                <a:lnTo>
                  <a:pt x="12190" y="33941"/>
                </a:lnTo>
                <a:lnTo>
                  <a:pt x="11593" y="33762"/>
                </a:lnTo>
                <a:lnTo>
                  <a:pt x="10935" y="33642"/>
                </a:lnTo>
                <a:lnTo>
                  <a:pt x="10338" y="33403"/>
                </a:lnTo>
                <a:lnTo>
                  <a:pt x="9680" y="33164"/>
                </a:lnTo>
                <a:lnTo>
                  <a:pt x="9083" y="32866"/>
                </a:lnTo>
                <a:lnTo>
                  <a:pt x="7948" y="32208"/>
                </a:lnTo>
                <a:lnTo>
                  <a:pt x="6812" y="31432"/>
                </a:lnTo>
                <a:lnTo>
                  <a:pt x="5737" y="30535"/>
                </a:lnTo>
                <a:lnTo>
                  <a:pt x="4781" y="29519"/>
                </a:lnTo>
                <a:lnTo>
                  <a:pt x="3824" y="28444"/>
                </a:lnTo>
                <a:lnTo>
                  <a:pt x="2988" y="27249"/>
                </a:lnTo>
                <a:lnTo>
                  <a:pt x="2211" y="26054"/>
                </a:lnTo>
                <a:lnTo>
                  <a:pt x="1554" y="24739"/>
                </a:lnTo>
                <a:lnTo>
                  <a:pt x="1972" y="25277"/>
                </a:lnTo>
                <a:lnTo>
                  <a:pt x="2390" y="25815"/>
                </a:lnTo>
                <a:lnTo>
                  <a:pt x="2868" y="26293"/>
                </a:lnTo>
                <a:lnTo>
                  <a:pt x="3346" y="26711"/>
                </a:lnTo>
                <a:lnTo>
                  <a:pt x="3884" y="27189"/>
                </a:lnTo>
                <a:lnTo>
                  <a:pt x="4422" y="27547"/>
                </a:lnTo>
                <a:lnTo>
                  <a:pt x="5617" y="28265"/>
                </a:lnTo>
                <a:lnTo>
                  <a:pt x="6812" y="28862"/>
                </a:lnTo>
                <a:lnTo>
                  <a:pt x="8127" y="29340"/>
                </a:lnTo>
                <a:lnTo>
                  <a:pt x="9441" y="29699"/>
                </a:lnTo>
                <a:lnTo>
                  <a:pt x="10816" y="29938"/>
                </a:lnTo>
                <a:lnTo>
                  <a:pt x="12190" y="29997"/>
                </a:lnTo>
                <a:lnTo>
                  <a:pt x="13624" y="29997"/>
                </a:lnTo>
                <a:lnTo>
                  <a:pt x="14939" y="29878"/>
                </a:lnTo>
                <a:lnTo>
                  <a:pt x="16313" y="29579"/>
                </a:lnTo>
                <a:lnTo>
                  <a:pt x="17628" y="29221"/>
                </a:lnTo>
                <a:lnTo>
                  <a:pt x="18225" y="28982"/>
                </a:lnTo>
                <a:lnTo>
                  <a:pt x="18883" y="28683"/>
                </a:lnTo>
                <a:lnTo>
                  <a:pt x="19480" y="28384"/>
                </a:lnTo>
                <a:lnTo>
                  <a:pt x="20018" y="28026"/>
                </a:lnTo>
                <a:lnTo>
                  <a:pt x="20616" y="27667"/>
                </a:lnTo>
                <a:lnTo>
                  <a:pt x="21094" y="27249"/>
                </a:lnTo>
                <a:lnTo>
                  <a:pt x="21691" y="26771"/>
                </a:lnTo>
                <a:lnTo>
                  <a:pt x="22229" y="26173"/>
                </a:lnTo>
                <a:lnTo>
                  <a:pt x="22767" y="25635"/>
                </a:lnTo>
                <a:lnTo>
                  <a:pt x="23185" y="24978"/>
                </a:lnTo>
                <a:lnTo>
                  <a:pt x="23603" y="24380"/>
                </a:lnTo>
                <a:lnTo>
                  <a:pt x="24022" y="23723"/>
                </a:lnTo>
                <a:lnTo>
                  <a:pt x="24380" y="23066"/>
                </a:lnTo>
                <a:lnTo>
                  <a:pt x="24679" y="22349"/>
                </a:lnTo>
                <a:lnTo>
                  <a:pt x="25217" y="20915"/>
                </a:lnTo>
                <a:lnTo>
                  <a:pt x="25695" y="19481"/>
                </a:lnTo>
                <a:lnTo>
                  <a:pt x="26113" y="17987"/>
                </a:lnTo>
                <a:lnTo>
                  <a:pt x="26472" y="16493"/>
                </a:lnTo>
                <a:lnTo>
                  <a:pt x="27308" y="13027"/>
                </a:lnTo>
                <a:lnTo>
                  <a:pt x="27846" y="11354"/>
                </a:lnTo>
                <a:lnTo>
                  <a:pt x="28444" y="9681"/>
                </a:lnTo>
                <a:lnTo>
                  <a:pt x="29041" y="8127"/>
                </a:lnTo>
                <a:lnTo>
                  <a:pt x="29340" y="7350"/>
                </a:lnTo>
                <a:lnTo>
                  <a:pt x="29639" y="6514"/>
                </a:lnTo>
                <a:lnTo>
                  <a:pt x="29818" y="5737"/>
                </a:lnTo>
                <a:lnTo>
                  <a:pt x="29938" y="4960"/>
                </a:lnTo>
                <a:lnTo>
                  <a:pt x="29997" y="4123"/>
                </a:lnTo>
                <a:lnTo>
                  <a:pt x="29878" y="3287"/>
                </a:lnTo>
                <a:close/>
                <a:moveTo>
                  <a:pt x="26292" y="0"/>
                </a:moveTo>
                <a:lnTo>
                  <a:pt x="25994" y="60"/>
                </a:lnTo>
                <a:lnTo>
                  <a:pt x="25755" y="120"/>
                </a:lnTo>
                <a:lnTo>
                  <a:pt x="25336" y="359"/>
                </a:lnTo>
                <a:lnTo>
                  <a:pt x="24918" y="598"/>
                </a:lnTo>
                <a:lnTo>
                  <a:pt x="24500" y="777"/>
                </a:lnTo>
                <a:lnTo>
                  <a:pt x="24082" y="837"/>
                </a:lnTo>
                <a:lnTo>
                  <a:pt x="23245" y="837"/>
                </a:lnTo>
                <a:lnTo>
                  <a:pt x="23006" y="897"/>
                </a:lnTo>
                <a:lnTo>
                  <a:pt x="22767" y="956"/>
                </a:lnTo>
                <a:lnTo>
                  <a:pt x="22289" y="1195"/>
                </a:lnTo>
                <a:lnTo>
                  <a:pt x="21811" y="1434"/>
                </a:lnTo>
                <a:lnTo>
                  <a:pt x="21393" y="1793"/>
                </a:lnTo>
                <a:lnTo>
                  <a:pt x="20974" y="2151"/>
                </a:lnTo>
                <a:lnTo>
                  <a:pt x="20257" y="2928"/>
                </a:lnTo>
                <a:lnTo>
                  <a:pt x="19480" y="3705"/>
                </a:lnTo>
                <a:lnTo>
                  <a:pt x="18584" y="4601"/>
                </a:lnTo>
                <a:lnTo>
                  <a:pt x="17568" y="5378"/>
                </a:lnTo>
                <a:lnTo>
                  <a:pt x="16552" y="6095"/>
                </a:lnTo>
                <a:lnTo>
                  <a:pt x="15417" y="6753"/>
                </a:lnTo>
                <a:lnTo>
                  <a:pt x="14341" y="7350"/>
                </a:lnTo>
                <a:lnTo>
                  <a:pt x="13146" y="7948"/>
                </a:lnTo>
                <a:lnTo>
                  <a:pt x="10816" y="8964"/>
                </a:lnTo>
                <a:lnTo>
                  <a:pt x="8485" y="10099"/>
                </a:lnTo>
                <a:lnTo>
                  <a:pt x="7410" y="10637"/>
                </a:lnTo>
                <a:lnTo>
                  <a:pt x="6274" y="11294"/>
                </a:lnTo>
                <a:lnTo>
                  <a:pt x="5259" y="12011"/>
                </a:lnTo>
                <a:lnTo>
                  <a:pt x="4243" y="12788"/>
                </a:lnTo>
                <a:lnTo>
                  <a:pt x="3287" y="13625"/>
                </a:lnTo>
                <a:lnTo>
                  <a:pt x="2450" y="14581"/>
                </a:lnTo>
                <a:lnTo>
                  <a:pt x="2032" y="15059"/>
                </a:lnTo>
                <a:lnTo>
                  <a:pt x="1733" y="15596"/>
                </a:lnTo>
                <a:lnTo>
                  <a:pt x="1374" y="16134"/>
                </a:lnTo>
                <a:lnTo>
                  <a:pt x="1076" y="16732"/>
                </a:lnTo>
                <a:lnTo>
                  <a:pt x="837" y="17329"/>
                </a:lnTo>
                <a:lnTo>
                  <a:pt x="598" y="17927"/>
                </a:lnTo>
                <a:lnTo>
                  <a:pt x="418" y="18524"/>
                </a:lnTo>
                <a:lnTo>
                  <a:pt x="239" y="19182"/>
                </a:lnTo>
                <a:lnTo>
                  <a:pt x="120" y="19839"/>
                </a:lnTo>
                <a:lnTo>
                  <a:pt x="60" y="20496"/>
                </a:lnTo>
                <a:lnTo>
                  <a:pt x="0" y="21154"/>
                </a:lnTo>
                <a:lnTo>
                  <a:pt x="0" y="21751"/>
                </a:lnTo>
                <a:lnTo>
                  <a:pt x="0" y="22409"/>
                </a:lnTo>
                <a:lnTo>
                  <a:pt x="120" y="23006"/>
                </a:lnTo>
                <a:lnTo>
                  <a:pt x="239" y="23663"/>
                </a:lnTo>
                <a:lnTo>
                  <a:pt x="418" y="24261"/>
                </a:lnTo>
                <a:lnTo>
                  <a:pt x="956" y="25456"/>
                </a:lnTo>
                <a:lnTo>
                  <a:pt x="1554" y="26651"/>
                </a:lnTo>
                <a:lnTo>
                  <a:pt x="2331" y="27846"/>
                </a:lnTo>
                <a:lnTo>
                  <a:pt x="3167" y="29041"/>
                </a:lnTo>
                <a:lnTo>
                  <a:pt x="4063" y="30177"/>
                </a:lnTo>
                <a:lnTo>
                  <a:pt x="5020" y="31193"/>
                </a:lnTo>
                <a:lnTo>
                  <a:pt x="6035" y="32089"/>
                </a:lnTo>
                <a:lnTo>
                  <a:pt x="7051" y="32925"/>
                </a:lnTo>
                <a:lnTo>
                  <a:pt x="7589" y="33284"/>
                </a:lnTo>
                <a:lnTo>
                  <a:pt x="8187" y="33642"/>
                </a:lnTo>
                <a:lnTo>
                  <a:pt x="8784" y="33941"/>
                </a:lnTo>
                <a:lnTo>
                  <a:pt x="9322" y="34180"/>
                </a:lnTo>
                <a:lnTo>
                  <a:pt x="10517" y="34599"/>
                </a:lnTo>
                <a:lnTo>
                  <a:pt x="11712" y="34897"/>
                </a:lnTo>
                <a:lnTo>
                  <a:pt x="12907" y="35017"/>
                </a:lnTo>
                <a:lnTo>
                  <a:pt x="14162" y="35077"/>
                </a:lnTo>
                <a:lnTo>
                  <a:pt x="15357" y="34957"/>
                </a:lnTo>
                <a:lnTo>
                  <a:pt x="16552" y="34718"/>
                </a:lnTo>
                <a:lnTo>
                  <a:pt x="17688" y="34419"/>
                </a:lnTo>
                <a:lnTo>
                  <a:pt x="18823" y="33941"/>
                </a:lnTo>
                <a:lnTo>
                  <a:pt x="19958" y="33403"/>
                </a:lnTo>
                <a:lnTo>
                  <a:pt x="21034" y="32746"/>
                </a:lnTo>
                <a:lnTo>
                  <a:pt x="22050" y="32029"/>
                </a:lnTo>
                <a:lnTo>
                  <a:pt x="23006" y="31193"/>
                </a:lnTo>
                <a:lnTo>
                  <a:pt x="23902" y="30296"/>
                </a:lnTo>
                <a:lnTo>
                  <a:pt x="24679" y="29280"/>
                </a:lnTo>
                <a:lnTo>
                  <a:pt x="25575" y="28085"/>
                </a:lnTo>
                <a:lnTo>
                  <a:pt x="26292" y="26830"/>
                </a:lnTo>
                <a:lnTo>
                  <a:pt x="26890" y="25516"/>
                </a:lnTo>
                <a:lnTo>
                  <a:pt x="27428" y="24141"/>
                </a:lnTo>
                <a:lnTo>
                  <a:pt x="27846" y="22767"/>
                </a:lnTo>
                <a:lnTo>
                  <a:pt x="28264" y="21393"/>
                </a:lnTo>
                <a:lnTo>
                  <a:pt x="28922" y="18524"/>
                </a:lnTo>
                <a:lnTo>
                  <a:pt x="29280" y="17031"/>
                </a:lnTo>
                <a:lnTo>
                  <a:pt x="29699" y="15537"/>
                </a:lnTo>
                <a:lnTo>
                  <a:pt x="30117" y="14043"/>
                </a:lnTo>
                <a:lnTo>
                  <a:pt x="30655" y="12609"/>
                </a:lnTo>
                <a:lnTo>
                  <a:pt x="31252" y="11055"/>
                </a:lnTo>
                <a:lnTo>
                  <a:pt x="31551" y="10218"/>
                </a:lnTo>
                <a:lnTo>
                  <a:pt x="31790" y="9442"/>
                </a:lnTo>
                <a:lnTo>
                  <a:pt x="31969" y="8605"/>
                </a:lnTo>
                <a:lnTo>
                  <a:pt x="32089" y="7768"/>
                </a:lnTo>
                <a:lnTo>
                  <a:pt x="32148" y="6932"/>
                </a:lnTo>
                <a:lnTo>
                  <a:pt x="32089" y="6036"/>
                </a:lnTo>
                <a:lnTo>
                  <a:pt x="31969" y="5438"/>
                </a:lnTo>
                <a:lnTo>
                  <a:pt x="31790" y="4900"/>
                </a:lnTo>
                <a:lnTo>
                  <a:pt x="31611" y="4362"/>
                </a:lnTo>
                <a:lnTo>
                  <a:pt x="31372" y="3884"/>
                </a:lnTo>
                <a:lnTo>
                  <a:pt x="31073" y="3406"/>
                </a:lnTo>
                <a:lnTo>
                  <a:pt x="30714" y="2928"/>
                </a:lnTo>
                <a:lnTo>
                  <a:pt x="30296" y="2510"/>
                </a:lnTo>
                <a:lnTo>
                  <a:pt x="29878" y="2092"/>
                </a:lnTo>
                <a:lnTo>
                  <a:pt x="29101" y="1315"/>
                </a:lnTo>
                <a:lnTo>
                  <a:pt x="28742" y="956"/>
                </a:lnTo>
                <a:lnTo>
                  <a:pt x="28324" y="658"/>
                </a:lnTo>
                <a:lnTo>
                  <a:pt x="27846" y="359"/>
                </a:lnTo>
                <a:lnTo>
                  <a:pt x="27368" y="180"/>
                </a:lnTo>
                <a:lnTo>
                  <a:pt x="26830" y="0"/>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331" name="Google Shape;331;p73"/>
          <p:cNvSpPr/>
          <p:nvPr/>
        </p:nvSpPr>
        <p:spPr>
          <a:xfrm rot="-3835551">
            <a:off x="5103883" y="3888224"/>
            <a:ext cx="1036432" cy="603375"/>
          </a:xfrm>
          <a:custGeom>
            <a:rect b="b" l="l" r="r" t="t"/>
            <a:pathLst>
              <a:path extrusionOk="0" h="22230" w="38185">
                <a:moveTo>
                  <a:pt x="19481" y="6633"/>
                </a:moveTo>
                <a:lnTo>
                  <a:pt x="19003" y="6693"/>
                </a:lnTo>
                <a:lnTo>
                  <a:pt x="18465" y="6813"/>
                </a:lnTo>
                <a:lnTo>
                  <a:pt x="17808" y="7052"/>
                </a:lnTo>
                <a:lnTo>
                  <a:pt x="17509" y="7231"/>
                </a:lnTo>
                <a:lnTo>
                  <a:pt x="17270" y="7410"/>
                </a:lnTo>
                <a:lnTo>
                  <a:pt x="17151" y="7649"/>
                </a:lnTo>
                <a:lnTo>
                  <a:pt x="17151" y="7709"/>
                </a:lnTo>
                <a:lnTo>
                  <a:pt x="17151" y="7829"/>
                </a:lnTo>
                <a:lnTo>
                  <a:pt x="17330" y="8187"/>
                </a:lnTo>
                <a:lnTo>
                  <a:pt x="17569" y="8486"/>
                </a:lnTo>
                <a:lnTo>
                  <a:pt x="17868" y="8665"/>
                </a:lnTo>
                <a:lnTo>
                  <a:pt x="18226" y="8844"/>
                </a:lnTo>
                <a:lnTo>
                  <a:pt x="18645" y="8904"/>
                </a:lnTo>
                <a:lnTo>
                  <a:pt x="19123" y="8964"/>
                </a:lnTo>
                <a:lnTo>
                  <a:pt x="19601" y="8964"/>
                </a:lnTo>
                <a:lnTo>
                  <a:pt x="20079" y="8904"/>
                </a:lnTo>
                <a:lnTo>
                  <a:pt x="20975" y="8785"/>
                </a:lnTo>
                <a:lnTo>
                  <a:pt x="21752" y="8546"/>
                </a:lnTo>
                <a:lnTo>
                  <a:pt x="22051" y="8366"/>
                </a:lnTo>
                <a:lnTo>
                  <a:pt x="22230" y="8247"/>
                </a:lnTo>
                <a:lnTo>
                  <a:pt x="22349" y="8127"/>
                </a:lnTo>
                <a:lnTo>
                  <a:pt x="22290" y="7948"/>
                </a:lnTo>
                <a:lnTo>
                  <a:pt x="22409" y="8008"/>
                </a:lnTo>
                <a:lnTo>
                  <a:pt x="22529" y="7948"/>
                </a:lnTo>
                <a:lnTo>
                  <a:pt x="22708" y="7888"/>
                </a:lnTo>
                <a:lnTo>
                  <a:pt x="22768" y="7769"/>
                </a:lnTo>
                <a:lnTo>
                  <a:pt x="22768" y="7709"/>
                </a:lnTo>
                <a:lnTo>
                  <a:pt x="22768" y="7590"/>
                </a:lnTo>
                <a:lnTo>
                  <a:pt x="22708" y="7470"/>
                </a:lnTo>
                <a:lnTo>
                  <a:pt x="22290" y="7231"/>
                </a:lnTo>
                <a:lnTo>
                  <a:pt x="21871" y="6992"/>
                </a:lnTo>
                <a:lnTo>
                  <a:pt x="21393" y="6813"/>
                </a:lnTo>
                <a:lnTo>
                  <a:pt x="20915" y="6693"/>
                </a:lnTo>
                <a:lnTo>
                  <a:pt x="20437" y="6633"/>
                </a:lnTo>
                <a:close/>
                <a:moveTo>
                  <a:pt x="36452" y="1136"/>
                </a:moveTo>
                <a:lnTo>
                  <a:pt x="36033" y="1255"/>
                </a:lnTo>
                <a:lnTo>
                  <a:pt x="35555" y="1375"/>
                </a:lnTo>
                <a:lnTo>
                  <a:pt x="31253" y="2331"/>
                </a:lnTo>
                <a:lnTo>
                  <a:pt x="26951" y="3287"/>
                </a:lnTo>
                <a:lnTo>
                  <a:pt x="22648" y="4124"/>
                </a:lnTo>
                <a:lnTo>
                  <a:pt x="20437" y="4482"/>
                </a:lnTo>
                <a:lnTo>
                  <a:pt x="18286" y="4781"/>
                </a:lnTo>
                <a:lnTo>
                  <a:pt x="13804" y="5319"/>
                </a:lnTo>
                <a:lnTo>
                  <a:pt x="11593" y="5498"/>
                </a:lnTo>
                <a:lnTo>
                  <a:pt x="9323" y="5677"/>
                </a:lnTo>
                <a:lnTo>
                  <a:pt x="6873" y="5797"/>
                </a:lnTo>
                <a:lnTo>
                  <a:pt x="4363" y="5916"/>
                </a:lnTo>
                <a:lnTo>
                  <a:pt x="2092" y="6096"/>
                </a:lnTo>
                <a:lnTo>
                  <a:pt x="1256" y="6275"/>
                </a:lnTo>
                <a:lnTo>
                  <a:pt x="897" y="6394"/>
                </a:lnTo>
                <a:lnTo>
                  <a:pt x="838" y="6454"/>
                </a:lnTo>
                <a:lnTo>
                  <a:pt x="957" y="6514"/>
                </a:lnTo>
                <a:lnTo>
                  <a:pt x="2033" y="6633"/>
                </a:lnTo>
                <a:lnTo>
                  <a:pt x="1853" y="6872"/>
                </a:lnTo>
                <a:lnTo>
                  <a:pt x="1794" y="7171"/>
                </a:lnTo>
                <a:lnTo>
                  <a:pt x="1794" y="7530"/>
                </a:lnTo>
                <a:lnTo>
                  <a:pt x="1794" y="7948"/>
                </a:lnTo>
                <a:lnTo>
                  <a:pt x="1913" y="8366"/>
                </a:lnTo>
                <a:lnTo>
                  <a:pt x="2033" y="8844"/>
                </a:lnTo>
                <a:lnTo>
                  <a:pt x="2391" y="9741"/>
                </a:lnTo>
                <a:lnTo>
                  <a:pt x="2869" y="10697"/>
                </a:lnTo>
                <a:lnTo>
                  <a:pt x="3288" y="11533"/>
                </a:lnTo>
                <a:lnTo>
                  <a:pt x="4064" y="12728"/>
                </a:lnTo>
                <a:lnTo>
                  <a:pt x="4602" y="13386"/>
                </a:lnTo>
                <a:lnTo>
                  <a:pt x="5140" y="14043"/>
                </a:lnTo>
                <a:lnTo>
                  <a:pt x="5737" y="14700"/>
                </a:lnTo>
                <a:lnTo>
                  <a:pt x="6395" y="15298"/>
                </a:lnTo>
                <a:lnTo>
                  <a:pt x="7112" y="15836"/>
                </a:lnTo>
                <a:lnTo>
                  <a:pt x="7769" y="16374"/>
                </a:lnTo>
                <a:lnTo>
                  <a:pt x="8546" y="16852"/>
                </a:lnTo>
                <a:lnTo>
                  <a:pt x="9323" y="17270"/>
                </a:lnTo>
                <a:lnTo>
                  <a:pt x="10996" y="18106"/>
                </a:lnTo>
                <a:lnTo>
                  <a:pt x="12729" y="18823"/>
                </a:lnTo>
                <a:lnTo>
                  <a:pt x="14581" y="19421"/>
                </a:lnTo>
                <a:lnTo>
                  <a:pt x="16374" y="19899"/>
                </a:lnTo>
                <a:lnTo>
                  <a:pt x="17390" y="20078"/>
                </a:lnTo>
                <a:lnTo>
                  <a:pt x="18406" y="20138"/>
                </a:lnTo>
                <a:lnTo>
                  <a:pt x="19421" y="20198"/>
                </a:lnTo>
                <a:lnTo>
                  <a:pt x="20437" y="20258"/>
                </a:lnTo>
                <a:lnTo>
                  <a:pt x="21035" y="20138"/>
                </a:lnTo>
                <a:lnTo>
                  <a:pt x="21931" y="20019"/>
                </a:lnTo>
                <a:lnTo>
                  <a:pt x="23186" y="19780"/>
                </a:lnTo>
                <a:lnTo>
                  <a:pt x="22827" y="19600"/>
                </a:lnTo>
                <a:lnTo>
                  <a:pt x="22469" y="19541"/>
                </a:lnTo>
                <a:lnTo>
                  <a:pt x="22051" y="19481"/>
                </a:lnTo>
                <a:lnTo>
                  <a:pt x="21632" y="19481"/>
                </a:lnTo>
                <a:lnTo>
                  <a:pt x="20856" y="19600"/>
                </a:lnTo>
                <a:lnTo>
                  <a:pt x="20079" y="19660"/>
                </a:lnTo>
                <a:lnTo>
                  <a:pt x="19123" y="19600"/>
                </a:lnTo>
                <a:lnTo>
                  <a:pt x="18226" y="19541"/>
                </a:lnTo>
                <a:lnTo>
                  <a:pt x="17330" y="19421"/>
                </a:lnTo>
                <a:lnTo>
                  <a:pt x="16434" y="19242"/>
                </a:lnTo>
                <a:lnTo>
                  <a:pt x="14522" y="18764"/>
                </a:lnTo>
                <a:lnTo>
                  <a:pt x="13565" y="18465"/>
                </a:lnTo>
                <a:lnTo>
                  <a:pt x="12669" y="18166"/>
                </a:lnTo>
                <a:lnTo>
                  <a:pt x="11713" y="17748"/>
                </a:lnTo>
                <a:lnTo>
                  <a:pt x="10817" y="17389"/>
                </a:lnTo>
                <a:lnTo>
                  <a:pt x="9920" y="16911"/>
                </a:lnTo>
                <a:lnTo>
                  <a:pt x="9084" y="16493"/>
                </a:lnTo>
                <a:lnTo>
                  <a:pt x="8426" y="16075"/>
                </a:lnTo>
                <a:lnTo>
                  <a:pt x="7769" y="15597"/>
                </a:lnTo>
                <a:lnTo>
                  <a:pt x="7112" y="15119"/>
                </a:lnTo>
                <a:lnTo>
                  <a:pt x="6574" y="14581"/>
                </a:lnTo>
                <a:lnTo>
                  <a:pt x="5976" y="13983"/>
                </a:lnTo>
                <a:lnTo>
                  <a:pt x="5498" y="13446"/>
                </a:lnTo>
                <a:lnTo>
                  <a:pt x="4961" y="12788"/>
                </a:lnTo>
                <a:lnTo>
                  <a:pt x="4542" y="12131"/>
                </a:lnTo>
                <a:lnTo>
                  <a:pt x="4184" y="11533"/>
                </a:lnTo>
                <a:lnTo>
                  <a:pt x="3825" y="10876"/>
                </a:lnTo>
                <a:lnTo>
                  <a:pt x="3527" y="10278"/>
                </a:lnTo>
                <a:lnTo>
                  <a:pt x="3288" y="9621"/>
                </a:lnTo>
                <a:lnTo>
                  <a:pt x="3048" y="8844"/>
                </a:lnTo>
                <a:lnTo>
                  <a:pt x="2929" y="8068"/>
                </a:lnTo>
                <a:lnTo>
                  <a:pt x="2750" y="7350"/>
                </a:lnTo>
                <a:lnTo>
                  <a:pt x="2630" y="6992"/>
                </a:lnTo>
                <a:lnTo>
                  <a:pt x="2511" y="6633"/>
                </a:lnTo>
                <a:lnTo>
                  <a:pt x="4483" y="6633"/>
                </a:lnTo>
                <a:lnTo>
                  <a:pt x="6514" y="6454"/>
                </a:lnTo>
                <a:lnTo>
                  <a:pt x="7530" y="6335"/>
                </a:lnTo>
                <a:lnTo>
                  <a:pt x="8546" y="6275"/>
                </a:lnTo>
                <a:lnTo>
                  <a:pt x="9502" y="6275"/>
                </a:lnTo>
                <a:lnTo>
                  <a:pt x="10458" y="6394"/>
                </a:lnTo>
                <a:lnTo>
                  <a:pt x="10996" y="6454"/>
                </a:lnTo>
                <a:lnTo>
                  <a:pt x="11115" y="6454"/>
                </a:lnTo>
                <a:lnTo>
                  <a:pt x="11235" y="6514"/>
                </a:lnTo>
                <a:lnTo>
                  <a:pt x="11354" y="6753"/>
                </a:lnTo>
                <a:lnTo>
                  <a:pt x="11593" y="7291"/>
                </a:lnTo>
                <a:lnTo>
                  <a:pt x="11773" y="7530"/>
                </a:lnTo>
                <a:lnTo>
                  <a:pt x="12012" y="7769"/>
                </a:lnTo>
                <a:lnTo>
                  <a:pt x="12490" y="8187"/>
                </a:lnTo>
                <a:lnTo>
                  <a:pt x="13147" y="8665"/>
                </a:lnTo>
                <a:lnTo>
                  <a:pt x="13864" y="9024"/>
                </a:lnTo>
                <a:lnTo>
                  <a:pt x="15358" y="9681"/>
                </a:lnTo>
                <a:lnTo>
                  <a:pt x="16135" y="9980"/>
                </a:lnTo>
                <a:lnTo>
                  <a:pt x="16912" y="10278"/>
                </a:lnTo>
                <a:lnTo>
                  <a:pt x="17689" y="10518"/>
                </a:lnTo>
                <a:lnTo>
                  <a:pt x="18465" y="10697"/>
                </a:lnTo>
                <a:lnTo>
                  <a:pt x="19302" y="10876"/>
                </a:lnTo>
                <a:lnTo>
                  <a:pt x="20079" y="10936"/>
                </a:lnTo>
                <a:lnTo>
                  <a:pt x="20856" y="10996"/>
                </a:lnTo>
                <a:lnTo>
                  <a:pt x="21632" y="10936"/>
                </a:lnTo>
                <a:lnTo>
                  <a:pt x="22409" y="10816"/>
                </a:lnTo>
                <a:lnTo>
                  <a:pt x="23126" y="10637"/>
                </a:lnTo>
                <a:lnTo>
                  <a:pt x="23843" y="10398"/>
                </a:lnTo>
                <a:lnTo>
                  <a:pt x="24501" y="10039"/>
                </a:lnTo>
                <a:lnTo>
                  <a:pt x="25158" y="9621"/>
                </a:lnTo>
                <a:lnTo>
                  <a:pt x="25815" y="9083"/>
                </a:lnTo>
                <a:lnTo>
                  <a:pt x="26413" y="8486"/>
                </a:lnTo>
                <a:lnTo>
                  <a:pt x="26951" y="7769"/>
                </a:lnTo>
                <a:lnTo>
                  <a:pt x="27309" y="7171"/>
                </a:lnTo>
                <a:lnTo>
                  <a:pt x="27727" y="6454"/>
                </a:lnTo>
                <a:lnTo>
                  <a:pt x="28026" y="5737"/>
                </a:lnTo>
                <a:lnTo>
                  <a:pt x="28146" y="5379"/>
                </a:lnTo>
                <a:lnTo>
                  <a:pt x="28205" y="5080"/>
                </a:lnTo>
                <a:lnTo>
                  <a:pt x="28205" y="4482"/>
                </a:lnTo>
                <a:lnTo>
                  <a:pt x="28205" y="4363"/>
                </a:lnTo>
                <a:lnTo>
                  <a:pt x="28146" y="4303"/>
                </a:lnTo>
                <a:lnTo>
                  <a:pt x="28086" y="4363"/>
                </a:lnTo>
                <a:lnTo>
                  <a:pt x="27966" y="4482"/>
                </a:lnTo>
                <a:lnTo>
                  <a:pt x="27668" y="4960"/>
                </a:lnTo>
                <a:lnTo>
                  <a:pt x="26831" y="6514"/>
                </a:lnTo>
                <a:lnTo>
                  <a:pt x="26413" y="7231"/>
                </a:lnTo>
                <a:lnTo>
                  <a:pt x="25995" y="7888"/>
                </a:lnTo>
                <a:lnTo>
                  <a:pt x="25516" y="8546"/>
                </a:lnTo>
                <a:lnTo>
                  <a:pt x="24919" y="9143"/>
                </a:lnTo>
                <a:lnTo>
                  <a:pt x="24620" y="9382"/>
                </a:lnTo>
                <a:lnTo>
                  <a:pt x="24262" y="9621"/>
                </a:lnTo>
                <a:lnTo>
                  <a:pt x="23843" y="9800"/>
                </a:lnTo>
                <a:lnTo>
                  <a:pt x="23425" y="10039"/>
                </a:lnTo>
                <a:lnTo>
                  <a:pt x="22588" y="10278"/>
                </a:lnTo>
                <a:lnTo>
                  <a:pt x="21692" y="10398"/>
                </a:lnTo>
                <a:lnTo>
                  <a:pt x="20856" y="10458"/>
                </a:lnTo>
                <a:lnTo>
                  <a:pt x="19959" y="10398"/>
                </a:lnTo>
                <a:lnTo>
                  <a:pt x="19123" y="10278"/>
                </a:lnTo>
                <a:lnTo>
                  <a:pt x="18226" y="10099"/>
                </a:lnTo>
                <a:lnTo>
                  <a:pt x="17390" y="9800"/>
                </a:lnTo>
                <a:lnTo>
                  <a:pt x="16553" y="9561"/>
                </a:lnTo>
                <a:lnTo>
                  <a:pt x="15179" y="9024"/>
                </a:lnTo>
                <a:lnTo>
                  <a:pt x="14402" y="8725"/>
                </a:lnTo>
                <a:lnTo>
                  <a:pt x="13685" y="8366"/>
                </a:lnTo>
                <a:lnTo>
                  <a:pt x="12968" y="8008"/>
                </a:lnTo>
                <a:lnTo>
                  <a:pt x="12370" y="7530"/>
                </a:lnTo>
                <a:lnTo>
                  <a:pt x="12131" y="7231"/>
                </a:lnTo>
                <a:lnTo>
                  <a:pt x="11892" y="6932"/>
                </a:lnTo>
                <a:lnTo>
                  <a:pt x="11713" y="6633"/>
                </a:lnTo>
                <a:lnTo>
                  <a:pt x="11534" y="6275"/>
                </a:lnTo>
                <a:lnTo>
                  <a:pt x="14641" y="6036"/>
                </a:lnTo>
                <a:lnTo>
                  <a:pt x="17748" y="5737"/>
                </a:lnTo>
                <a:lnTo>
                  <a:pt x="20856" y="5379"/>
                </a:lnTo>
                <a:lnTo>
                  <a:pt x="24023" y="4901"/>
                </a:lnTo>
                <a:lnTo>
                  <a:pt x="27130" y="4363"/>
                </a:lnTo>
                <a:lnTo>
                  <a:pt x="30237" y="3705"/>
                </a:lnTo>
                <a:lnTo>
                  <a:pt x="31791" y="3347"/>
                </a:lnTo>
                <a:lnTo>
                  <a:pt x="33285" y="2929"/>
                </a:lnTo>
                <a:lnTo>
                  <a:pt x="34779" y="2510"/>
                </a:lnTo>
                <a:lnTo>
                  <a:pt x="36213" y="2032"/>
                </a:lnTo>
                <a:lnTo>
                  <a:pt x="36213" y="3526"/>
                </a:lnTo>
                <a:lnTo>
                  <a:pt x="36153" y="5140"/>
                </a:lnTo>
                <a:lnTo>
                  <a:pt x="36033" y="6693"/>
                </a:lnTo>
                <a:lnTo>
                  <a:pt x="35794" y="8187"/>
                </a:lnTo>
                <a:lnTo>
                  <a:pt x="35615" y="8964"/>
                </a:lnTo>
                <a:lnTo>
                  <a:pt x="35436" y="9741"/>
                </a:lnTo>
                <a:lnTo>
                  <a:pt x="35197" y="10458"/>
                </a:lnTo>
                <a:lnTo>
                  <a:pt x="34898" y="11175"/>
                </a:lnTo>
                <a:lnTo>
                  <a:pt x="34540" y="11832"/>
                </a:lnTo>
                <a:lnTo>
                  <a:pt x="34181" y="12549"/>
                </a:lnTo>
                <a:lnTo>
                  <a:pt x="33703" y="13147"/>
                </a:lnTo>
                <a:lnTo>
                  <a:pt x="33225" y="13804"/>
                </a:lnTo>
                <a:lnTo>
                  <a:pt x="32747" y="14342"/>
                </a:lnTo>
                <a:lnTo>
                  <a:pt x="32209" y="14880"/>
                </a:lnTo>
                <a:lnTo>
                  <a:pt x="31014" y="15836"/>
                </a:lnTo>
                <a:lnTo>
                  <a:pt x="29819" y="16732"/>
                </a:lnTo>
                <a:lnTo>
                  <a:pt x="28564" y="17569"/>
                </a:lnTo>
                <a:lnTo>
                  <a:pt x="27249" y="18405"/>
                </a:lnTo>
                <a:lnTo>
                  <a:pt x="26532" y="18764"/>
                </a:lnTo>
                <a:lnTo>
                  <a:pt x="25815" y="19063"/>
                </a:lnTo>
                <a:lnTo>
                  <a:pt x="24501" y="19720"/>
                </a:lnTo>
                <a:lnTo>
                  <a:pt x="23664" y="20019"/>
                </a:lnTo>
                <a:lnTo>
                  <a:pt x="23365" y="20138"/>
                </a:lnTo>
                <a:lnTo>
                  <a:pt x="23186" y="20138"/>
                </a:lnTo>
                <a:lnTo>
                  <a:pt x="23664" y="20198"/>
                </a:lnTo>
                <a:lnTo>
                  <a:pt x="24142" y="20198"/>
                </a:lnTo>
                <a:lnTo>
                  <a:pt x="24560" y="20138"/>
                </a:lnTo>
                <a:lnTo>
                  <a:pt x="25038" y="20019"/>
                </a:lnTo>
                <a:lnTo>
                  <a:pt x="25935" y="19720"/>
                </a:lnTo>
                <a:lnTo>
                  <a:pt x="26831" y="19302"/>
                </a:lnTo>
                <a:lnTo>
                  <a:pt x="27727" y="18823"/>
                </a:lnTo>
                <a:lnTo>
                  <a:pt x="28504" y="18226"/>
                </a:lnTo>
                <a:lnTo>
                  <a:pt x="30058" y="17150"/>
                </a:lnTo>
                <a:lnTo>
                  <a:pt x="31552" y="16015"/>
                </a:lnTo>
                <a:lnTo>
                  <a:pt x="32269" y="15417"/>
                </a:lnTo>
                <a:lnTo>
                  <a:pt x="32926" y="14820"/>
                </a:lnTo>
                <a:lnTo>
                  <a:pt x="33583" y="14103"/>
                </a:lnTo>
                <a:lnTo>
                  <a:pt x="34181" y="13386"/>
                </a:lnTo>
                <a:lnTo>
                  <a:pt x="34659" y="12609"/>
                </a:lnTo>
                <a:lnTo>
                  <a:pt x="35137" y="11772"/>
                </a:lnTo>
                <a:lnTo>
                  <a:pt x="35496" y="10936"/>
                </a:lnTo>
                <a:lnTo>
                  <a:pt x="35854" y="9980"/>
                </a:lnTo>
                <a:lnTo>
                  <a:pt x="36093" y="9083"/>
                </a:lnTo>
                <a:lnTo>
                  <a:pt x="36272" y="8127"/>
                </a:lnTo>
                <a:lnTo>
                  <a:pt x="36452" y="7171"/>
                </a:lnTo>
                <a:lnTo>
                  <a:pt x="36571" y="6215"/>
                </a:lnTo>
                <a:lnTo>
                  <a:pt x="36691" y="4303"/>
                </a:lnTo>
                <a:lnTo>
                  <a:pt x="36631" y="3347"/>
                </a:lnTo>
                <a:lnTo>
                  <a:pt x="36631" y="2929"/>
                </a:lnTo>
                <a:lnTo>
                  <a:pt x="36691" y="2451"/>
                </a:lnTo>
                <a:lnTo>
                  <a:pt x="36870" y="1913"/>
                </a:lnTo>
                <a:lnTo>
                  <a:pt x="36990" y="1614"/>
                </a:lnTo>
                <a:lnTo>
                  <a:pt x="37049" y="1554"/>
                </a:lnTo>
                <a:lnTo>
                  <a:pt x="36990" y="1315"/>
                </a:lnTo>
                <a:lnTo>
                  <a:pt x="36810" y="1196"/>
                </a:lnTo>
                <a:lnTo>
                  <a:pt x="36631" y="1136"/>
                </a:lnTo>
                <a:close/>
                <a:moveTo>
                  <a:pt x="37587" y="1"/>
                </a:moveTo>
                <a:lnTo>
                  <a:pt x="37408" y="60"/>
                </a:lnTo>
                <a:lnTo>
                  <a:pt x="37288" y="120"/>
                </a:lnTo>
                <a:lnTo>
                  <a:pt x="37169" y="240"/>
                </a:lnTo>
                <a:lnTo>
                  <a:pt x="37109" y="359"/>
                </a:lnTo>
                <a:lnTo>
                  <a:pt x="37109" y="718"/>
                </a:lnTo>
                <a:lnTo>
                  <a:pt x="37229" y="1255"/>
                </a:lnTo>
                <a:lnTo>
                  <a:pt x="37348" y="2690"/>
                </a:lnTo>
                <a:lnTo>
                  <a:pt x="37408" y="3347"/>
                </a:lnTo>
                <a:lnTo>
                  <a:pt x="37468" y="4064"/>
                </a:lnTo>
                <a:lnTo>
                  <a:pt x="37408" y="4960"/>
                </a:lnTo>
                <a:lnTo>
                  <a:pt x="37408" y="5797"/>
                </a:lnTo>
                <a:lnTo>
                  <a:pt x="37288" y="6693"/>
                </a:lnTo>
                <a:lnTo>
                  <a:pt x="37169" y="7530"/>
                </a:lnTo>
                <a:lnTo>
                  <a:pt x="36990" y="8426"/>
                </a:lnTo>
                <a:lnTo>
                  <a:pt x="36810" y="9263"/>
                </a:lnTo>
                <a:lnTo>
                  <a:pt x="36571" y="10099"/>
                </a:lnTo>
                <a:lnTo>
                  <a:pt x="36272" y="10936"/>
                </a:lnTo>
                <a:lnTo>
                  <a:pt x="35675" y="12250"/>
                </a:lnTo>
                <a:lnTo>
                  <a:pt x="34958" y="13505"/>
                </a:lnTo>
                <a:lnTo>
                  <a:pt x="34121" y="14760"/>
                </a:lnTo>
                <a:lnTo>
                  <a:pt x="33165" y="15836"/>
                </a:lnTo>
                <a:lnTo>
                  <a:pt x="32149" y="16911"/>
                </a:lnTo>
                <a:lnTo>
                  <a:pt x="31014" y="17867"/>
                </a:lnTo>
                <a:lnTo>
                  <a:pt x="29819" y="18704"/>
                </a:lnTo>
                <a:lnTo>
                  <a:pt x="28564" y="19421"/>
                </a:lnTo>
                <a:lnTo>
                  <a:pt x="27309" y="19959"/>
                </a:lnTo>
                <a:lnTo>
                  <a:pt x="25995" y="20437"/>
                </a:lnTo>
                <a:lnTo>
                  <a:pt x="24680" y="20795"/>
                </a:lnTo>
                <a:lnTo>
                  <a:pt x="23365" y="21034"/>
                </a:lnTo>
                <a:lnTo>
                  <a:pt x="21991" y="21214"/>
                </a:lnTo>
                <a:lnTo>
                  <a:pt x="20617" y="21273"/>
                </a:lnTo>
                <a:lnTo>
                  <a:pt x="19242" y="21273"/>
                </a:lnTo>
                <a:lnTo>
                  <a:pt x="17808" y="21154"/>
                </a:lnTo>
                <a:lnTo>
                  <a:pt x="16434" y="20975"/>
                </a:lnTo>
                <a:lnTo>
                  <a:pt x="15119" y="20676"/>
                </a:lnTo>
                <a:lnTo>
                  <a:pt x="13745" y="20317"/>
                </a:lnTo>
                <a:lnTo>
                  <a:pt x="12430" y="19839"/>
                </a:lnTo>
                <a:lnTo>
                  <a:pt x="11175" y="19361"/>
                </a:lnTo>
                <a:lnTo>
                  <a:pt x="9920" y="18764"/>
                </a:lnTo>
                <a:lnTo>
                  <a:pt x="8785" y="18047"/>
                </a:lnTo>
                <a:lnTo>
                  <a:pt x="7650" y="17330"/>
                </a:lnTo>
                <a:lnTo>
                  <a:pt x="6514" y="16433"/>
                </a:lnTo>
                <a:lnTo>
                  <a:pt x="5439" y="15477"/>
                </a:lnTo>
                <a:lnTo>
                  <a:pt x="4483" y="14402"/>
                </a:lnTo>
                <a:lnTo>
                  <a:pt x="3646" y="13266"/>
                </a:lnTo>
                <a:lnTo>
                  <a:pt x="2869" y="12071"/>
                </a:lnTo>
                <a:lnTo>
                  <a:pt x="2212" y="10816"/>
                </a:lnTo>
                <a:lnTo>
                  <a:pt x="1674" y="9502"/>
                </a:lnTo>
                <a:lnTo>
                  <a:pt x="1136" y="8187"/>
                </a:lnTo>
                <a:lnTo>
                  <a:pt x="838" y="6813"/>
                </a:lnTo>
                <a:lnTo>
                  <a:pt x="599" y="5976"/>
                </a:lnTo>
                <a:lnTo>
                  <a:pt x="479" y="5737"/>
                </a:lnTo>
                <a:lnTo>
                  <a:pt x="359" y="5618"/>
                </a:lnTo>
                <a:lnTo>
                  <a:pt x="180" y="5677"/>
                </a:lnTo>
                <a:lnTo>
                  <a:pt x="120" y="5797"/>
                </a:lnTo>
                <a:lnTo>
                  <a:pt x="61" y="6036"/>
                </a:lnTo>
                <a:lnTo>
                  <a:pt x="1" y="6275"/>
                </a:lnTo>
                <a:lnTo>
                  <a:pt x="61" y="6813"/>
                </a:lnTo>
                <a:lnTo>
                  <a:pt x="120" y="7231"/>
                </a:lnTo>
                <a:lnTo>
                  <a:pt x="240" y="8068"/>
                </a:lnTo>
                <a:lnTo>
                  <a:pt x="419" y="8844"/>
                </a:lnTo>
                <a:lnTo>
                  <a:pt x="658" y="9681"/>
                </a:lnTo>
                <a:lnTo>
                  <a:pt x="957" y="10458"/>
                </a:lnTo>
                <a:lnTo>
                  <a:pt x="1316" y="11175"/>
                </a:lnTo>
                <a:lnTo>
                  <a:pt x="1674" y="11952"/>
                </a:lnTo>
                <a:lnTo>
                  <a:pt x="2092" y="12669"/>
                </a:lnTo>
                <a:lnTo>
                  <a:pt x="2570" y="13386"/>
                </a:lnTo>
                <a:lnTo>
                  <a:pt x="3467" y="14581"/>
                </a:lnTo>
                <a:lnTo>
                  <a:pt x="4483" y="15776"/>
                </a:lnTo>
                <a:lnTo>
                  <a:pt x="5618" y="16852"/>
                </a:lnTo>
                <a:lnTo>
                  <a:pt x="6813" y="17808"/>
                </a:lnTo>
                <a:lnTo>
                  <a:pt x="8068" y="18704"/>
                </a:lnTo>
                <a:lnTo>
                  <a:pt x="9442" y="19481"/>
                </a:lnTo>
                <a:lnTo>
                  <a:pt x="10817" y="20198"/>
                </a:lnTo>
                <a:lnTo>
                  <a:pt x="12311" y="20795"/>
                </a:lnTo>
                <a:lnTo>
                  <a:pt x="13804" y="21273"/>
                </a:lnTo>
                <a:lnTo>
                  <a:pt x="15298" y="21692"/>
                </a:lnTo>
                <a:lnTo>
                  <a:pt x="16852" y="21991"/>
                </a:lnTo>
                <a:lnTo>
                  <a:pt x="18406" y="22170"/>
                </a:lnTo>
                <a:lnTo>
                  <a:pt x="19959" y="22230"/>
                </a:lnTo>
                <a:lnTo>
                  <a:pt x="21513" y="22170"/>
                </a:lnTo>
                <a:lnTo>
                  <a:pt x="23067" y="22050"/>
                </a:lnTo>
                <a:lnTo>
                  <a:pt x="24560" y="21751"/>
                </a:lnTo>
                <a:lnTo>
                  <a:pt x="25457" y="21572"/>
                </a:lnTo>
                <a:lnTo>
                  <a:pt x="26293" y="21333"/>
                </a:lnTo>
                <a:lnTo>
                  <a:pt x="27130" y="20975"/>
                </a:lnTo>
                <a:lnTo>
                  <a:pt x="27966" y="20676"/>
                </a:lnTo>
                <a:lnTo>
                  <a:pt x="28743" y="20258"/>
                </a:lnTo>
                <a:lnTo>
                  <a:pt x="29460" y="19839"/>
                </a:lnTo>
                <a:lnTo>
                  <a:pt x="30237" y="19361"/>
                </a:lnTo>
                <a:lnTo>
                  <a:pt x="30894" y="18823"/>
                </a:lnTo>
                <a:lnTo>
                  <a:pt x="31612" y="18286"/>
                </a:lnTo>
                <a:lnTo>
                  <a:pt x="32209" y="17748"/>
                </a:lnTo>
                <a:lnTo>
                  <a:pt x="32866" y="17150"/>
                </a:lnTo>
                <a:lnTo>
                  <a:pt x="33404" y="16493"/>
                </a:lnTo>
                <a:lnTo>
                  <a:pt x="34002" y="15836"/>
                </a:lnTo>
                <a:lnTo>
                  <a:pt x="34480" y="15178"/>
                </a:lnTo>
                <a:lnTo>
                  <a:pt x="35018" y="14461"/>
                </a:lnTo>
                <a:lnTo>
                  <a:pt x="35436" y="13744"/>
                </a:lnTo>
                <a:lnTo>
                  <a:pt x="35914" y="12967"/>
                </a:lnTo>
                <a:lnTo>
                  <a:pt x="36272" y="12191"/>
                </a:lnTo>
                <a:lnTo>
                  <a:pt x="36631" y="11414"/>
                </a:lnTo>
                <a:lnTo>
                  <a:pt x="36930" y="10577"/>
                </a:lnTo>
                <a:lnTo>
                  <a:pt x="37229" y="9741"/>
                </a:lnTo>
                <a:lnTo>
                  <a:pt x="37468" y="8904"/>
                </a:lnTo>
                <a:lnTo>
                  <a:pt x="37707" y="8068"/>
                </a:lnTo>
                <a:lnTo>
                  <a:pt x="37886" y="7231"/>
                </a:lnTo>
                <a:lnTo>
                  <a:pt x="38005" y="6394"/>
                </a:lnTo>
                <a:lnTo>
                  <a:pt x="38125" y="5498"/>
                </a:lnTo>
                <a:lnTo>
                  <a:pt x="38185" y="4602"/>
                </a:lnTo>
                <a:lnTo>
                  <a:pt x="38185" y="3765"/>
                </a:lnTo>
                <a:lnTo>
                  <a:pt x="38125" y="2869"/>
                </a:lnTo>
                <a:lnTo>
                  <a:pt x="38065" y="1973"/>
                </a:lnTo>
                <a:lnTo>
                  <a:pt x="37946" y="1136"/>
                </a:lnTo>
                <a:lnTo>
                  <a:pt x="37826" y="240"/>
                </a:lnTo>
                <a:lnTo>
                  <a:pt x="37707" y="60"/>
                </a:lnTo>
                <a:lnTo>
                  <a:pt x="37587"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
        <p:nvSpPr>
          <p:cNvPr id="332" name="Google Shape;332;p73"/>
          <p:cNvSpPr/>
          <p:nvPr/>
        </p:nvSpPr>
        <p:spPr>
          <a:xfrm rot="788743">
            <a:off x="7507728" y="1267182"/>
            <a:ext cx="341357" cy="349472"/>
          </a:xfrm>
          <a:custGeom>
            <a:rect b="b" l="l" r="r" t="t"/>
            <a:pathLst>
              <a:path extrusionOk="0" h="7709" w="7530">
                <a:moveTo>
                  <a:pt x="4064" y="0"/>
                </a:moveTo>
                <a:lnTo>
                  <a:pt x="3586" y="60"/>
                </a:lnTo>
                <a:lnTo>
                  <a:pt x="3168" y="180"/>
                </a:lnTo>
                <a:lnTo>
                  <a:pt x="2809" y="419"/>
                </a:lnTo>
                <a:lnTo>
                  <a:pt x="2211" y="897"/>
                </a:lnTo>
                <a:lnTo>
                  <a:pt x="1674" y="1315"/>
                </a:lnTo>
                <a:lnTo>
                  <a:pt x="1196" y="1674"/>
                </a:lnTo>
                <a:lnTo>
                  <a:pt x="718" y="2092"/>
                </a:lnTo>
                <a:lnTo>
                  <a:pt x="359" y="2570"/>
                </a:lnTo>
                <a:lnTo>
                  <a:pt x="240" y="2809"/>
                </a:lnTo>
                <a:lnTo>
                  <a:pt x="120" y="3108"/>
                </a:lnTo>
                <a:lnTo>
                  <a:pt x="60" y="3407"/>
                </a:lnTo>
                <a:lnTo>
                  <a:pt x="0" y="3765"/>
                </a:lnTo>
                <a:lnTo>
                  <a:pt x="0" y="4183"/>
                </a:lnTo>
                <a:lnTo>
                  <a:pt x="60" y="4661"/>
                </a:lnTo>
                <a:lnTo>
                  <a:pt x="180" y="5199"/>
                </a:lnTo>
                <a:lnTo>
                  <a:pt x="359" y="5737"/>
                </a:lnTo>
                <a:lnTo>
                  <a:pt x="538" y="6155"/>
                </a:lnTo>
                <a:lnTo>
                  <a:pt x="777" y="6574"/>
                </a:lnTo>
                <a:lnTo>
                  <a:pt x="1076" y="6872"/>
                </a:lnTo>
                <a:lnTo>
                  <a:pt x="1375" y="7171"/>
                </a:lnTo>
                <a:lnTo>
                  <a:pt x="1674" y="7350"/>
                </a:lnTo>
                <a:lnTo>
                  <a:pt x="2032" y="7530"/>
                </a:lnTo>
                <a:lnTo>
                  <a:pt x="2391" y="7649"/>
                </a:lnTo>
                <a:lnTo>
                  <a:pt x="2809" y="7709"/>
                </a:lnTo>
                <a:lnTo>
                  <a:pt x="3168" y="7709"/>
                </a:lnTo>
                <a:lnTo>
                  <a:pt x="3586" y="7649"/>
                </a:lnTo>
                <a:lnTo>
                  <a:pt x="4004" y="7589"/>
                </a:lnTo>
                <a:lnTo>
                  <a:pt x="4363" y="7470"/>
                </a:lnTo>
                <a:lnTo>
                  <a:pt x="5139" y="7111"/>
                </a:lnTo>
                <a:lnTo>
                  <a:pt x="5857" y="6693"/>
                </a:lnTo>
                <a:lnTo>
                  <a:pt x="6215" y="6394"/>
                </a:lnTo>
                <a:lnTo>
                  <a:pt x="6514" y="6096"/>
                </a:lnTo>
                <a:lnTo>
                  <a:pt x="6753" y="5797"/>
                </a:lnTo>
                <a:lnTo>
                  <a:pt x="6992" y="5438"/>
                </a:lnTo>
                <a:lnTo>
                  <a:pt x="7231" y="5080"/>
                </a:lnTo>
                <a:lnTo>
                  <a:pt x="7350" y="4721"/>
                </a:lnTo>
                <a:lnTo>
                  <a:pt x="7470" y="4363"/>
                </a:lnTo>
                <a:lnTo>
                  <a:pt x="7530" y="3944"/>
                </a:lnTo>
                <a:lnTo>
                  <a:pt x="7530" y="3586"/>
                </a:lnTo>
                <a:lnTo>
                  <a:pt x="7470" y="3167"/>
                </a:lnTo>
                <a:lnTo>
                  <a:pt x="7350" y="2749"/>
                </a:lnTo>
                <a:lnTo>
                  <a:pt x="7111" y="2331"/>
                </a:lnTo>
                <a:lnTo>
                  <a:pt x="6872" y="1913"/>
                </a:lnTo>
                <a:lnTo>
                  <a:pt x="6574" y="1494"/>
                </a:lnTo>
                <a:lnTo>
                  <a:pt x="6096" y="1016"/>
                </a:lnTo>
                <a:lnTo>
                  <a:pt x="5617" y="598"/>
                </a:lnTo>
                <a:lnTo>
                  <a:pt x="5080" y="299"/>
                </a:lnTo>
                <a:lnTo>
                  <a:pt x="4602" y="120"/>
                </a:lnTo>
                <a:lnTo>
                  <a:pt x="4064" y="0"/>
                </a:lnTo>
                <a:close/>
              </a:path>
            </a:pathLst>
          </a:custGeom>
          <a:solidFill>
            <a:srgbClr val="C2ED2D">
              <a:alpha val="73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73"/>
          <p:cNvSpPr/>
          <p:nvPr/>
        </p:nvSpPr>
        <p:spPr>
          <a:xfrm rot="788424">
            <a:off x="7600966" y="1268367"/>
            <a:ext cx="222930" cy="240520"/>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73"/>
          <p:cNvSpPr/>
          <p:nvPr/>
        </p:nvSpPr>
        <p:spPr>
          <a:xfrm rot="-3998065">
            <a:off x="7374395" y="1063551"/>
            <a:ext cx="267634" cy="288752"/>
          </a:xfrm>
          <a:custGeom>
            <a:rect b="b" l="l" r="r" t="t"/>
            <a:pathLst>
              <a:path extrusionOk="0" h="10638" w="9860">
                <a:moveTo>
                  <a:pt x="9023" y="897"/>
                </a:moveTo>
                <a:lnTo>
                  <a:pt x="8904" y="1554"/>
                </a:lnTo>
                <a:lnTo>
                  <a:pt x="8784" y="2212"/>
                </a:lnTo>
                <a:lnTo>
                  <a:pt x="8665" y="2869"/>
                </a:lnTo>
                <a:lnTo>
                  <a:pt x="8485" y="3467"/>
                </a:lnTo>
                <a:lnTo>
                  <a:pt x="8246" y="4363"/>
                </a:lnTo>
                <a:lnTo>
                  <a:pt x="7888" y="5199"/>
                </a:lnTo>
                <a:lnTo>
                  <a:pt x="7470" y="6036"/>
                </a:lnTo>
                <a:lnTo>
                  <a:pt x="6932" y="6813"/>
                </a:lnTo>
                <a:lnTo>
                  <a:pt x="6394" y="7530"/>
                </a:lnTo>
                <a:lnTo>
                  <a:pt x="5737" y="8187"/>
                </a:lnTo>
                <a:lnTo>
                  <a:pt x="4960" y="8725"/>
                </a:lnTo>
                <a:lnTo>
                  <a:pt x="4183" y="9203"/>
                </a:lnTo>
                <a:lnTo>
                  <a:pt x="3526" y="9502"/>
                </a:lnTo>
                <a:lnTo>
                  <a:pt x="2749" y="9801"/>
                </a:lnTo>
                <a:lnTo>
                  <a:pt x="2331" y="9920"/>
                </a:lnTo>
                <a:lnTo>
                  <a:pt x="1912" y="9980"/>
                </a:lnTo>
                <a:lnTo>
                  <a:pt x="1554" y="10040"/>
                </a:lnTo>
                <a:lnTo>
                  <a:pt x="1255" y="9980"/>
                </a:lnTo>
                <a:lnTo>
                  <a:pt x="1076" y="9920"/>
                </a:lnTo>
                <a:lnTo>
                  <a:pt x="1016" y="9801"/>
                </a:lnTo>
                <a:lnTo>
                  <a:pt x="956" y="9681"/>
                </a:lnTo>
                <a:lnTo>
                  <a:pt x="1016" y="9502"/>
                </a:lnTo>
                <a:lnTo>
                  <a:pt x="1195" y="9143"/>
                </a:lnTo>
                <a:lnTo>
                  <a:pt x="1494" y="8725"/>
                </a:lnTo>
                <a:lnTo>
                  <a:pt x="2271" y="7948"/>
                </a:lnTo>
                <a:lnTo>
                  <a:pt x="2928" y="7351"/>
                </a:lnTo>
                <a:lnTo>
                  <a:pt x="3585" y="6634"/>
                </a:lnTo>
                <a:lnTo>
                  <a:pt x="4303" y="5976"/>
                </a:lnTo>
                <a:lnTo>
                  <a:pt x="5737" y="4721"/>
                </a:lnTo>
                <a:lnTo>
                  <a:pt x="6274" y="4184"/>
                </a:lnTo>
                <a:lnTo>
                  <a:pt x="6514" y="3945"/>
                </a:lnTo>
                <a:lnTo>
                  <a:pt x="6693" y="3706"/>
                </a:lnTo>
                <a:lnTo>
                  <a:pt x="6753" y="3526"/>
                </a:lnTo>
                <a:lnTo>
                  <a:pt x="6753" y="3467"/>
                </a:lnTo>
                <a:lnTo>
                  <a:pt x="6693" y="3407"/>
                </a:lnTo>
                <a:lnTo>
                  <a:pt x="6394" y="3467"/>
                </a:lnTo>
                <a:lnTo>
                  <a:pt x="5916" y="3586"/>
                </a:lnTo>
                <a:lnTo>
                  <a:pt x="5199" y="3945"/>
                </a:lnTo>
                <a:lnTo>
                  <a:pt x="4482" y="4482"/>
                </a:lnTo>
                <a:lnTo>
                  <a:pt x="3705" y="5140"/>
                </a:lnTo>
                <a:lnTo>
                  <a:pt x="2988" y="5857"/>
                </a:lnTo>
                <a:lnTo>
                  <a:pt x="2271" y="6634"/>
                </a:lnTo>
                <a:lnTo>
                  <a:pt x="1673" y="7351"/>
                </a:lnTo>
                <a:lnTo>
                  <a:pt x="1136" y="8127"/>
                </a:lnTo>
                <a:lnTo>
                  <a:pt x="717" y="8785"/>
                </a:lnTo>
                <a:lnTo>
                  <a:pt x="598" y="7829"/>
                </a:lnTo>
                <a:lnTo>
                  <a:pt x="657" y="6992"/>
                </a:lnTo>
                <a:lnTo>
                  <a:pt x="837" y="6215"/>
                </a:lnTo>
                <a:lnTo>
                  <a:pt x="1136" y="5498"/>
                </a:lnTo>
                <a:lnTo>
                  <a:pt x="1494" y="4901"/>
                </a:lnTo>
                <a:lnTo>
                  <a:pt x="1972" y="4363"/>
                </a:lnTo>
                <a:lnTo>
                  <a:pt x="2570" y="3825"/>
                </a:lnTo>
                <a:lnTo>
                  <a:pt x="3167" y="3407"/>
                </a:lnTo>
                <a:lnTo>
                  <a:pt x="3825" y="2988"/>
                </a:lnTo>
                <a:lnTo>
                  <a:pt x="4542" y="2630"/>
                </a:lnTo>
                <a:lnTo>
                  <a:pt x="6035" y="2032"/>
                </a:lnTo>
                <a:lnTo>
                  <a:pt x="9023" y="897"/>
                </a:lnTo>
                <a:close/>
                <a:moveTo>
                  <a:pt x="9023" y="1"/>
                </a:moveTo>
                <a:lnTo>
                  <a:pt x="8545" y="60"/>
                </a:lnTo>
                <a:lnTo>
                  <a:pt x="8007" y="180"/>
                </a:lnTo>
                <a:lnTo>
                  <a:pt x="7410" y="359"/>
                </a:lnTo>
                <a:lnTo>
                  <a:pt x="6095" y="897"/>
                </a:lnTo>
                <a:lnTo>
                  <a:pt x="4840" y="1495"/>
                </a:lnTo>
                <a:lnTo>
                  <a:pt x="3705" y="2092"/>
                </a:lnTo>
                <a:lnTo>
                  <a:pt x="2809" y="2570"/>
                </a:lnTo>
                <a:lnTo>
                  <a:pt x="2331" y="2869"/>
                </a:lnTo>
                <a:lnTo>
                  <a:pt x="1614" y="3586"/>
                </a:lnTo>
                <a:lnTo>
                  <a:pt x="1255" y="4004"/>
                </a:lnTo>
                <a:lnTo>
                  <a:pt x="956" y="4423"/>
                </a:lnTo>
                <a:lnTo>
                  <a:pt x="717" y="4841"/>
                </a:lnTo>
                <a:lnTo>
                  <a:pt x="478" y="5259"/>
                </a:lnTo>
                <a:lnTo>
                  <a:pt x="299" y="5737"/>
                </a:lnTo>
                <a:lnTo>
                  <a:pt x="179" y="6215"/>
                </a:lnTo>
                <a:lnTo>
                  <a:pt x="60" y="6634"/>
                </a:lnTo>
                <a:lnTo>
                  <a:pt x="0" y="7112"/>
                </a:lnTo>
                <a:lnTo>
                  <a:pt x="0" y="7649"/>
                </a:lnTo>
                <a:lnTo>
                  <a:pt x="0" y="8127"/>
                </a:lnTo>
                <a:lnTo>
                  <a:pt x="60" y="8605"/>
                </a:lnTo>
                <a:lnTo>
                  <a:pt x="239" y="9083"/>
                </a:lnTo>
                <a:lnTo>
                  <a:pt x="418" y="9562"/>
                </a:lnTo>
                <a:lnTo>
                  <a:pt x="657" y="10040"/>
                </a:lnTo>
                <a:lnTo>
                  <a:pt x="478" y="10099"/>
                </a:lnTo>
                <a:lnTo>
                  <a:pt x="418" y="10219"/>
                </a:lnTo>
                <a:lnTo>
                  <a:pt x="418" y="10398"/>
                </a:lnTo>
                <a:lnTo>
                  <a:pt x="478" y="10518"/>
                </a:lnTo>
                <a:lnTo>
                  <a:pt x="598" y="10577"/>
                </a:lnTo>
                <a:lnTo>
                  <a:pt x="837" y="10637"/>
                </a:lnTo>
                <a:lnTo>
                  <a:pt x="2032" y="10637"/>
                </a:lnTo>
                <a:lnTo>
                  <a:pt x="3287" y="10398"/>
                </a:lnTo>
                <a:lnTo>
                  <a:pt x="4064" y="10159"/>
                </a:lnTo>
                <a:lnTo>
                  <a:pt x="4960" y="9741"/>
                </a:lnTo>
                <a:lnTo>
                  <a:pt x="5796" y="9203"/>
                </a:lnTo>
                <a:lnTo>
                  <a:pt x="6514" y="8546"/>
                </a:lnTo>
                <a:lnTo>
                  <a:pt x="7231" y="7829"/>
                </a:lnTo>
                <a:lnTo>
                  <a:pt x="7768" y="7112"/>
                </a:lnTo>
                <a:lnTo>
                  <a:pt x="8306" y="6215"/>
                </a:lnTo>
                <a:lnTo>
                  <a:pt x="8784" y="5319"/>
                </a:lnTo>
                <a:lnTo>
                  <a:pt x="9262" y="4303"/>
                </a:lnTo>
                <a:lnTo>
                  <a:pt x="9621" y="3287"/>
                </a:lnTo>
                <a:lnTo>
                  <a:pt x="9800" y="2212"/>
                </a:lnTo>
                <a:lnTo>
                  <a:pt x="9860" y="1734"/>
                </a:lnTo>
                <a:lnTo>
                  <a:pt x="9860" y="1256"/>
                </a:lnTo>
                <a:lnTo>
                  <a:pt x="9860" y="778"/>
                </a:lnTo>
                <a:lnTo>
                  <a:pt x="9740" y="299"/>
                </a:lnTo>
                <a:lnTo>
                  <a:pt x="9740" y="180"/>
                </a:lnTo>
                <a:lnTo>
                  <a:pt x="9621" y="120"/>
                </a:lnTo>
                <a:lnTo>
                  <a:pt x="9382"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73"/>
          <p:cNvSpPr/>
          <p:nvPr/>
        </p:nvSpPr>
        <p:spPr>
          <a:xfrm rot="575490">
            <a:off x="8469081" y="3874407"/>
            <a:ext cx="345878" cy="608736"/>
          </a:xfrm>
          <a:custGeom>
            <a:rect b="b" l="l" r="r" t="t"/>
            <a:pathLst>
              <a:path extrusionOk="0" h="26294" w="14940">
                <a:moveTo>
                  <a:pt x="4483" y="14880"/>
                </a:moveTo>
                <a:lnTo>
                  <a:pt x="5140" y="14940"/>
                </a:lnTo>
                <a:lnTo>
                  <a:pt x="5498" y="14999"/>
                </a:lnTo>
                <a:lnTo>
                  <a:pt x="5797" y="15059"/>
                </a:lnTo>
                <a:lnTo>
                  <a:pt x="6454" y="15358"/>
                </a:lnTo>
                <a:lnTo>
                  <a:pt x="7052" y="15657"/>
                </a:lnTo>
                <a:lnTo>
                  <a:pt x="7650" y="15896"/>
                </a:lnTo>
                <a:lnTo>
                  <a:pt x="8128" y="16015"/>
                </a:lnTo>
                <a:lnTo>
                  <a:pt x="8665" y="16015"/>
                </a:lnTo>
                <a:lnTo>
                  <a:pt x="8785" y="15896"/>
                </a:lnTo>
                <a:lnTo>
                  <a:pt x="8964" y="15716"/>
                </a:lnTo>
                <a:lnTo>
                  <a:pt x="9084" y="15537"/>
                </a:lnTo>
                <a:lnTo>
                  <a:pt x="9263" y="15418"/>
                </a:lnTo>
                <a:lnTo>
                  <a:pt x="9861" y="15298"/>
                </a:lnTo>
                <a:lnTo>
                  <a:pt x="10458" y="15298"/>
                </a:lnTo>
                <a:lnTo>
                  <a:pt x="11115" y="15358"/>
                </a:lnTo>
                <a:lnTo>
                  <a:pt x="11773" y="15597"/>
                </a:lnTo>
                <a:lnTo>
                  <a:pt x="12370" y="15836"/>
                </a:lnTo>
                <a:lnTo>
                  <a:pt x="12908" y="16194"/>
                </a:lnTo>
                <a:lnTo>
                  <a:pt x="13326" y="16613"/>
                </a:lnTo>
                <a:lnTo>
                  <a:pt x="13685" y="17091"/>
                </a:lnTo>
                <a:lnTo>
                  <a:pt x="13924" y="17629"/>
                </a:lnTo>
                <a:lnTo>
                  <a:pt x="14043" y="18166"/>
                </a:lnTo>
                <a:lnTo>
                  <a:pt x="14103" y="18764"/>
                </a:lnTo>
                <a:lnTo>
                  <a:pt x="14043" y="19361"/>
                </a:lnTo>
                <a:lnTo>
                  <a:pt x="13924" y="19899"/>
                </a:lnTo>
                <a:lnTo>
                  <a:pt x="13745" y="20497"/>
                </a:lnTo>
                <a:lnTo>
                  <a:pt x="13506" y="21035"/>
                </a:lnTo>
                <a:lnTo>
                  <a:pt x="13267" y="21513"/>
                </a:lnTo>
                <a:lnTo>
                  <a:pt x="12968" y="22050"/>
                </a:lnTo>
                <a:lnTo>
                  <a:pt x="12609" y="22588"/>
                </a:lnTo>
                <a:lnTo>
                  <a:pt x="12251" y="23007"/>
                </a:lnTo>
                <a:lnTo>
                  <a:pt x="11832" y="23425"/>
                </a:lnTo>
                <a:lnTo>
                  <a:pt x="11414" y="23843"/>
                </a:lnTo>
                <a:lnTo>
                  <a:pt x="10936" y="24202"/>
                </a:lnTo>
                <a:lnTo>
                  <a:pt x="10458" y="24441"/>
                </a:lnTo>
                <a:lnTo>
                  <a:pt x="9920" y="24739"/>
                </a:lnTo>
                <a:lnTo>
                  <a:pt x="9383" y="24919"/>
                </a:lnTo>
                <a:lnTo>
                  <a:pt x="8845" y="25098"/>
                </a:lnTo>
                <a:lnTo>
                  <a:pt x="8307" y="25158"/>
                </a:lnTo>
                <a:lnTo>
                  <a:pt x="7709" y="25217"/>
                </a:lnTo>
                <a:lnTo>
                  <a:pt x="7112" y="25217"/>
                </a:lnTo>
                <a:lnTo>
                  <a:pt x="6574" y="25158"/>
                </a:lnTo>
                <a:lnTo>
                  <a:pt x="5976" y="25038"/>
                </a:lnTo>
                <a:lnTo>
                  <a:pt x="5379" y="24919"/>
                </a:lnTo>
                <a:lnTo>
                  <a:pt x="4781" y="24680"/>
                </a:lnTo>
                <a:lnTo>
                  <a:pt x="4244" y="24381"/>
                </a:lnTo>
                <a:lnTo>
                  <a:pt x="3706" y="24082"/>
                </a:lnTo>
                <a:lnTo>
                  <a:pt x="3168" y="23724"/>
                </a:lnTo>
                <a:lnTo>
                  <a:pt x="2750" y="23365"/>
                </a:lnTo>
                <a:lnTo>
                  <a:pt x="2272" y="22947"/>
                </a:lnTo>
                <a:lnTo>
                  <a:pt x="1913" y="22469"/>
                </a:lnTo>
                <a:lnTo>
                  <a:pt x="1555" y="21991"/>
                </a:lnTo>
                <a:lnTo>
                  <a:pt x="1256" y="21513"/>
                </a:lnTo>
                <a:lnTo>
                  <a:pt x="1017" y="20975"/>
                </a:lnTo>
                <a:lnTo>
                  <a:pt x="897" y="20377"/>
                </a:lnTo>
                <a:lnTo>
                  <a:pt x="778" y="19839"/>
                </a:lnTo>
                <a:lnTo>
                  <a:pt x="778" y="19242"/>
                </a:lnTo>
                <a:lnTo>
                  <a:pt x="778" y="18644"/>
                </a:lnTo>
                <a:lnTo>
                  <a:pt x="957" y="17987"/>
                </a:lnTo>
                <a:lnTo>
                  <a:pt x="1136" y="17390"/>
                </a:lnTo>
                <a:lnTo>
                  <a:pt x="1435" y="16792"/>
                </a:lnTo>
                <a:lnTo>
                  <a:pt x="1794" y="16314"/>
                </a:lnTo>
                <a:lnTo>
                  <a:pt x="2272" y="15836"/>
                </a:lnTo>
                <a:lnTo>
                  <a:pt x="2750" y="15477"/>
                </a:lnTo>
                <a:lnTo>
                  <a:pt x="3287" y="15179"/>
                </a:lnTo>
                <a:lnTo>
                  <a:pt x="3885" y="14999"/>
                </a:lnTo>
                <a:lnTo>
                  <a:pt x="4483" y="14880"/>
                </a:lnTo>
                <a:close/>
                <a:moveTo>
                  <a:pt x="12848" y="1"/>
                </a:moveTo>
                <a:lnTo>
                  <a:pt x="12789" y="61"/>
                </a:lnTo>
                <a:lnTo>
                  <a:pt x="12609" y="180"/>
                </a:lnTo>
                <a:lnTo>
                  <a:pt x="12370" y="479"/>
                </a:lnTo>
                <a:lnTo>
                  <a:pt x="12131" y="837"/>
                </a:lnTo>
                <a:lnTo>
                  <a:pt x="11534" y="1793"/>
                </a:lnTo>
                <a:lnTo>
                  <a:pt x="10936" y="2989"/>
                </a:lnTo>
                <a:lnTo>
                  <a:pt x="9801" y="5379"/>
                </a:lnTo>
                <a:lnTo>
                  <a:pt x="9203" y="6753"/>
                </a:lnTo>
                <a:lnTo>
                  <a:pt x="8546" y="8785"/>
                </a:lnTo>
                <a:lnTo>
                  <a:pt x="8307" y="9801"/>
                </a:lnTo>
                <a:lnTo>
                  <a:pt x="8008" y="10816"/>
                </a:lnTo>
                <a:lnTo>
                  <a:pt x="7829" y="11892"/>
                </a:lnTo>
                <a:lnTo>
                  <a:pt x="7709" y="12908"/>
                </a:lnTo>
                <a:lnTo>
                  <a:pt x="7590" y="13983"/>
                </a:lnTo>
                <a:lnTo>
                  <a:pt x="7650" y="15059"/>
                </a:lnTo>
                <a:lnTo>
                  <a:pt x="7650" y="15059"/>
                </a:lnTo>
                <a:lnTo>
                  <a:pt x="6933" y="14641"/>
                </a:lnTo>
                <a:lnTo>
                  <a:pt x="6215" y="14342"/>
                </a:lnTo>
                <a:lnTo>
                  <a:pt x="5498" y="14163"/>
                </a:lnTo>
                <a:lnTo>
                  <a:pt x="4841" y="14103"/>
                </a:lnTo>
                <a:lnTo>
                  <a:pt x="4124" y="14163"/>
                </a:lnTo>
                <a:lnTo>
                  <a:pt x="3526" y="14282"/>
                </a:lnTo>
                <a:lnTo>
                  <a:pt x="2869" y="14521"/>
                </a:lnTo>
                <a:lnTo>
                  <a:pt x="2331" y="14820"/>
                </a:lnTo>
                <a:lnTo>
                  <a:pt x="1794" y="15238"/>
                </a:lnTo>
                <a:lnTo>
                  <a:pt x="1316" y="15716"/>
                </a:lnTo>
                <a:lnTo>
                  <a:pt x="897" y="16254"/>
                </a:lnTo>
                <a:lnTo>
                  <a:pt x="539" y="16852"/>
                </a:lnTo>
                <a:lnTo>
                  <a:pt x="300" y="17509"/>
                </a:lnTo>
                <a:lnTo>
                  <a:pt x="61" y="18226"/>
                </a:lnTo>
                <a:lnTo>
                  <a:pt x="1" y="19003"/>
                </a:lnTo>
                <a:lnTo>
                  <a:pt x="1" y="19780"/>
                </a:lnTo>
                <a:lnTo>
                  <a:pt x="120" y="20557"/>
                </a:lnTo>
                <a:lnTo>
                  <a:pt x="300" y="21214"/>
                </a:lnTo>
                <a:lnTo>
                  <a:pt x="539" y="21931"/>
                </a:lnTo>
                <a:lnTo>
                  <a:pt x="897" y="22528"/>
                </a:lnTo>
                <a:lnTo>
                  <a:pt x="1256" y="23126"/>
                </a:lnTo>
                <a:lnTo>
                  <a:pt x="1734" y="23724"/>
                </a:lnTo>
                <a:lnTo>
                  <a:pt x="2272" y="24202"/>
                </a:lnTo>
                <a:lnTo>
                  <a:pt x="2809" y="24680"/>
                </a:lnTo>
                <a:lnTo>
                  <a:pt x="3407" y="25098"/>
                </a:lnTo>
                <a:lnTo>
                  <a:pt x="4064" y="25456"/>
                </a:lnTo>
                <a:lnTo>
                  <a:pt x="4722" y="25755"/>
                </a:lnTo>
                <a:lnTo>
                  <a:pt x="5439" y="25994"/>
                </a:lnTo>
                <a:lnTo>
                  <a:pt x="6156" y="26174"/>
                </a:lnTo>
                <a:lnTo>
                  <a:pt x="6873" y="26293"/>
                </a:lnTo>
                <a:lnTo>
                  <a:pt x="8307" y="26293"/>
                </a:lnTo>
                <a:lnTo>
                  <a:pt x="8964" y="26174"/>
                </a:lnTo>
                <a:lnTo>
                  <a:pt x="9622" y="25994"/>
                </a:lnTo>
                <a:lnTo>
                  <a:pt x="10279" y="25696"/>
                </a:lnTo>
                <a:lnTo>
                  <a:pt x="10876" y="25397"/>
                </a:lnTo>
                <a:lnTo>
                  <a:pt x="11474" y="24978"/>
                </a:lnTo>
                <a:lnTo>
                  <a:pt x="12012" y="24560"/>
                </a:lnTo>
                <a:lnTo>
                  <a:pt x="12550" y="24082"/>
                </a:lnTo>
                <a:lnTo>
                  <a:pt x="13028" y="23544"/>
                </a:lnTo>
                <a:lnTo>
                  <a:pt x="13446" y="23007"/>
                </a:lnTo>
                <a:lnTo>
                  <a:pt x="13864" y="22409"/>
                </a:lnTo>
                <a:lnTo>
                  <a:pt x="14163" y="21752"/>
                </a:lnTo>
                <a:lnTo>
                  <a:pt x="14462" y="21094"/>
                </a:lnTo>
                <a:lnTo>
                  <a:pt x="14641" y="20437"/>
                </a:lnTo>
                <a:lnTo>
                  <a:pt x="14820" y="19780"/>
                </a:lnTo>
                <a:lnTo>
                  <a:pt x="14940" y="19063"/>
                </a:lnTo>
                <a:lnTo>
                  <a:pt x="14940" y="18405"/>
                </a:lnTo>
                <a:lnTo>
                  <a:pt x="14880" y="17808"/>
                </a:lnTo>
                <a:lnTo>
                  <a:pt x="14760" y="17270"/>
                </a:lnTo>
                <a:lnTo>
                  <a:pt x="14521" y="16792"/>
                </a:lnTo>
                <a:lnTo>
                  <a:pt x="14282" y="16314"/>
                </a:lnTo>
                <a:lnTo>
                  <a:pt x="13924" y="15836"/>
                </a:lnTo>
                <a:lnTo>
                  <a:pt x="13506" y="15477"/>
                </a:lnTo>
                <a:lnTo>
                  <a:pt x="13087" y="15119"/>
                </a:lnTo>
                <a:lnTo>
                  <a:pt x="12609" y="14820"/>
                </a:lnTo>
                <a:lnTo>
                  <a:pt x="12131" y="14581"/>
                </a:lnTo>
                <a:lnTo>
                  <a:pt x="11593" y="14402"/>
                </a:lnTo>
                <a:lnTo>
                  <a:pt x="11056" y="14282"/>
                </a:lnTo>
                <a:lnTo>
                  <a:pt x="10518" y="14223"/>
                </a:lnTo>
                <a:lnTo>
                  <a:pt x="9980" y="14223"/>
                </a:lnTo>
                <a:lnTo>
                  <a:pt x="9442" y="14342"/>
                </a:lnTo>
                <a:lnTo>
                  <a:pt x="8904" y="14462"/>
                </a:lnTo>
                <a:lnTo>
                  <a:pt x="8367" y="14701"/>
                </a:lnTo>
                <a:lnTo>
                  <a:pt x="8367" y="14701"/>
                </a:lnTo>
                <a:lnTo>
                  <a:pt x="8606" y="12669"/>
                </a:lnTo>
                <a:lnTo>
                  <a:pt x="8904" y="10637"/>
                </a:lnTo>
                <a:lnTo>
                  <a:pt x="9084" y="9621"/>
                </a:lnTo>
                <a:lnTo>
                  <a:pt x="9323" y="8606"/>
                </a:lnTo>
                <a:lnTo>
                  <a:pt x="9562" y="7590"/>
                </a:lnTo>
                <a:lnTo>
                  <a:pt x="9861" y="6634"/>
                </a:lnTo>
                <a:lnTo>
                  <a:pt x="10458" y="5319"/>
                </a:lnTo>
                <a:lnTo>
                  <a:pt x="11534" y="3108"/>
                </a:lnTo>
                <a:lnTo>
                  <a:pt x="12968" y="61"/>
                </a:lnTo>
                <a:lnTo>
                  <a:pt x="12848" y="1"/>
                </a:lnTo>
                <a:close/>
              </a:path>
            </a:pathLst>
          </a:custGeom>
          <a:solidFill>
            <a:srgbClr val="140E4F">
              <a:alpha val="573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A7D99"/>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2" Type="http://schemas.openxmlformats.org/officeDocument/2006/relationships/theme" Target="../theme/theme1.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2" Type="http://schemas.openxmlformats.org/officeDocument/2006/relationships/theme" Target="../theme/theme2.xml"/><Relationship Id="rId9" Type="http://schemas.openxmlformats.org/officeDocument/2006/relationships/slideLayout" Target="../slideLayouts/slideLayout42.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11" Type="http://schemas.openxmlformats.org/officeDocument/2006/relationships/slideLayout" Target="../slideLayouts/slideLayout55.xml"/><Relationship Id="rId10" Type="http://schemas.openxmlformats.org/officeDocument/2006/relationships/slideLayout" Target="../slideLayouts/slideLayout54.xml"/><Relationship Id="rId12" Type="http://schemas.openxmlformats.org/officeDocument/2006/relationships/theme" Target="../theme/theme3.xml"/><Relationship Id="rId9" Type="http://schemas.openxmlformats.org/officeDocument/2006/relationships/slideLayout" Target="../slideLayouts/slideLayout53.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0" Type="http://schemas.openxmlformats.org/officeDocument/2006/relationships/slideLayout" Target="../slideLayouts/slideLayout65.xml"/><Relationship Id="rId13" Type="http://schemas.openxmlformats.org/officeDocument/2006/relationships/theme" Target="../theme/theme6.xml"/><Relationship Id="rId12" Type="http://schemas.openxmlformats.org/officeDocument/2006/relationships/slideLayout" Target="../slideLayouts/slideLayout67.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9" Type="http://schemas.openxmlformats.org/officeDocument/2006/relationships/slideLayout" Target="../slideLayouts/slideLayout64.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gradFill>
          <a:gsLst>
            <a:gs pos="0">
              <a:srgbClr val="DCECD5"/>
            </a:gs>
            <a:gs pos="100000">
              <a:srgbClr val="93BC81"/>
            </a:gs>
          </a:gsLst>
          <a:lin ang="5400012" scaled="0"/>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2000">
        <p14:flip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rina">
    <p:bg>
      <p:bgPr>
        <a:solidFill>
          <a:schemeClr val="lt1"/>
        </a:solidFill>
      </p:bgPr>
    </p:bg>
    <p:spTree>
      <p:nvGrpSpPr>
        <p:cNvPr id="51" name="Shape 51"/>
        <p:cNvGrpSpPr/>
        <p:nvPr/>
      </p:nvGrpSpPr>
      <p:grpSpPr>
        <a:xfrm>
          <a:off x="0" y="0"/>
          <a:ext cx="0" cy="0"/>
          <a:chOff x="0" y="0"/>
          <a:chExt cx="0" cy="0"/>
        </a:xfrm>
      </p:grpSpPr>
      <p:sp>
        <p:nvSpPr>
          <p:cNvPr id="52" name="Google Shape;52;p13"/>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rt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rt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rt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rt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rt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rt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rt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rt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p:txBody>
      </p:sp>
      <p:sp>
        <p:nvSpPr>
          <p:cNvPr id="53" name="Google Shape;53;p13"/>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rtl="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rtl="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rtl="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rtl="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rtl="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rtl="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rtl="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rtl="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54" name="Google Shape;54;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1"/>
                </a:solidFill>
                <a:latin typeface="Roboto"/>
                <a:ea typeface="Roboto"/>
                <a:cs typeface="Roboto"/>
                <a:sym typeface="Roboto"/>
              </a:defRPr>
            </a:lvl1pPr>
            <a:lvl2pPr lvl="1" rtl="0" algn="r">
              <a:buNone/>
              <a:defRPr sz="1000">
                <a:solidFill>
                  <a:schemeClr val="dk1"/>
                </a:solidFill>
                <a:latin typeface="Roboto"/>
                <a:ea typeface="Roboto"/>
                <a:cs typeface="Roboto"/>
                <a:sym typeface="Roboto"/>
              </a:defRPr>
            </a:lvl2pPr>
            <a:lvl3pPr lvl="2" rtl="0" algn="r">
              <a:buNone/>
              <a:defRPr sz="1000">
                <a:solidFill>
                  <a:schemeClr val="dk1"/>
                </a:solidFill>
                <a:latin typeface="Roboto"/>
                <a:ea typeface="Roboto"/>
                <a:cs typeface="Roboto"/>
                <a:sym typeface="Roboto"/>
              </a:defRPr>
            </a:lvl3pPr>
            <a:lvl4pPr lvl="3" rtl="0" algn="r">
              <a:buNone/>
              <a:defRPr sz="1000">
                <a:solidFill>
                  <a:schemeClr val="dk1"/>
                </a:solidFill>
                <a:latin typeface="Roboto"/>
                <a:ea typeface="Roboto"/>
                <a:cs typeface="Roboto"/>
                <a:sym typeface="Roboto"/>
              </a:defRPr>
            </a:lvl4pPr>
            <a:lvl5pPr lvl="4" rtl="0" algn="r">
              <a:buNone/>
              <a:defRPr sz="1000">
                <a:solidFill>
                  <a:schemeClr val="dk1"/>
                </a:solidFill>
                <a:latin typeface="Roboto"/>
                <a:ea typeface="Roboto"/>
                <a:cs typeface="Roboto"/>
                <a:sym typeface="Roboto"/>
              </a:defRPr>
            </a:lvl5pPr>
            <a:lvl6pPr lvl="5" rtl="0" algn="r">
              <a:buNone/>
              <a:defRPr sz="1000">
                <a:solidFill>
                  <a:schemeClr val="dk1"/>
                </a:solidFill>
                <a:latin typeface="Roboto"/>
                <a:ea typeface="Roboto"/>
                <a:cs typeface="Roboto"/>
                <a:sym typeface="Roboto"/>
              </a:defRPr>
            </a:lvl6pPr>
            <a:lvl7pPr lvl="6" rtl="0" algn="r">
              <a:buNone/>
              <a:defRPr sz="1000">
                <a:solidFill>
                  <a:schemeClr val="dk1"/>
                </a:solidFill>
                <a:latin typeface="Roboto"/>
                <a:ea typeface="Roboto"/>
                <a:cs typeface="Roboto"/>
                <a:sym typeface="Roboto"/>
              </a:defRPr>
            </a:lvl7pPr>
            <a:lvl8pPr lvl="7" rtl="0" algn="r">
              <a:buNone/>
              <a:defRPr sz="1000">
                <a:solidFill>
                  <a:schemeClr val="dk1"/>
                </a:solidFill>
                <a:latin typeface="Roboto"/>
                <a:ea typeface="Roboto"/>
                <a:cs typeface="Roboto"/>
                <a:sym typeface="Roboto"/>
              </a:defRPr>
            </a:lvl8pPr>
            <a:lvl9pPr lvl="8" rtl="0"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mc:AlternateContent>
    <mc:Choice Requires="p14">
      <p:transition spd="slow" p14:dur="2000">
        <p14:flip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op">
    <p:bg>
      <p:bgPr>
        <a:solidFill>
          <a:schemeClr val="lt1"/>
        </a:solidFill>
      </p:bgPr>
    </p:bg>
    <p:spTree>
      <p:nvGrpSpPr>
        <p:cNvPr id="105" name="Shape 105"/>
        <p:cNvGrpSpPr/>
        <p:nvPr/>
      </p:nvGrpSpPr>
      <p:grpSpPr>
        <a:xfrm>
          <a:off x="0" y="0"/>
          <a:ext cx="0" cy="0"/>
          <a:chOff x="0" y="0"/>
          <a:chExt cx="0" cy="0"/>
        </a:xfrm>
      </p:grpSpPr>
      <p:sp>
        <p:nvSpPr>
          <p:cNvPr id="106" name="Google Shape;106;p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p:txBody>
      </p:sp>
      <p:sp>
        <p:nvSpPr>
          <p:cNvPr id="107" name="Google Shape;107;p25"/>
          <p:cNvSpPr txBox="1"/>
          <p:nvPr>
            <p:ph idx="1" type="body"/>
          </p:nvPr>
        </p:nvSpPr>
        <p:spPr>
          <a:xfrm>
            <a:off x="311700" y="1234075"/>
            <a:ext cx="8520600" cy="33348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indent="-317500" lvl="1" marL="914400" rtl="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indent="-317500" lvl="2" marL="1371600" rtl="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indent="-317500" lvl="3" marL="1828800" rtl="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indent="-317500" lvl="4" marL="2286000" rtl="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indent="-317500" lvl="5" marL="2743200" rtl="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indent="-317500" lvl="6" marL="3200400" rtl="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indent="-317500" lvl="7" marL="3657600" rtl="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indent="-317500" lvl="8" marL="4114800" rtl="0">
              <a:lnSpc>
                <a:spcPct val="115000"/>
              </a:lnSpc>
              <a:spcBef>
                <a:spcPts val="160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p:txBody>
      </p:sp>
      <p:sp>
        <p:nvSpPr>
          <p:cNvPr id="108" name="Google Shape;108;p2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Playfair Display"/>
                <a:ea typeface="Playfair Display"/>
                <a:cs typeface="Playfair Display"/>
                <a:sym typeface="Playfair Display"/>
              </a:defRPr>
            </a:lvl1pPr>
            <a:lvl2pPr lvl="1" rtl="0" algn="r">
              <a:buNone/>
              <a:defRPr sz="1000">
                <a:solidFill>
                  <a:schemeClr val="dk2"/>
                </a:solidFill>
                <a:latin typeface="Playfair Display"/>
                <a:ea typeface="Playfair Display"/>
                <a:cs typeface="Playfair Display"/>
                <a:sym typeface="Playfair Display"/>
              </a:defRPr>
            </a:lvl2pPr>
            <a:lvl3pPr lvl="2" rtl="0" algn="r">
              <a:buNone/>
              <a:defRPr sz="1000">
                <a:solidFill>
                  <a:schemeClr val="dk2"/>
                </a:solidFill>
                <a:latin typeface="Playfair Display"/>
                <a:ea typeface="Playfair Display"/>
                <a:cs typeface="Playfair Display"/>
                <a:sym typeface="Playfair Display"/>
              </a:defRPr>
            </a:lvl3pPr>
            <a:lvl4pPr lvl="3" rtl="0" algn="r">
              <a:buNone/>
              <a:defRPr sz="1000">
                <a:solidFill>
                  <a:schemeClr val="dk2"/>
                </a:solidFill>
                <a:latin typeface="Playfair Display"/>
                <a:ea typeface="Playfair Display"/>
                <a:cs typeface="Playfair Display"/>
                <a:sym typeface="Playfair Display"/>
              </a:defRPr>
            </a:lvl4pPr>
            <a:lvl5pPr lvl="4" rtl="0" algn="r">
              <a:buNone/>
              <a:defRPr sz="1000">
                <a:solidFill>
                  <a:schemeClr val="dk2"/>
                </a:solidFill>
                <a:latin typeface="Playfair Display"/>
                <a:ea typeface="Playfair Display"/>
                <a:cs typeface="Playfair Display"/>
                <a:sym typeface="Playfair Display"/>
              </a:defRPr>
            </a:lvl5pPr>
            <a:lvl6pPr lvl="5" rtl="0" algn="r">
              <a:buNone/>
              <a:defRPr sz="1000">
                <a:solidFill>
                  <a:schemeClr val="dk2"/>
                </a:solidFill>
                <a:latin typeface="Playfair Display"/>
                <a:ea typeface="Playfair Display"/>
                <a:cs typeface="Playfair Display"/>
                <a:sym typeface="Playfair Display"/>
              </a:defRPr>
            </a:lvl6pPr>
            <a:lvl7pPr lvl="6" rtl="0" algn="r">
              <a:buNone/>
              <a:defRPr sz="1000">
                <a:solidFill>
                  <a:schemeClr val="dk2"/>
                </a:solidFill>
                <a:latin typeface="Playfair Display"/>
                <a:ea typeface="Playfair Display"/>
                <a:cs typeface="Playfair Display"/>
                <a:sym typeface="Playfair Display"/>
              </a:defRPr>
            </a:lvl7pPr>
            <a:lvl8pPr lvl="7" rtl="0" algn="r">
              <a:buNone/>
              <a:defRPr sz="1000">
                <a:solidFill>
                  <a:schemeClr val="dk2"/>
                </a:solidFill>
                <a:latin typeface="Playfair Display"/>
                <a:ea typeface="Playfair Display"/>
                <a:cs typeface="Playfair Display"/>
                <a:sym typeface="Playfair Display"/>
              </a:defRPr>
            </a:lvl8pPr>
            <a:lvl9pPr lvl="8" rtl="0" algn="r">
              <a:buNone/>
              <a:defRPr sz="1000">
                <a:solidFill>
                  <a:schemeClr val="dk2"/>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mc:AlternateContent>
    <mc:Choice Requires="p14">
      <p:transition spd="slow" p14:dur="2000">
        <p14:flip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B7B7B7"/>
        </a:solidFill>
      </p:bgPr>
    </p:bg>
    <p:spTree>
      <p:nvGrpSpPr>
        <p:cNvPr id="154" name="Shape 154"/>
        <p:cNvGrpSpPr/>
        <p:nvPr/>
      </p:nvGrpSpPr>
      <p:grpSpPr>
        <a:xfrm>
          <a:off x="0" y="0"/>
          <a:ext cx="0" cy="0"/>
          <a:chOff x="0" y="0"/>
          <a:chExt cx="0" cy="0"/>
        </a:xfrm>
      </p:grpSpPr>
      <p:sp>
        <p:nvSpPr>
          <p:cNvPr id="155" name="Google Shape;155;p3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156" name="Google Shape;156;p3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157" name="Google Shape;157;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mc:AlternateContent>
    <mc:Choice Requires="p14">
      <p:transition spd="slow" p14:dur="2000">
        <p14:flip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99" name="Shape 199"/>
        <p:cNvGrpSpPr/>
        <p:nvPr/>
      </p:nvGrpSpPr>
      <p:grpSpPr>
        <a:xfrm>
          <a:off x="0" y="0"/>
          <a:ext cx="0" cy="0"/>
          <a:chOff x="0" y="0"/>
          <a:chExt cx="0" cy="0"/>
        </a:xfrm>
      </p:grpSpPr>
      <p:sp>
        <p:nvSpPr>
          <p:cNvPr id="200" name="Google Shape;200;p4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201" name="Google Shape;201;p4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202" name="Google Shape;202;p4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mc:AlternateContent>
    <mc:Choice Requires="p14">
      <p:transition spd="slow" p14:dur="2000">
        <p14:flip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244" name="Shape 244"/>
        <p:cNvGrpSpPr/>
        <p:nvPr/>
      </p:nvGrpSpPr>
      <p:grpSpPr>
        <a:xfrm>
          <a:off x="0" y="0"/>
          <a:ext cx="0" cy="0"/>
          <a:chOff x="0" y="0"/>
          <a:chExt cx="0" cy="0"/>
        </a:xfrm>
      </p:grpSpPr>
      <p:sp>
        <p:nvSpPr>
          <p:cNvPr id="245" name="Google Shape;245;p6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246" name="Google Shape;246;p6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rtl="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247" name="Google Shape;247;p6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accent3"/>
                </a:solidFill>
                <a:latin typeface="Average"/>
                <a:ea typeface="Average"/>
                <a:cs typeface="Average"/>
                <a:sym typeface="Average"/>
              </a:defRPr>
            </a:lvl1pPr>
            <a:lvl2pPr lvl="1" rtl="0" algn="r">
              <a:buNone/>
              <a:defRPr sz="1000">
                <a:solidFill>
                  <a:schemeClr val="accent3"/>
                </a:solidFill>
                <a:latin typeface="Average"/>
                <a:ea typeface="Average"/>
                <a:cs typeface="Average"/>
                <a:sym typeface="Average"/>
              </a:defRPr>
            </a:lvl2pPr>
            <a:lvl3pPr lvl="2" rtl="0" algn="r">
              <a:buNone/>
              <a:defRPr sz="1000">
                <a:solidFill>
                  <a:schemeClr val="accent3"/>
                </a:solidFill>
                <a:latin typeface="Average"/>
                <a:ea typeface="Average"/>
                <a:cs typeface="Average"/>
                <a:sym typeface="Average"/>
              </a:defRPr>
            </a:lvl3pPr>
            <a:lvl4pPr lvl="3" rtl="0" algn="r">
              <a:buNone/>
              <a:defRPr sz="1000">
                <a:solidFill>
                  <a:schemeClr val="accent3"/>
                </a:solidFill>
                <a:latin typeface="Average"/>
                <a:ea typeface="Average"/>
                <a:cs typeface="Average"/>
                <a:sym typeface="Average"/>
              </a:defRPr>
            </a:lvl4pPr>
            <a:lvl5pPr lvl="4" rtl="0" algn="r">
              <a:buNone/>
              <a:defRPr sz="1000">
                <a:solidFill>
                  <a:schemeClr val="accent3"/>
                </a:solidFill>
                <a:latin typeface="Average"/>
                <a:ea typeface="Average"/>
                <a:cs typeface="Average"/>
                <a:sym typeface="Average"/>
              </a:defRPr>
            </a:lvl5pPr>
            <a:lvl6pPr lvl="5" rtl="0" algn="r">
              <a:buNone/>
              <a:defRPr sz="1000">
                <a:solidFill>
                  <a:schemeClr val="accent3"/>
                </a:solidFill>
                <a:latin typeface="Average"/>
                <a:ea typeface="Average"/>
                <a:cs typeface="Average"/>
                <a:sym typeface="Average"/>
              </a:defRPr>
            </a:lvl6pPr>
            <a:lvl7pPr lvl="6" rtl="0" algn="r">
              <a:buNone/>
              <a:defRPr sz="1000">
                <a:solidFill>
                  <a:schemeClr val="accent3"/>
                </a:solidFill>
                <a:latin typeface="Average"/>
                <a:ea typeface="Average"/>
                <a:cs typeface="Average"/>
                <a:sym typeface="Average"/>
              </a:defRPr>
            </a:lvl7pPr>
            <a:lvl8pPr lvl="7" rtl="0" algn="r">
              <a:buNone/>
              <a:defRPr sz="1000">
                <a:solidFill>
                  <a:schemeClr val="accent3"/>
                </a:solidFill>
                <a:latin typeface="Average"/>
                <a:ea typeface="Average"/>
                <a:cs typeface="Average"/>
                <a:sym typeface="Average"/>
              </a:defRPr>
            </a:lvl8pPr>
            <a:lvl9pPr lvl="8" rtl="0"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mc:AlternateContent>
    <mc:Choice Requires="p14">
      <p:transition spd="slow" p14:dur="2000">
        <p14:flip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xml"/><Relationship Id="rId3" Type="http://schemas.openxmlformats.org/officeDocument/2006/relationships/image" Target="../media/image47.jpg"/><Relationship Id="rId4" Type="http://schemas.openxmlformats.org/officeDocument/2006/relationships/image" Target="../media/image8.png"/><Relationship Id="rId5" Type="http://schemas.openxmlformats.org/officeDocument/2006/relationships/hyperlink" Target="http://www.youtube.com/watch?v=UWLIgjB9gGw" TargetMode="External"/><Relationship Id="rId6"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0.png"/></Relationships>
</file>

<file path=ppt/slides/_rels/slide3.xml.rels><?xml version="1.0" encoding="UTF-8" standalone="yes"?><Relationships xmlns="http://schemas.openxmlformats.org/package/2006/relationships"><Relationship Id="rId20" Type="http://schemas.openxmlformats.org/officeDocument/2006/relationships/slide" Target="/ppt/slides/slide24.xml"/><Relationship Id="rId22" Type="http://schemas.openxmlformats.org/officeDocument/2006/relationships/slide" Target="/ppt/slides/slide26.xml"/><Relationship Id="rId21" Type="http://schemas.openxmlformats.org/officeDocument/2006/relationships/image" Target="../media/image9.png"/><Relationship Id="rId24" Type="http://schemas.openxmlformats.org/officeDocument/2006/relationships/image" Target="../media/image15.png"/><Relationship Id="rId23" Type="http://schemas.openxmlformats.org/officeDocument/2006/relationships/image" Target="../media/image19.png"/><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slide" Target="/ppt/slides/slide6.xml"/><Relationship Id="rId9" Type="http://schemas.openxmlformats.org/officeDocument/2006/relationships/image" Target="../media/image5.png"/><Relationship Id="rId26" Type="http://schemas.openxmlformats.org/officeDocument/2006/relationships/hyperlink" Target="http://www.youtube.com/watch?v=XOMaXuk3ePg" TargetMode="External"/><Relationship Id="rId25" Type="http://schemas.openxmlformats.org/officeDocument/2006/relationships/image" Target="../media/image10.png"/><Relationship Id="rId27" Type="http://schemas.openxmlformats.org/officeDocument/2006/relationships/image" Target="../media/image14.jpg"/><Relationship Id="rId5" Type="http://schemas.openxmlformats.org/officeDocument/2006/relationships/image" Target="../media/image18.png"/><Relationship Id="rId6" Type="http://schemas.openxmlformats.org/officeDocument/2006/relationships/slide" Target="/ppt/slides/slide10.xml"/><Relationship Id="rId7" Type="http://schemas.openxmlformats.org/officeDocument/2006/relationships/image" Target="../media/image6.png"/><Relationship Id="rId8" Type="http://schemas.openxmlformats.org/officeDocument/2006/relationships/slide" Target="/ppt/slides/slide12.xml"/><Relationship Id="rId11" Type="http://schemas.openxmlformats.org/officeDocument/2006/relationships/image" Target="../media/image3.png"/><Relationship Id="rId10" Type="http://schemas.openxmlformats.org/officeDocument/2006/relationships/slide" Target="/ppt/slides/slide14.xml"/><Relationship Id="rId13" Type="http://schemas.openxmlformats.org/officeDocument/2006/relationships/image" Target="../media/image11.png"/><Relationship Id="rId12" Type="http://schemas.openxmlformats.org/officeDocument/2006/relationships/slide" Target="/ppt/slides/slide17.xml"/><Relationship Id="rId15" Type="http://schemas.openxmlformats.org/officeDocument/2006/relationships/image" Target="../media/image16.png"/><Relationship Id="rId14" Type="http://schemas.openxmlformats.org/officeDocument/2006/relationships/slide" Target="/ppt/slides/slide23.xml"/><Relationship Id="rId17" Type="http://schemas.openxmlformats.org/officeDocument/2006/relationships/image" Target="../media/image7.png"/><Relationship Id="rId16" Type="http://schemas.openxmlformats.org/officeDocument/2006/relationships/slide" Target="/ppt/slides/slide21.xml"/><Relationship Id="rId19" Type="http://schemas.openxmlformats.org/officeDocument/2006/relationships/image" Target="../media/image33.png"/><Relationship Id="rId18" Type="http://schemas.openxmlformats.org/officeDocument/2006/relationships/slide" Target="/ppt/slid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4.jp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5.xml"/><Relationship Id="rId3" Type="http://schemas.openxmlformats.org/officeDocument/2006/relationships/image" Target="../media/image43.png"/><Relationship Id="rId4" Type="http://schemas.openxmlformats.org/officeDocument/2006/relationships/image" Target="../media/image21.gif"/><Relationship Id="rId9" Type="http://schemas.openxmlformats.org/officeDocument/2006/relationships/hyperlink" Target="http://www.youtube.com/watch?v=2lqdErI9uss" TargetMode="External"/><Relationship Id="rId5" Type="http://schemas.openxmlformats.org/officeDocument/2006/relationships/image" Target="../media/image25.gif"/><Relationship Id="rId6" Type="http://schemas.openxmlformats.org/officeDocument/2006/relationships/image" Target="../media/image20.png"/><Relationship Id="rId7" Type="http://schemas.openxmlformats.org/officeDocument/2006/relationships/slide" Target="/ppt/slides/slide3.xml"/><Relationship Id="rId8" Type="http://schemas.openxmlformats.org/officeDocument/2006/relationships/image" Target="../media/image32.png"/><Relationship Id="rId10" Type="http://schemas.openxmlformats.org/officeDocument/2006/relationships/image" Target="../media/image2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6.xml"/><Relationship Id="rId3" Type="http://schemas.openxmlformats.org/officeDocument/2006/relationships/image" Target="../media/image2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7.xml"/><Relationship Id="rId3" Type="http://schemas.openxmlformats.org/officeDocument/2006/relationships/image" Target="../media/image29.jpg"/><Relationship Id="rId4" Type="http://schemas.openxmlformats.org/officeDocument/2006/relationships/image" Target="../media/image30.png"/><Relationship Id="rId5" Type="http://schemas.openxmlformats.org/officeDocument/2006/relationships/hyperlink" Target="http://www.youtube.com/watch?v=iZ0Jm_EqXd0" TargetMode="External"/><Relationship Id="rId6"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8.xml"/><Relationship Id="rId3" Type="http://schemas.openxmlformats.org/officeDocument/2006/relationships/image" Target="../media/image24.gif"/><Relationship Id="rId4" Type="http://schemas.openxmlformats.org/officeDocument/2006/relationships/image" Target="../media/image27.gif"/><Relationship Id="rId5" Type="http://schemas.openxmlformats.org/officeDocument/2006/relationships/image" Target="../media/image38.gif"/><Relationship Id="rId6" Type="http://schemas.openxmlformats.org/officeDocument/2006/relationships/image" Target="../media/image25.gif"/><Relationship Id="rId7" Type="http://schemas.openxmlformats.org/officeDocument/2006/relationships/hyperlink" Target="http://www.youtube.com/watch?v=TYgOlqinH7A" TargetMode="External"/><Relationship Id="rId8" Type="http://schemas.openxmlformats.org/officeDocument/2006/relationships/image" Target="../media/image2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9.xml"/><Relationship Id="rId3" Type="http://schemas.openxmlformats.org/officeDocument/2006/relationships/image" Target="../media/image38.gif"/><Relationship Id="rId4" Type="http://schemas.openxmlformats.org/officeDocument/2006/relationships/slide" Target="/ppt/slides/slide3.xml"/><Relationship Id="rId5" Type="http://schemas.openxmlformats.org/officeDocument/2006/relationships/image" Target="../media/image3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10.xml"/><Relationship Id="rId3" Type="http://schemas.openxmlformats.org/officeDocument/2006/relationships/image" Target="../media/image37.jpg"/><Relationship Id="rId4" Type="http://schemas.openxmlformats.org/officeDocument/2006/relationships/image" Target="../media/image40.png"/><Relationship Id="rId5" Type="http://schemas.openxmlformats.org/officeDocument/2006/relationships/image" Target="../media/image4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1.xml"/><Relationship Id="rId3" Type="http://schemas.openxmlformats.org/officeDocument/2006/relationships/hyperlink" Target="http://www.youtube.com/watch?v=n6NYu9d7uwk" TargetMode="External"/><Relationship Id="rId4" Type="http://schemas.openxmlformats.org/officeDocument/2006/relationships/image" Target="../media/image45.jpg"/><Relationship Id="rId9" Type="http://schemas.openxmlformats.org/officeDocument/2006/relationships/image" Target="../media/image39.png"/><Relationship Id="rId5" Type="http://schemas.openxmlformats.org/officeDocument/2006/relationships/image" Target="../media/image44.png"/><Relationship Id="rId6" Type="http://schemas.openxmlformats.org/officeDocument/2006/relationships/hyperlink" Target="http://www.youtube.com/watch?v=51eJ3-h86JQ" TargetMode="External"/><Relationship Id="rId7" Type="http://schemas.openxmlformats.org/officeDocument/2006/relationships/image" Target="../media/image61.jpg"/><Relationship Id="rId8" Type="http://schemas.openxmlformats.org/officeDocument/2006/relationships/slide" Target="/ppt/slides/sl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2.xml"/><Relationship Id="rId3" Type="http://schemas.openxmlformats.org/officeDocument/2006/relationships/image" Target="../media/image36.jpg"/><Relationship Id="rId4" Type="http://schemas.openxmlformats.org/officeDocument/2006/relationships/image" Target="../media/image31.png"/><Relationship Id="rId5" Type="http://schemas.openxmlformats.org/officeDocument/2006/relationships/image" Target="../media/image42.png"/><Relationship Id="rId6" Type="http://schemas.openxmlformats.org/officeDocument/2006/relationships/image" Target="../media/image46.png"/><Relationship Id="rId7" Type="http://schemas.openxmlformats.org/officeDocument/2006/relationships/image" Target="../media/image58.png"/><Relationship Id="rId8" Type="http://schemas.openxmlformats.org/officeDocument/2006/relationships/image" Target="../media/image6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3.xml"/><Relationship Id="rId3" Type="http://schemas.openxmlformats.org/officeDocument/2006/relationships/image" Target="../media/image51.jpg"/><Relationship Id="rId4" Type="http://schemas.openxmlformats.org/officeDocument/2006/relationships/image" Target="../media/image55.gif"/><Relationship Id="rId9" Type="http://schemas.openxmlformats.org/officeDocument/2006/relationships/image" Target="../media/image56.gif"/><Relationship Id="rId5" Type="http://schemas.openxmlformats.org/officeDocument/2006/relationships/image" Target="../media/image66.gif"/><Relationship Id="rId6" Type="http://schemas.openxmlformats.org/officeDocument/2006/relationships/slide" Target="/ppt/slides/slide3.xml"/><Relationship Id="rId7" Type="http://schemas.openxmlformats.org/officeDocument/2006/relationships/image" Target="../media/image49.png"/><Relationship Id="rId8" Type="http://schemas.openxmlformats.org/officeDocument/2006/relationships/image" Target="../media/image65.gif"/><Relationship Id="rId11" Type="http://schemas.openxmlformats.org/officeDocument/2006/relationships/image" Target="../media/image63.jpg"/><Relationship Id="rId10" Type="http://schemas.openxmlformats.org/officeDocument/2006/relationships/hyperlink" Target="http://www.youtube.com/watch?v=YBsHOixcjeE"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4.xml"/><Relationship Id="rId3" Type="http://schemas.openxmlformats.org/officeDocument/2006/relationships/image" Target="../media/image70.jpg"/><Relationship Id="rId4" Type="http://schemas.openxmlformats.org/officeDocument/2006/relationships/image" Target="../media/image59.jpg"/><Relationship Id="rId5" Type="http://schemas.openxmlformats.org/officeDocument/2006/relationships/image" Target="../media/image52.jpg"/><Relationship Id="rId6" Type="http://schemas.openxmlformats.org/officeDocument/2006/relationships/image" Target="../media/image50.png"/><Relationship Id="rId7" Type="http://schemas.openxmlformats.org/officeDocument/2006/relationships/image" Target="../media/image4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5.xml"/><Relationship Id="rId3" Type="http://schemas.openxmlformats.org/officeDocument/2006/relationships/image" Target="../media/image67.png"/><Relationship Id="rId4" Type="http://schemas.openxmlformats.org/officeDocument/2006/relationships/image" Target="../media/image53.png"/><Relationship Id="rId5" Type="http://schemas.openxmlformats.org/officeDocument/2006/relationships/image" Target="../media/image64.png"/><Relationship Id="rId6" Type="http://schemas.openxmlformats.org/officeDocument/2006/relationships/image" Target="../media/image57.png"/><Relationship Id="rId7" Type="http://schemas.openxmlformats.org/officeDocument/2006/relationships/image" Target="../media/image6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6.xml"/><Relationship Id="rId3" Type="http://schemas.openxmlformats.org/officeDocument/2006/relationships/image" Target="../media/image67.png"/><Relationship Id="rId4" Type="http://schemas.openxmlformats.org/officeDocument/2006/relationships/image" Target="../media/image57.png"/><Relationship Id="rId9" Type="http://schemas.openxmlformats.org/officeDocument/2006/relationships/image" Target="../media/image78.jpg"/><Relationship Id="rId5" Type="http://schemas.openxmlformats.org/officeDocument/2006/relationships/image" Target="../media/image53.png"/><Relationship Id="rId6" Type="http://schemas.openxmlformats.org/officeDocument/2006/relationships/image" Target="../media/image64.png"/><Relationship Id="rId7" Type="http://schemas.openxmlformats.org/officeDocument/2006/relationships/image" Target="../media/image74.png"/><Relationship Id="rId8" Type="http://schemas.openxmlformats.org/officeDocument/2006/relationships/hyperlink" Target="http://www.youtube.com/watch?v=JJGrDLgIlLU" TargetMode="External"/><Relationship Id="rId11" Type="http://schemas.openxmlformats.org/officeDocument/2006/relationships/image" Target="../media/image77.gif"/><Relationship Id="rId10" Type="http://schemas.openxmlformats.org/officeDocument/2006/relationships/image" Target="../media/image3.png"/><Relationship Id="rId13" Type="http://schemas.openxmlformats.org/officeDocument/2006/relationships/slide" Target="/ppt/slides/slide3.xml"/><Relationship Id="rId12" Type="http://schemas.openxmlformats.org/officeDocument/2006/relationships/image" Target="../media/image68.gif"/><Relationship Id="rId14" Type="http://schemas.openxmlformats.org/officeDocument/2006/relationships/image" Target="../media/image7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7.xml"/><Relationship Id="rId3" Type="http://schemas.openxmlformats.org/officeDocument/2006/relationships/image" Target="../media/image110.jpg"/><Relationship Id="rId4" Type="http://schemas.openxmlformats.org/officeDocument/2006/relationships/image" Target="../media/image71.gif"/><Relationship Id="rId5" Type="http://schemas.openxmlformats.org/officeDocument/2006/relationships/image" Target="../media/image8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8.xml"/><Relationship Id="rId3" Type="http://schemas.openxmlformats.org/officeDocument/2006/relationships/image" Target="../media/image76.jpg"/><Relationship Id="rId4" Type="http://schemas.openxmlformats.org/officeDocument/2006/relationships/image" Target="../media/image75.gif"/><Relationship Id="rId9" Type="http://schemas.openxmlformats.org/officeDocument/2006/relationships/image" Target="../media/image17.jpg"/><Relationship Id="rId5" Type="http://schemas.openxmlformats.org/officeDocument/2006/relationships/hyperlink" Target="http://www.youtube.com/watch?v=orlaYb7-1wY" TargetMode="External"/><Relationship Id="rId6" Type="http://schemas.openxmlformats.org/officeDocument/2006/relationships/image" Target="../media/image73.jpg"/><Relationship Id="rId7" Type="http://schemas.openxmlformats.org/officeDocument/2006/relationships/image" Target="../media/image82.png"/><Relationship Id="rId8" Type="http://schemas.openxmlformats.org/officeDocument/2006/relationships/hyperlink" Target="http://www.youtube.com/watch?v=iZ0Jm_EqXd0"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9.xml"/><Relationship Id="rId3" Type="http://schemas.openxmlformats.org/officeDocument/2006/relationships/image" Target="../media/image76.jpg"/><Relationship Id="rId4" Type="http://schemas.openxmlformats.org/officeDocument/2006/relationships/image" Target="../media/image80.gif"/><Relationship Id="rId5" Type="http://schemas.openxmlformats.org/officeDocument/2006/relationships/image" Target="../media/image81.gif"/><Relationship Id="rId6" Type="http://schemas.openxmlformats.org/officeDocument/2006/relationships/hyperlink" Target="http://www.youtube.com/watch?v=b6quooWMS_I" TargetMode="External"/><Relationship Id="rId7" Type="http://schemas.openxmlformats.org/officeDocument/2006/relationships/image" Target="../media/image7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0.xml"/><Relationship Id="rId3" Type="http://schemas.openxmlformats.org/officeDocument/2006/relationships/image" Target="../media/image76.jpg"/><Relationship Id="rId4" Type="http://schemas.openxmlformats.org/officeDocument/2006/relationships/image" Target="../media/image75.gif"/><Relationship Id="rId5" Type="http://schemas.openxmlformats.org/officeDocument/2006/relationships/slide" Target="/ppt/slides/slide3.xml"/><Relationship Id="rId6" Type="http://schemas.openxmlformats.org/officeDocument/2006/relationships/image" Target="../media/image8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 Id="rId3" Type="http://schemas.openxmlformats.org/officeDocument/2006/relationships/image" Target="../media/image102.jpg"/><Relationship Id="rId4" Type="http://schemas.openxmlformats.org/officeDocument/2006/relationships/image" Target="../media/image13.png"/><Relationship Id="rId5" Type="http://schemas.openxmlformats.org/officeDocument/2006/relationships/slide" Target="/ppt/slides/slide22.xml"/><Relationship Id="rId6" Type="http://schemas.openxmlformats.org/officeDocument/2006/relationships/image" Target="../media/image8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 Id="rId3" Type="http://schemas.openxmlformats.org/officeDocument/2006/relationships/image" Target="../media/image85.jpg"/><Relationship Id="rId4" Type="http://schemas.openxmlformats.org/officeDocument/2006/relationships/slide" Target="/ppt/slides/slide3.xml"/><Relationship Id="rId5" Type="http://schemas.openxmlformats.org/officeDocument/2006/relationships/image" Target="../media/image84.png"/><Relationship Id="rId6" Type="http://schemas.openxmlformats.org/officeDocument/2006/relationships/hyperlink" Target="http://www.youtube.com/watch?v=1AxuMjsGtOY" TargetMode="External"/><Relationship Id="rId7" Type="http://schemas.openxmlformats.org/officeDocument/2006/relationships/image" Target="../media/image8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3.xml"/><Relationship Id="rId3" Type="http://schemas.openxmlformats.org/officeDocument/2006/relationships/image" Target="../media/image91.gif"/><Relationship Id="rId4" Type="http://schemas.openxmlformats.org/officeDocument/2006/relationships/slide" Target="/ppt/slides/slide3.xml"/><Relationship Id="rId5" Type="http://schemas.openxmlformats.org/officeDocument/2006/relationships/image" Target="../media/image99.png"/><Relationship Id="rId6" Type="http://schemas.openxmlformats.org/officeDocument/2006/relationships/hyperlink" Target="http://www.youtube.com/watch?v=09ZSKE38lTU" TargetMode="External"/><Relationship Id="rId7" Type="http://schemas.openxmlformats.org/officeDocument/2006/relationships/image" Target="../media/image9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4.xml"/><Relationship Id="rId3" Type="http://schemas.openxmlformats.org/officeDocument/2006/relationships/image" Target="../media/image94.jpg"/><Relationship Id="rId4" Type="http://schemas.openxmlformats.org/officeDocument/2006/relationships/slide" Target="/ppt/slides/slide25.xml"/><Relationship Id="rId5" Type="http://schemas.openxmlformats.org/officeDocument/2006/relationships/image" Target="../media/image9.png"/><Relationship Id="rId6" Type="http://schemas.openxmlformats.org/officeDocument/2006/relationships/image" Target="../media/image9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5.xml"/><Relationship Id="rId3" Type="http://schemas.openxmlformats.org/officeDocument/2006/relationships/image" Target="../media/image95.jpg"/><Relationship Id="rId4" Type="http://schemas.openxmlformats.org/officeDocument/2006/relationships/image" Target="../media/image97.gif"/><Relationship Id="rId9" Type="http://schemas.openxmlformats.org/officeDocument/2006/relationships/hyperlink" Target="http://www.youtube.com/watch?v=slvGKU7HF6M" TargetMode="External"/><Relationship Id="rId5" Type="http://schemas.openxmlformats.org/officeDocument/2006/relationships/image" Target="../media/image96.gif"/><Relationship Id="rId6" Type="http://schemas.openxmlformats.org/officeDocument/2006/relationships/image" Target="../media/image93.png"/><Relationship Id="rId7" Type="http://schemas.openxmlformats.org/officeDocument/2006/relationships/slide" Target="/ppt/slides/slide3.xml"/><Relationship Id="rId8" Type="http://schemas.openxmlformats.org/officeDocument/2006/relationships/image" Target="../media/image105.png"/><Relationship Id="rId10" Type="http://schemas.openxmlformats.org/officeDocument/2006/relationships/image" Target="../media/image10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26.xml"/><Relationship Id="rId3" Type="http://schemas.openxmlformats.org/officeDocument/2006/relationships/image" Target="../media/image10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27.xml"/><Relationship Id="rId3" Type="http://schemas.openxmlformats.org/officeDocument/2006/relationships/image" Target="../media/image114.jpg"/><Relationship Id="rId4" Type="http://schemas.openxmlformats.org/officeDocument/2006/relationships/image" Target="../media/image112.png"/><Relationship Id="rId9" Type="http://schemas.openxmlformats.org/officeDocument/2006/relationships/image" Target="../media/image100.gif"/><Relationship Id="rId5" Type="http://schemas.openxmlformats.org/officeDocument/2006/relationships/image" Target="../media/image107.png"/><Relationship Id="rId6" Type="http://schemas.openxmlformats.org/officeDocument/2006/relationships/image" Target="../media/image101.png"/><Relationship Id="rId7" Type="http://schemas.openxmlformats.org/officeDocument/2006/relationships/image" Target="../media/image98.png"/><Relationship Id="rId8" Type="http://schemas.openxmlformats.org/officeDocument/2006/relationships/image" Target="../media/image104.gif"/><Relationship Id="rId11" Type="http://schemas.openxmlformats.org/officeDocument/2006/relationships/image" Target="../media/image116.gif"/><Relationship Id="rId10" Type="http://schemas.openxmlformats.org/officeDocument/2006/relationships/image" Target="../media/image81.gif"/><Relationship Id="rId13" Type="http://schemas.openxmlformats.org/officeDocument/2006/relationships/image" Target="../media/image115.png"/><Relationship Id="rId12" Type="http://schemas.openxmlformats.org/officeDocument/2006/relationships/slide" Target="/ppt/slides/slide3.xml"/><Relationship Id="rId15" Type="http://schemas.openxmlformats.org/officeDocument/2006/relationships/image" Target="../media/image109.jpg"/><Relationship Id="rId14" Type="http://schemas.openxmlformats.org/officeDocument/2006/relationships/hyperlink" Target="http://www.youtube.com/watch?v=k4ONs1-FDE8"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8.xml"/><Relationship Id="rId3" Type="http://schemas.openxmlformats.org/officeDocument/2006/relationships/image" Target="../media/image47.jpg"/><Relationship Id="rId4" Type="http://schemas.openxmlformats.org/officeDocument/2006/relationships/image" Target="../media/image111.png"/><Relationship Id="rId5" Type="http://schemas.openxmlformats.org/officeDocument/2006/relationships/image" Target="../media/image113.png"/><Relationship Id="rId6" Type="http://schemas.openxmlformats.org/officeDocument/2006/relationships/hyperlink" Target="http://www.youtube.com/watch?v=KbgBHMqPL5s" TargetMode="External"/><Relationship Id="rId7" Type="http://schemas.openxmlformats.org/officeDocument/2006/relationships/image" Target="../media/image10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9" name="Shape 339"/>
        <p:cNvGrpSpPr/>
        <p:nvPr/>
      </p:nvGrpSpPr>
      <p:grpSpPr>
        <a:xfrm>
          <a:off x="0" y="0"/>
          <a:ext cx="0" cy="0"/>
          <a:chOff x="0" y="0"/>
          <a:chExt cx="0" cy="0"/>
        </a:xfrm>
      </p:grpSpPr>
      <p:sp>
        <p:nvSpPr>
          <p:cNvPr id="340" name="Google Shape;340;p74"/>
          <p:cNvSpPr txBox="1"/>
          <p:nvPr/>
        </p:nvSpPr>
        <p:spPr>
          <a:xfrm>
            <a:off x="164300" y="544550"/>
            <a:ext cx="8820900" cy="12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3000">
              <a:solidFill>
                <a:srgbClr val="990000"/>
              </a:solidFill>
              <a:latin typeface="Concert One"/>
              <a:ea typeface="Concert One"/>
              <a:cs typeface="Concert One"/>
              <a:sym typeface="Concert One"/>
            </a:endParaRPr>
          </a:p>
        </p:txBody>
      </p:sp>
      <p:sp>
        <p:nvSpPr>
          <p:cNvPr id="341" name="Google Shape;341;p74"/>
          <p:cNvSpPr txBox="1"/>
          <p:nvPr/>
        </p:nvSpPr>
        <p:spPr>
          <a:xfrm>
            <a:off x="2057400" y="800550"/>
            <a:ext cx="5111400" cy="143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100">
                <a:latin typeface="Architects Daughter"/>
                <a:ea typeface="Architects Daughter"/>
                <a:cs typeface="Architects Daughter"/>
                <a:sym typeface="Architects Daughter"/>
              </a:rPr>
              <a:t>WE DID IT!</a:t>
            </a:r>
            <a:endParaRPr sz="8100">
              <a:latin typeface="Architects Daughter"/>
              <a:ea typeface="Architects Daughter"/>
              <a:cs typeface="Architects Daughter"/>
              <a:sym typeface="Architects Daughter"/>
            </a:endParaRPr>
          </a:p>
        </p:txBody>
      </p:sp>
      <p:sp>
        <p:nvSpPr>
          <p:cNvPr id="342" name="Google Shape;342;p74"/>
          <p:cNvSpPr txBox="1"/>
          <p:nvPr/>
        </p:nvSpPr>
        <p:spPr>
          <a:xfrm>
            <a:off x="2057400" y="3011100"/>
            <a:ext cx="49722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900">
                <a:latin typeface="Architects Daughter"/>
                <a:ea typeface="Architects Daughter"/>
                <a:cs typeface="Architects Daughter"/>
                <a:sym typeface="Architects Daughter"/>
              </a:rPr>
              <a:t>100 VIRTUAL DAYS!!!</a:t>
            </a:r>
            <a:endParaRPr b="1" sz="3900">
              <a:latin typeface="Architects Daughter"/>
              <a:ea typeface="Architects Daughter"/>
              <a:cs typeface="Architects Daughter"/>
              <a:sym typeface="Architects Daughter"/>
            </a:endParaRPr>
          </a:p>
        </p:txBody>
      </p:sp>
      <p:pic>
        <p:nvPicPr>
          <p:cNvPr descr="Bitmoji Image" id="343" name="Google Shape;343;p74"/>
          <p:cNvPicPr preferRelativeResize="0"/>
          <p:nvPr/>
        </p:nvPicPr>
        <p:blipFill>
          <a:blip r:embed="rId4">
            <a:alphaModFix/>
          </a:blip>
          <a:stretch>
            <a:fillRect/>
          </a:stretch>
        </p:blipFill>
        <p:spPr>
          <a:xfrm rot="554765">
            <a:off x="5056824" y="865873"/>
            <a:ext cx="4346628" cy="4290755"/>
          </a:xfrm>
          <a:prstGeom prst="rect">
            <a:avLst/>
          </a:prstGeom>
          <a:noFill/>
          <a:ln>
            <a:noFill/>
          </a:ln>
        </p:spPr>
      </p:pic>
      <p:pic>
        <p:nvPicPr>
          <p:cNvPr descr=" " id="344" name="Google Shape;344;p74" title="Celebrate Good Times... Come on!!!">
            <a:hlinkClick r:id="rId5"/>
          </p:cNvPr>
          <p:cNvPicPr preferRelativeResize="0"/>
          <p:nvPr/>
        </p:nvPicPr>
        <p:blipFill>
          <a:blip r:embed="rId6">
            <a:alphaModFix/>
          </a:blip>
          <a:stretch>
            <a:fillRect/>
          </a:stretch>
        </p:blipFill>
        <p:spPr>
          <a:xfrm>
            <a:off x="0" y="4993475"/>
            <a:ext cx="200024" cy="150025"/>
          </a:xfrm>
          <a:prstGeom prst="rect">
            <a:avLst/>
          </a:prstGeom>
          <a:noFill/>
          <a:ln>
            <a:noFill/>
          </a:ln>
        </p:spPr>
      </p:pic>
    </p:spTree>
  </p:cSld>
  <p:clrMapOvr>
    <a:masterClrMapping/>
  </p:clrMapOvr>
  <mc:AlternateContent>
    <mc:Choice Requires="p14">
      <p:transition spd="med">
        <p14:prism dir="l"/>
      </p:transition>
    </mc:Choice>
    <mc:Fallback>
      <p:transition spd="med">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44"/>
                                        </p:tgtEl>
                                        <p:attrNameLst>
                                          <p:attrName>style.visibility</p:attrName>
                                        </p:attrNameLst>
                                      </p:cBhvr>
                                      <p:to>
                                        <p:strVal val="visible"/>
                                      </p:to>
                                    </p:set>
                                    <p:animEffect filter="fade" transition="in">
                                      <p:cBhvr>
                                        <p:cTn dur="1000"/>
                                        <p:tgtEl>
                                          <p:spTgt spid="3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8" name="Shape 348"/>
        <p:cNvGrpSpPr/>
        <p:nvPr/>
      </p:nvGrpSpPr>
      <p:grpSpPr>
        <a:xfrm>
          <a:off x="0" y="0"/>
          <a:ext cx="0" cy="0"/>
          <a:chOff x="0" y="0"/>
          <a:chExt cx="0" cy="0"/>
        </a:xfrm>
      </p:grpSpPr>
      <p:pic>
        <p:nvPicPr>
          <p:cNvPr descr="Bitmoji Image" id="349" name="Google Shape;349;p75"/>
          <p:cNvPicPr preferRelativeResize="0"/>
          <p:nvPr/>
        </p:nvPicPr>
        <p:blipFill rotWithShape="1">
          <a:blip r:embed="rId4">
            <a:alphaModFix/>
          </a:blip>
          <a:srcRect b="0" l="61616" r="0" t="0"/>
          <a:stretch/>
        </p:blipFill>
        <p:spPr>
          <a:xfrm flipH="1">
            <a:off x="-471475" y="570325"/>
            <a:ext cx="1995500" cy="4573175"/>
          </a:xfrm>
          <a:prstGeom prst="rect">
            <a:avLst/>
          </a:prstGeom>
          <a:noFill/>
          <a:ln>
            <a:noFill/>
          </a:ln>
        </p:spPr>
      </p:pic>
      <p:pic>
        <p:nvPicPr>
          <p:cNvPr id="350" name="Google Shape;350;p75"/>
          <p:cNvPicPr preferRelativeResize="0"/>
          <p:nvPr/>
        </p:nvPicPr>
        <p:blipFill>
          <a:blip r:embed="rId5">
            <a:alphaModFix/>
          </a:blip>
          <a:stretch>
            <a:fillRect/>
          </a:stretch>
        </p:blipFill>
        <p:spPr>
          <a:xfrm>
            <a:off x="5008875" y="375050"/>
            <a:ext cx="1214651" cy="1079874"/>
          </a:xfrm>
          <a:prstGeom prst="rect">
            <a:avLst/>
          </a:prstGeom>
          <a:noFill/>
          <a:ln>
            <a:noFill/>
          </a:ln>
        </p:spPr>
      </p:pic>
      <p:pic>
        <p:nvPicPr>
          <p:cNvPr id="351" name="Google Shape;351;p75"/>
          <p:cNvPicPr preferRelativeResize="0"/>
          <p:nvPr/>
        </p:nvPicPr>
        <p:blipFill>
          <a:blip r:embed="rId5">
            <a:alphaModFix/>
          </a:blip>
          <a:stretch>
            <a:fillRect/>
          </a:stretch>
        </p:blipFill>
        <p:spPr>
          <a:xfrm>
            <a:off x="7929350" y="248875"/>
            <a:ext cx="1214651" cy="1079874"/>
          </a:xfrm>
          <a:prstGeom prst="rect">
            <a:avLst/>
          </a:prstGeom>
          <a:noFill/>
          <a:ln>
            <a:noFill/>
          </a:ln>
        </p:spPr>
      </p:pic>
      <p:pic>
        <p:nvPicPr>
          <p:cNvPr id="352" name="Google Shape;352;p75"/>
          <p:cNvPicPr preferRelativeResize="0"/>
          <p:nvPr/>
        </p:nvPicPr>
        <p:blipFill>
          <a:blip r:embed="rId5">
            <a:alphaModFix/>
          </a:blip>
          <a:stretch>
            <a:fillRect/>
          </a:stretch>
        </p:blipFill>
        <p:spPr>
          <a:xfrm>
            <a:off x="5110175" y="2415775"/>
            <a:ext cx="1214651" cy="1079874"/>
          </a:xfrm>
          <a:prstGeom prst="rect">
            <a:avLst/>
          </a:prstGeom>
          <a:noFill/>
          <a:ln>
            <a:noFill/>
          </a:ln>
        </p:spPr>
      </p:pic>
      <p:sp>
        <p:nvSpPr>
          <p:cNvPr id="353" name="Google Shape;353;p75"/>
          <p:cNvSpPr txBox="1"/>
          <p:nvPr/>
        </p:nvSpPr>
        <p:spPr>
          <a:xfrm>
            <a:off x="5008875" y="434825"/>
            <a:ext cx="10755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Comic Sans MS"/>
                <a:ea typeface="Comic Sans MS"/>
                <a:cs typeface="Comic Sans MS"/>
                <a:sym typeface="Comic Sans MS"/>
              </a:rPr>
              <a:t>EYE SPY!</a:t>
            </a:r>
            <a:endParaRPr sz="1700">
              <a:latin typeface="Comic Sans MS"/>
              <a:ea typeface="Comic Sans MS"/>
              <a:cs typeface="Comic Sans MS"/>
              <a:sym typeface="Comic Sans MS"/>
            </a:endParaRPr>
          </a:p>
        </p:txBody>
      </p:sp>
      <p:sp>
        <p:nvSpPr>
          <p:cNvPr id="354" name="Google Shape;354;p75"/>
          <p:cNvSpPr txBox="1"/>
          <p:nvPr/>
        </p:nvSpPr>
        <p:spPr>
          <a:xfrm>
            <a:off x="5259225" y="2565075"/>
            <a:ext cx="9000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Finger Paint"/>
                <a:ea typeface="Finger Paint"/>
                <a:cs typeface="Finger Paint"/>
                <a:sym typeface="Finger Paint"/>
              </a:rPr>
              <a:t>SPOT IT!</a:t>
            </a:r>
            <a:endParaRPr sz="1700">
              <a:latin typeface="Finger Paint"/>
              <a:ea typeface="Finger Paint"/>
              <a:cs typeface="Finger Paint"/>
              <a:sym typeface="Finger Paint"/>
            </a:endParaRPr>
          </a:p>
        </p:txBody>
      </p:sp>
      <p:sp>
        <p:nvSpPr>
          <p:cNvPr id="355" name="Google Shape;355;p75"/>
          <p:cNvSpPr txBox="1"/>
          <p:nvPr/>
        </p:nvSpPr>
        <p:spPr>
          <a:xfrm>
            <a:off x="8023850" y="375050"/>
            <a:ext cx="10755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Finger Paint"/>
                <a:ea typeface="Finger Paint"/>
                <a:cs typeface="Finger Paint"/>
                <a:sym typeface="Finger Paint"/>
              </a:rPr>
              <a:t>Ms. Kinyatta?</a:t>
            </a:r>
            <a:endParaRPr>
              <a:latin typeface="Finger Paint"/>
              <a:ea typeface="Finger Paint"/>
              <a:cs typeface="Finger Paint"/>
              <a:sym typeface="Finger Paint"/>
            </a:endParaRPr>
          </a:p>
        </p:txBody>
      </p:sp>
      <p:pic>
        <p:nvPicPr>
          <p:cNvPr id="356" name="Google Shape;356;p75"/>
          <p:cNvPicPr preferRelativeResize="0"/>
          <p:nvPr/>
        </p:nvPicPr>
        <p:blipFill>
          <a:blip r:embed="rId5">
            <a:alphaModFix/>
          </a:blip>
          <a:stretch>
            <a:fillRect/>
          </a:stretch>
        </p:blipFill>
        <p:spPr>
          <a:xfrm>
            <a:off x="1299802" y="434825"/>
            <a:ext cx="2078247" cy="1847649"/>
          </a:xfrm>
          <a:prstGeom prst="rect">
            <a:avLst/>
          </a:prstGeom>
          <a:noFill/>
          <a:ln>
            <a:noFill/>
          </a:ln>
        </p:spPr>
      </p:pic>
      <p:sp>
        <p:nvSpPr>
          <p:cNvPr id="357" name="Google Shape;357;p75"/>
          <p:cNvSpPr txBox="1"/>
          <p:nvPr/>
        </p:nvSpPr>
        <p:spPr>
          <a:xfrm>
            <a:off x="1524025" y="664375"/>
            <a:ext cx="16350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latin typeface="Bangers"/>
                <a:ea typeface="Bangers"/>
                <a:cs typeface="Bangers"/>
                <a:sym typeface="Bangers"/>
              </a:rPr>
              <a:t>How should we CELEBRATE?</a:t>
            </a:r>
            <a:endParaRPr sz="2300">
              <a:latin typeface="Bangers"/>
              <a:ea typeface="Bangers"/>
              <a:cs typeface="Bangers"/>
              <a:sym typeface="Bangers"/>
            </a:endParaRPr>
          </a:p>
        </p:txBody>
      </p:sp>
      <p:pic>
        <p:nvPicPr>
          <p:cNvPr id="358" name="Google Shape;358;p75"/>
          <p:cNvPicPr preferRelativeResize="0"/>
          <p:nvPr/>
        </p:nvPicPr>
        <p:blipFill>
          <a:blip r:embed="rId5">
            <a:alphaModFix/>
          </a:blip>
          <a:stretch>
            <a:fillRect/>
          </a:stretch>
        </p:blipFill>
        <p:spPr>
          <a:xfrm>
            <a:off x="2358650" y="2282475"/>
            <a:ext cx="1214651" cy="1079874"/>
          </a:xfrm>
          <a:prstGeom prst="rect">
            <a:avLst/>
          </a:prstGeom>
          <a:noFill/>
          <a:ln>
            <a:noFill/>
          </a:ln>
        </p:spPr>
      </p:pic>
      <p:pic>
        <p:nvPicPr>
          <p:cNvPr id="359" name="Google Shape;359;p75"/>
          <p:cNvPicPr preferRelativeResize="0"/>
          <p:nvPr/>
        </p:nvPicPr>
        <p:blipFill>
          <a:blip r:embed="rId5">
            <a:alphaModFix/>
          </a:blip>
          <a:stretch>
            <a:fillRect/>
          </a:stretch>
        </p:blipFill>
        <p:spPr>
          <a:xfrm>
            <a:off x="7718825" y="2282475"/>
            <a:ext cx="1214651" cy="1079874"/>
          </a:xfrm>
          <a:prstGeom prst="rect">
            <a:avLst/>
          </a:prstGeom>
          <a:noFill/>
          <a:ln>
            <a:noFill/>
          </a:ln>
        </p:spPr>
      </p:pic>
      <p:sp>
        <p:nvSpPr>
          <p:cNvPr id="360" name="Google Shape;360;p75"/>
          <p:cNvSpPr txBox="1"/>
          <p:nvPr/>
        </p:nvSpPr>
        <p:spPr>
          <a:xfrm>
            <a:off x="2644625" y="2442075"/>
            <a:ext cx="814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latin typeface="Annie Use Your Telescope"/>
                <a:ea typeface="Annie Use Your Telescope"/>
                <a:cs typeface="Annie Use Your Telescope"/>
                <a:sym typeface="Annie Use Your Telescope"/>
              </a:rPr>
              <a:t>ZOO!</a:t>
            </a:r>
            <a:endParaRPr b="1" sz="2400">
              <a:latin typeface="Annie Use Your Telescope"/>
              <a:ea typeface="Annie Use Your Telescope"/>
              <a:cs typeface="Annie Use Your Telescope"/>
              <a:sym typeface="Annie Use Your Telescope"/>
            </a:endParaRPr>
          </a:p>
        </p:txBody>
      </p:sp>
      <p:sp>
        <p:nvSpPr>
          <p:cNvPr id="361" name="Google Shape;361;p75"/>
          <p:cNvSpPr txBox="1"/>
          <p:nvPr/>
        </p:nvSpPr>
        <p:spPr>
          <a:xfrm>
            <a:off x="8002425" y="2473225"/>
            <a:ext cx="6858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latin typeface="Bubblegum Sans"/>
                <a:ea typeface="Bubblegum Sans"/>
                <a:cs typeface="Bubblegum Sans"/>
                <a:sym typeface="Bubblegum Sans"/>
              </a:rPr>
              <a:t>RUN!</a:t>
            </a:r>
            <a:endParaRPr sz="1900">
              <a:latin typeface="Bubblegum Sans"/>
              <a:ea typeface="Bubblegum Sans"/>
              <a:cs typeface="Bubblegum Sans"/>
              <a:sym typeface="Bubblegum Sans"/>
            </a:endParaRPr>
          </a:p>
        </p:txBody>
      </p:sp>
      <p:sp>
        <p:nvSpPr>
          <p:cNvPr id="362" name="Google Shape;362;p75"/>
          <p:cNvSpPr txBox="1"/>
          <p:nvPr/>
        </p:nvSpPr>
        <p:spPr>
          <a:xfrm>
            <a:off x="3358625" y="1960950"/>
            <a:ext cx="1407600" cy="400200"/>
          </a:xfrm>
          <a:prstGeom prst="rect">
            <a:avLst/>
          </a:prstGeom>
          <a:solidFill>
            <a:srgbClr val="00000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rPr>
              <a:t>Ms. Sampietro</a:t>
            </a:r>
            <a:endParaRPr b="1">
              <a:solidFill>
                <a:srgbClr val="FFFFFF"/>
              </a:solidFill>
            </a:endParaRPr>
          </a:p>
        </p:txBody>
      </p:sp>
      <p:sp>
        <p:nvSpPr>
          <p:cNvPr id="363" name="Google Shape;363;p75"/>
          <p:cNvSpPr txBox="1"/>
          <p:nvPr/>
        </p:nvSpPr>
        <p:spPr>
          <a:xfrm>
            <a:off x="3358625" y="3900500"/>
            <a:ext cx="1493400" cy="400200"/>
          </a:xfrm>
          <a:prstGeom prst="rect">
            <a:avLst/>
          </a:prstGeom>
          <a:solidFill>
            <a:srgbClr val="00000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rPr>
              <a:t>Ms. Jorgensen</a:t>
            </a:r>
            <a:endParaRPr b="1">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7" name="Shape 367"/>
        <p:cNvGrpSpPr/>
        <p:nvPr/>
      </p:nvGrpSpPr>
      <p:grpSpPr>
        <a:xfrm>
          <a:off x="0" y="0"/>
          <a:ext cx="0" cy="0"/>
          <a:chOff x="0" y="0"/>
          <a:chExt cx="0" cy="0"/>
        </a:xfrm>
      </p:grpSpPr>
      <p:sp>
        <p:nvSpPr>
          <p:cNvPr id="368" name="Google Shape;368;p76">
            <a:hlinkClick/>
          </p:cNvPr>
          <p:cNvSpPr/>
          <p:nvPr/>
        </p:nvSpPr>
        <p:spPr>
          <a:xfrm>
            <a:off x="3274219" y="394250"/>
            <a:ext cx="846000" cy="1181700"/>
          </a:xfrm>
          <a:prstGeom prst="roundRect">
            <a:avLst>
              <a:gd fmla="val 16667" name="adj"/>
            </a:avLst>
          </a:prstGeom>
          <a:gradFill>
            <a:gsLst>
              <a:gs pos="0">
                <a:srgbClr val="D4E5F5"/>
              </a:gs>
              <a:gs pos="100000">
                <a:srgbClr val="70A4D5"/>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000">
              <a:latin typeface="Rammetto One"/>
              <a:ea typeface="Rammetto One"/>
              <a:cs typeface="Rammetto One"/>
              <a:sym typeface="Rammetto One"/>
            </a:endParaRPr>
          </a:p>
        </p:txBody>
      </p:sp>
      <p:sp>
        <p:nvSpPr>
          <p:cNvPr id="369" name="Google Shape;369;p76">
            <a:hlinkClick/>
          </p:cNvPr>
          <p:cNvSpPr/>
          <p:nvPr/>
        </p:nvSpPr>
        <p:spPr>
          <a:xfrm>
            <a:off x="2920094" y="1837975"/>
            <a:ext cx="846000" cy="1181700"/>
          </a:xfrm>
          <a:prstGeom prst="roundRect">
            <a:avLst>
              <a:gd fmla="val 16667" name="adj"/>
            </a:avLst>
          </a:prstGeom>
          <a:gradFill>
            <a:gsLst>
              <a:gs pos="0">
                <a:srgbClr val="D4E5F5"/>
              </a:gs>
              <a:gs pos="100000">
                <a:srgbClr val="70A4D5"/>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000">
              <a:latin typeface="Rammetto One"/>
              <a:ea typeface="Rammetto One"/>
              <a:cs typeface="Rammetto One"/>
              <a:sym typeface="Rammetto One"/>
            </a:endParaRPr>
          </a:p>
        </p:txBody>
      </p:sp>
      <p:sp>
        <p:nvSpPr>
          <p:cNvPr id="370" name="Google Shape;370;p76">
            <a:hlinkClick/>
          </p:cNvPr>
          <p:cNvSpPr/>
          <p:nvPr/>
        </p:nvSpPr>
        <p:spPr>
          <a:xfrm>
            <a:off x="7857644" y="1871375"/>
            <a:ext cx="846000" cy="1181700"/>
          </a:xfrm>
          <a:prstGeom prst="roundRect">
            <a:avLst>
              <a:gd fmla="val 16667" name="adj"/>
            </a:avLst>
          </a:prstGeom>
          <a:gradFill>
            <a:gsLst>
              <a:gs pos="0">
                <a:srgbClr val="D4E5F5"/>
              </a:gs>
              <a:gs pos="100000">
                <a:srgbClr val="70A4D5"/>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000">
              <a:latin typeface="Rammetto One"/>
              <a:ea typeface="Rammetto One"/>
              <a:cs typeface="Rammetto One"/>
              <a:sym typeface="Rammetto One"/>
            </a:endParaRPr>
          </a:p>
        </p:txBody>
      </p:sp>
      <p:sp>
        <p:nvSpPr>
          <p:cNvPr id="371" name="Google Shape;371;p76">
            <a:hlinkClick/>
          </p:cNvPr>
          <p:cNvSpPr/>
          <p:nvPr/>
        </p:nvSpPr>
        <p:spPr>
          <a:xfrm>
            <a:off x="5078969" y="394250"/>
            <a:ext cx="846000" cy="1181700"/>
          </a:xfrm>
          <a:prstGeom prst="roundRect">
            <a:avLst>
              <a:gd fmla="val 16667" name="adj"/>
            </a:avLst>
          </a:prstGeom>
          <a:gradFill>
            <a:gsLst>
              <a:gs pos="0">
                <a:srgbClr val="D4E5F5"/>
              </a:gs>
              <a:gs pos="100000">
                <a:srgbClr val="70A4D5"/>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000">
              <a:latin typeface="Rammetto One"/>
              <a:ea typeface="Rammetto One"/>
              <a:cs typeface="Rammetto One"/>
              <a:sym typeface="Rammetto One"/>
            </a:endParaRPr>
          </a:p>
        </p:txBody>
      </p:sp>
      <p:sp>
        <p:nvSpPr>
          <p:cNvPr id="372" name="Google Shape;372;p76">
            <a:hlinkClick/>
          </p:cNvPr>
          <p:cNvSpPr/>
          <p:nvPr/>
        </p:nvSpPr>
        <p:spPr>
          <a:xfrm>
            <a:off x="4325344" y="1837975"/>
            <a:ext cx="846000" cy="1181700"/>
          </a:xfrm>
          <a:prstGeom prst="roundRect">
            <a:avLst>
              <a:gd fmla="val 16667" name="adj"/>
            </a:avLst>
          </a:prstGeom>
          <a:gradFill>
            <a:gsLst>
              <a:gs pos="0">
                <a:srgbClr val="D4E5F5"/>
              </a:gs>
              <a:gs pos="100000">
                <a:srgbClr val="70A4D5"/>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000">
              <a:latin typeface="Rammetto One"/>
              <a:ea typeface="Rammetto One"/>
              <a:cs typeface="Rammetto One"/>
              <a:sym typeface="Rammetto One"/>
            </a:endParaRPr>
          </a:p>
        </p:txBody>
      </p:sp>
      <p:sp>
        <p:nvSpPr>
          <p:cNvPr id="373" name="Google Shape;373;p76">
            <a:hlinkClick/>
          </p:cNvPr>
          <p:cNvSpPr/>
          <p:nvPr/>
        </p:nvSpPr>
        <p:spPr>
          <a:xfrm>
            <a:off x="4000456" y="3244825"/>
            <a:ext cx="846000" cy="1181700"/>
          </a:xfrm>
          <a:prstGeom prst="roundRect">
            <a:avLst>
              <a:gd fmla="val 16667" name="adj"/>
            </a:avLst>
          </a:prstGeom>
          <a:gradFill>
            <a:gsLst>
              <a:gs pos="0">
                <a:srgbClr val="D4E5F5"/>
              </a:gs>
              <a:gs pos="100000">
                <a:srgbClr val="70A4D5"/>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000">
              <a:latin typeface="Rammetto One"/>
              <a:ea typeface="Rammetto One"/>
              <a:cs typeface="Rammetto One"/>
              <a:sym typeface="Rammetto One"/>
            </a:endParaRPr>
          </a:p>
        </p:txBody>
      </p:sp>
      <p:sp>
        <p:nvSpPr>
          <p:cNvPr id="374" name="Google Shape;374;p76">
            <a:hlinkClick/>
          </p:cNvPr>
          <p:cNvSpPr/>
          <p:nvPr/>
        </p:nvSpPr>
        <p:spPr>
          <a:xfrm>
            <a:off x="6613519" y="335750"/>
            <a:ext cx="846000" cy="1181700"/>
          </a:xfrm>
          <a:prstGeom prst="roundRect">
            <a:avLst>
              <a:gd fmla="val 16667" name="adj"/>
            </a:avLst>
          </a:prstGeom>
          <a:gradFill>
            <a:gsLst>
              <a:gs pos="0">
                <a:srgbClr val="D4E5F5"/>
              </a:gs>
              <a:gs pos="100000">
                <a:srgbClr val="70A4D5"/>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000">
              <a:latin typeface="Rammetto One"/>
              <a:ea typeface="Rammetto One"/>
              <a:cs typeface="Rammetto One"/>
              <a:sym typeface="Rammetto One"/>
            </a:endParaRPr>
          </a:p>
        </p:txBody>
      </p:sp>
      <p:sp>
        <p:nvSpPr>
          <p:cNvPr id="375" name="Google Shape;375;p76">
            <a:hlinkClick/>
          </p:cNvPr>
          <p:cNvSpPr/>
          <p:nvPr/>
        </p:nvSpPr>
        <p:spPr>
          <a:xfrm>
            <a:off x="6034544" y="1839075"/>
            <a:ext cx="846000" cy="1181700"/>
          </a:xfrm>
          <a:prstGeom prst="roundRect">
            <a:avLst>
              <a:gd fmla="val 16667" name="adj"/>
            </a:avLst>
          </a:prstGeom>
          <a:gradFill>
            <a:gsLst>
              <a:gs pos="0">
                <a:srgbClr val="D4E5F5"/>
              </a:gs>
              <a:gs pos="100000">
                <a:srgbClr val="70A4D5"/>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000">
              <a:latin typeface="Rammetto One"/>
              <a:ea typeface="Rammetto One"/>
              <a:cs typeface="Rammetto One"/>
              <a:sym typeface="Rammetto One"/>
            </a:endParaRPr>
          </a:p>
        </p:txBody>
      </p:sp>
      <p:sp>
        <p:nvSpPr>
          <p:cNvPr id="376" name="Google Shape;376;p76">
            <a:hlinkClick/>
          </p:cNvPr>
          <p:cNvSpPr/>
          <p:nvPr/>
        </p:nvSpPr>
        <p:spPr>
          <a:xfrm>
            <a:off x="5708194" y="3244825"/>
            <a:ext cx="846000" cy="1181700"/>
          </a:xfrm>
          <a:prstGeom prst="roundRect">
            <a:avLst>
              <a:gd fmla="val 16667" name="adj"/>
            </a:avLst>
          </a:prstGeom>
          <a:gradFill>
            <a:gsLst>
              <a:gs pos="0">
                <a:srgbClr val="D4E5F5"/>
              </a:gs>
              <a:gs pos="100000">
                <a:srgbClr val="70A4D5"/>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000">
              <a:latin typeface="Rammetto One"/>
              <a:ea typeface="Rammetto One"/>
              <a:cs typeface="Rammetto One"/>
              <a:sym typeface="Rammetto One"/>
            </a:endParaRPr>
          </a:p>
        </p:txBody>
      </p:sp>
      <p:sp>
        <p:nvSpPr>
          <p:cNvPr id="377" name="Google Shape;377;p76">
            <a:hlinkClick/>
          </p:cNvPr>
          <p:cNvSpPr/>
          <p:nvPr/>
        </p:nvSpPr>
        <p:spPr>
          <a:xfrm>
            <a:off x="7682381" y="3340200"/>
            <a:ext cx="846000" cy="1181700"/>
          </a:xfrm>
          <a:prstGeom prst="roundRect">
            <a:avLst>
              <a:gd fmla="val 16667" name="adj"/>
            </a:avLst>
          </a:prstGeom>
          <a:gradFill>
            <a:gsLst>
              <a:gs pos="0">
                <a:srgbClr val="D4E5F5"/>
              </a:gs>
              <a:gs pos="100000">
                <a:srgbClr val="70A4D5"/>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600">
              <a:latin typeface="Rammetto One"/>
              <a:ea typeface="Rammetto One"/>
              <a:cs typeface="Rammetto One"/>
              <a:sym typeface="Rammetto One"/>
            </a:endParaRPr>
          </a:p>
        </p:txBody>
      </p:sp>
      <p:pic>
        <p:nvPicPr>
          <p:cNvPr id="378" name="Google Shape;378;p76">
            <a:hlinkClick action="ppaction://hlinksldjump" r:id="rId4"/>
          </p:cNvPr>
          <p:cNvPicPr preferRelativeResize="0"/>
          <p:nvPr/>
        </p:nvPicPr>
        <p:blipFill>
          <a:blip r:embed="rId5">
            <a:alphaModFix/>
          </a:blip>
          <a:stretch>
            <a:fillRect/>
          </a:stretch>
        </p:blipFill>
        <p:spPr>
          <a:xfrm>
            <a:off x="4748188" y="478737"/>
            <a:ext cx="1237350" cy="1291376"/>
          </a:xfrm>
          <a:prstGeom prst="rect">
            <a:avLst/>
          </a:prstGeom>
          <a:noFill/>
          <a:ln>
            <a:noFill/>
          </a:ln>
        </p:spPr>
      </p:pic>
      <p:pic>
        <p:nvPicPr>
          <p:cNvPr id="379" name="Google Shape;379;p76">
            <a:hlinkClick action="ppaction://hlinksldjump" r:id="rId6"/>
          </p:cNvPr>
          <p:cNvPicPr preferRelativeResize="0"/>
          <p:nvPr/>
        </p:nvPicPr>
        <p:blipFill>
          <a:blip r:embed="rId7">
            <a:alphaModFix/>
          </a:blip>
          <a:stretch>
            <a:fillRect/>
          </a:stretch>
        </p:blipFill>
        <p:spPr>
          <a:xfrm>
            <a:off x="6613525" y="341300"/>
            <a:ext cx="1068849" cy="1129024"/>
          </a:xfrm>
          <a:prstGeom prst="rect">
            <a:avLst/>
          </a:prstGeom>
          <a:noFill/>
          <a:ln>
            <a:noFill/>
          </a:ln>
        </p:spPr>
      </p:pic>
      <p:pic>
        <p:nvPicPr>
          <p:cNvPr id="380" name="Google Shape;380;p76">
            <a:hlinkClick action="ppaction://hlinksldjump" r:id="rId8"/>
          </p:cNvPr>
          <p:cNvPicPr preferRelativeResize="0"/>
          <p:nvPr/>
        </p:nvPicPr>
        <p:blipFill>
          <a:blip r:embed="rId9">
            <a:alphaModFix/>
          </a:blip>
          <a:stretch>
            <a:fillRect/>
          </a:stretch>
        </p:blipFill>
        <p:spPr>
          <a:xfrm>
            <a:off x="3070475" y="1845871"/>
            <a:ext cx="985200" cy="1129029"/>
          </a:xfrm>
          <a:prstGeom prst="rect">
            <a:avLst/>
          </a:prstGeom>
          <a:noFill/>
          <a:ln>
            <a:noFill/>
          </a:ln>
        </p:spPr>
      </p:pic>
      <p:pic>
        <p:nvPicPr>
          <p:cNvPr id="381" name="Google Shape;381;p76">
            <a:hlinkClick action="ppaction://hlinksldjump" r:id="rId10"/>
          </p:cNvPr>
          <p:cNvPicPr preferRelativeResize="0"/>
          <p:nvPr/>
        </p:nvPicPr>
        <p:blipFill>
          <a:blip r:embed="rId11">
            <a:alphaModFix/>
          </a:blip>
          <a:stretch>
            <a:fillRect/>
          </a:stretch>
        </p:blipFill>
        <p:spPr>
          <a:xfrm rot="832348">
            <a:off x="4409074" y="1608086"/>
            <a:ext cx="916002" cy="1315630"/>
          </a:xfrm>
          <a:prstGeom prst="rect">
            <a:avLst/>
          </a:prstGeom>
          <a:noFill/>
          <a:ln>
            <a:noFill/>
          </a:ln>
        </p:spPr>
      </p:pic>
      <p:pic>
        <p:nvPicPr>
          <p:cNvPr id="382" name="Google Shape;382;p76">
            <a:hlinkClick action="ppaction://hlinksldjump" r:id="rId12"/>
          </p:cNvPr>
          <p:cNvPicPr preferRelativeResize="0"/>
          <p:nvPr/>
        </p:nvPicPr>
        <p:blipFill>
          <a:blip r:embed="rId13">
            <a:alphaModFix/>
          </a:blip>
          <a:stretch>
            <a:fillRect/>
          </a:stretch>
        </p:blipFill>
        <p:spPr>
          <a:xfrm>
            <a:off x="5486350" y="1551504"/>
            <a:ext cx="1289674" cy="1537997"/>
          </a:xfrm>
          <a:prstGeom prst="rect">
            <a:avLst/>
          </a:prstGeom>
          <a:noFill/>
          <a:ln>
            <a:noFill/>
          </a:ln>
        </p:spPr>
      </p:pic>
      <p:pic>
        <p:nvPicPr>
          <p:cNvPr id="383" name="Google Shape;383;p76">
            <a:hlinkClick action="ppaction://hlinksldjump" r:id="rId14"/>
          </p:cNvPr>
          <p:cNvPicPr preferRelativeResize="0"/>
          <p:nvPr/>
        </p:nvPicPr>
        <p:blipFill>
          <a:blip r:embed="rId15">
            <a:alphaModFix/>
          </a:blip>
          <a:stretch>
            <a:fillRect/>
          </a:stretch>
        </p:blipFill>
        <p:spPr>
          <a:xfrm rot="1023730">
            <a:off x="3649456" y="3064285"/>
            <a:ext cx="1445061" cy="1733529"/>
          </a:xfrm>
          <a:prstGeom prst="rect">
            <a:avLst/>
          </a:prstGeom>
          <a:noFill/>
          <a:ln>
            <a:noFill/>
          </a:ln>
        </p:spPr>
      </p:pic>
      <p:pic>
        <p:nvPicPr>
          <p:cNvPr id="384" name="Google Shape;384;p76">
            <a:hlinkClick action="ppaction://hlinksldjump" r:id="rId16"/>
          </p:cNvPr>
          <p:cNvPicPr preferRelativeResize="0"/>
          <p:nvPr/>
        </p:nvPicPr>
        <p:blipFill>
          <a:blip r:embed="rId17">
            <a:alphaModFix/>
          </a:blip>
          <a:stretch>
            <a:fillRect/>
          </a:stretch>
        </p:blipFill>
        <p:spPr>
          <a:xfrm>
            <a:off x="7505075" y="908475"/>
            <a:ext cx="1659000" cy="2144599"/>
          </a:xfrm>
          <a:prstGeom prst="rect">
            <a:avLst/>
          </a:prstGeom>
          <a:noFill/>
          <a:ln>
            <a:noFill/>
          </a:ln>
        </p:spPr>
      </p:pic>
      <p:pic>
        <p:nvPicPr>
          <p:cNvPr id="385" name="Google Shape;385;p76">
            <a:hlinkClick action="ppaction://hlinksldjump" r:id="rId18"/>
          </p:cNvPr>
          <p:cNvPicPr preferRelativeResize="0"/>
          <p:nvPr/>
        </p:nvPicPr>
        <p:blipFill>
          <a:blip r:embed="rId19">
            <a:alphaModFix/>
          </a:blip>
          <a:stretch>
            <a:fillRect/>
          </a:stretch>
        </p:blipFill>
        <p:spPr>
          <a:xfrm>
            <a:off x="2986825" y="452750"/>
            <a:ext cx="1068851" cy="1064700"/>
          </a:xfrm>
          <a:prstGeom prst="rect">
            <a:avLst/>
          </a:prstGeom>
          <a:noFill/>
          <a:ln>
            <a:noFill/>
          </a:ln>
        </p:spPr>
      </p:pic>
      <p:pic>
        <p:nvPicPr>
          <p:cNvPr id="386" name="Google Shape;386;p76">
            <a:hlinkClick action="ppaction://hlinksldjump" r:id="rId20"/>
          </p:cNvPr>
          <p:cNvPicPr preferRelativeResize="0"/>
          <p:nvPr/>
        </p:nvPicPr>
        <p:blipFill>
          <a:blip r:embed="rId21">
            <a:alphaModFix/>
          </a:blip>
          <a:stretch>
            <a:fillRect/>
          </a:stretch>
        </p:blipFill>
        <p:spPr>
          <a:xfrm>
            <a:off x="5171350" y="3303325"/>
            <a:ext cx="1204725" cy="1064700"/>
          </a:xfrm>
          <a:prstGeom prst="rect">
            <a:avLst/>
          </a:prstGeom>
          <a:noFill/>
          <a:ln>
            <a:noFill/>
          </a:ln>
        </p:spPr>
      </p:pic>
      <p:pic>
        <p:nvPicPr>
          <p:cNvPr id="387" name="Google Shape;387;p76">
            <a:hlinkClick action="ppaction://hlinksldjump" r:id="rId22"/>
          </p:cNvPr>
          <p:cNvPicPr preferRelativeResize="0"/>
          <p:nvPr/>
        </p:nvPicPr>
        <p:blipFill>
          <a:blip r:embed="rId23">
            <a:alphaModFix/>
          </a:blip>
          <a:stretch>
            <a:fillRect/>
          </a:stretch>
        </p:blipFill>
        <p:spPr>
          <a:xfrm>
            <a:off x="6943050" y="3398700"/>
            <a:ext cx="1526674" cy="1181700"/>
          </a:xfrm>
          <a:prstGeom prst="rect">
            <a:avLst/>
          </a:prstGeom>
          <a:noFill/>
          <a:ln>
            <a:noFill/>
          </a:ln>
        </p:spPr>
      </p:pic>
      <p:pic>
        <p:nvPicPr>
          <p:cNvPr descr="Bitmoji Image" id="388" name="Google Shape;388;p76"/>
          <p:cNvPicPr preferRelativeResize="0"/>
          <p:nvPr/>
        </p:nvPicPr>
        <p:blipFill rotWithShape="1">
          <a:blip r:embed="rId24">
            <a:alphaModFix/>
          </a:blip>
          <a:srcRect b="0" l="0" r="20735" t="0"/>
          <a:stretch/>
        </p:blipFill>
        <p:spPr>
          <a:xfrm>
            <a:off x="-1096700" y="1352550"/>
            <a:ext cx="3004800" cy="3790950"/>
          </a:xfrm>
          <a:prstGeom prst="rect">
            <a:avLst/>
          </a:prstGeom>
          <a:noFill/>
          <a:ln>
            <a:noFill/>
          </a:ln>
        </p:spPr>
      </p:pic>
      <p:pic>
        <p:nvPicPr>
          <p:cNvPr id="389" name="Google Shape;389;p76"/>
          <p:cNvPicPr preferRelativeResize="0"/>
          <p:nvPr/>
        </p:nvPicPr>
        <p:blipFill>
          <a:blip r:embed="rId25">
            <a:alphaModFix/>
          </a:blip>
          <a:stretch>
            <a:fillRect/>
          </a:stretch>
        </p:blipFill>
        <p:spPr>
          <a:xfrm>
            <a:off x="1145650" y="1972450"/>
            <a:ext cx="1890100" cy="1847649"/>
          </a:xfrm>
          <a:prstGeom prst="rect">
            <a:avLst/>
          </a:prstGeom>
          <a:noFill/>
          <a:ln>
            <a:noFill/>
          </a:ln>
        </p:spPr>
      </p:pic>
      <p:sp>
        <p:nvSpPr>
          <p:cNvPr id="390" name="Google Shape;390;p76"/>
          <p:cNvSpPr txBox="1"/>
          <p:nvPr/>
        </p:nvSpPr>
        <p:spPr>
          <a:xfrm>
            <a:off x="1202425" y="2098650"/>
            <a:ext cx="1659000" cy="1354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latin typeface="Annie Use Your Telescope"/>
                <a:ea typeface="Annie Use Your Telescope"/>
                <a:cs typeface="Annie Use Your Telescope"/>
                <a:sym typeface="Annie Use Your Telescope"/>
              </a:rPr>
              <a:t>Let’s r</a:t>
            </a:r>
            <a:r>
              <a:rPr b="1" lang="en" sz="1900">
                <a:latin typeface="Annie Use Your Telescope"/>
                <a:ea typeface="Annie Use Your Telescope"/>
                <a:cs typeface="Annie Use Your Telescope"/>
                <a:sym typeface="Annie Use Your Telescope"/>
              </a:rPr>
              <a:t>evisit</a:t>
            </a:r>
            <a:r>
              <a:rPr b="1" lang="en" sz="1900">
                <a:latin typeface="Annie Use Your Telescope"/>
                <a:ea typeface="Annie Use Your Telescope"/>
                <a:cs typeface="Annie Use Your Telescope"/>
                <a:sym typeface="Annie Use Your Telescope"/>
              </a:rPr>
              <a:t> </a:t>
            </a:r>
            <a:endParaRPr b="1" sz="1900">
              <a:latin typeface="Annie Use Your Telescope"/>
              <a:ea typeface="Annie Use Your Telescope"/>
              <a:cs typeface="Annie Use Your Telescope"/>
              <a:sym typeface="Annie Use Your Telescope"/>
            </a:endParaRPr>
          </a:p>
          <a:p>
            <a:pPr indent="0" lvl="0" marL="0" rtl="0" algn="ctr">
              <a:spcBef>
                <a:spcPts val="0"/>
              </a:spcBef>
              <a:spcAft>
                <a:spcPts val="0"/>
              </a:spcAft>
              <a:buNone/>
            </a:pPr>
            <a:r>
              <a:rPr b="1" lang="en" sz="1900">
                <a:latin typeface="Annie Use Your Telescope"/>
                <a:ea typeface="Annie Use Your Telescope"/>
                <a:cs typeface="Annie Use Your Telescope"/>
                <a:sym typeface="Annie Use Your Telescope"/>
              </a:rPr>
              <a:t>some of our favorite Activities!</a:t>
            </a:r>
            <a:endParaRPr b="1" sz="1900">
              <a:latin typeface="Annie Use Your Telescope"/>
              <a:ea typeface="Annie Use Your Telescope"/>
              <a:cs typeface="Annie Use Your Telescope"/>
              <a:sym typeface="Annie Use Your Telescope"/>
            </a:endParaRPr>
          </a:p>
        </p:txBody>
      </p:sp>
      <p:pic>
        <p:nvPicPr>
          <p:cNvPr descr="Download :  https://goo.gl/UtgeSQ&#10;ding Sound Effects direct download link ? : https://youtu.be/WhQPYXjff9c&#10;Credit :  &#10;1 - intro music :  Big Horns Intro performs Audionautix with a Creative Commons Attribution license (https://creativecommons.org/licenses/by/4.0/)&#10;Artist: http://audionautix.com/&#10;2- sound effects : in the download file&#10;File Content&#10;Idea Sound Effect&#10;Ding! idea Sound Effect&#10;indian bell chime Sound Effect&#10;Triangle Open 02 Sound Effect&#10;magic colors Sound Effect&#10;idea Sound Effect&#10;79912 WAH tooth OrganHF Sound Effect&#10;pinkie pie good idea Sound Effect&#10;AirBlock - BrightIdea sound effect&#10;credit&#10;Enjoy ...!&#10;all  sounds effects of the world , please subscribe and get more&#10; Our Page Of FaceBook  :https://www.facebook.com/allsoundseffects&#10;Like it if You Need ...!&#10;Our WebPage : http://allsoundseffects.blogspot.com/" id="391" name="Google Shape;391;p76" title="Idea Sound Effects All Sounds">
            <a:hlinkClick r:id="rId26"/>
          </p:cNvPr>
          <p:cNvPicPr preferRelativeResize="0"/>
          <p:nvPr/>
        </p:nvPicPr>
        <p:blipFill>
          <a:blip r:embed="rId27">
            <a:alphaModFix/>
          </a:blip>
          <a:stretch>
            <a:fillRect/>
          </a:stretch>
        </p:blipFill>
        <p:spPr>
          <a:xfrm>
            <a:off x="8929700" y="4971650"/>
            <a:ext cx="214300" cy="160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91"/>
                                        </p:tgtEl>
                                        <p:attrNameLst>
                                          <p:attrName>style.visibility</p:attrName>
                                        </p:attrNameLst>
                                      </p:cBhvr>
                                      <p:to>
                                        <p:strVal val="visible"/>
                                      </p:to>
                                    </p:set>
                                    <p:animEffect filter="fade" transition="in">
                                      <p:cBhvr>
                                        <p:cTn dur="1000"/>
                                        <p:tgtEl>
                                          <p:spTgt spid="3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5" name="Shape 395"/>
        <p:cNvGrpSpPr/>
        <p:nvPr/>
      </p:nvGrpSpPr>
      <p:grpSpPr>
        <a:xfrm>
          <a:off x="0" y="0"/>
          <a:ext cx="0" cy="0"/>
          <a:chOff x="0" y="0"/>
          <a:chExt cx="0" cy="0"/>
        </a:xfrm>
      </p:grpSpPr>
      <p:sp>
        <p:nvSpPr>
          <p:cNvPr id="396" name="Google Shape;396;p77"/>
          <p:cNvSpPr txBox="1"/>
          <p:nvPr>
            <p:ph type="ctrTitle"/>
          </p:nvPr>
        </p:nvSpPr>
        <p:spPr>
          <a:xfrm>
            <a:off x="536750" y="-552025"/>
            <a:ext cx="8520600" cy="200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b="1" sz="7900">
              <a:solidFill>
                <a:srgbClr val="FFFF00"/>
              </a:solidFill>
              <a:latin typeface="Impact"/>
              <a:ea typeface="Impact"/>
              <a:cs typeface="Impact"/>
              <a:sym typeface="Impact"/>
            </a:endParaRPr>
          </a:p>
          <a:p>
            <a:pPr indent="0" lvl="0" marL="0" rtl="0" algn="ctr">
              <a:spcBef>
                <a:spcPts val="0"/>
              </a:spcBef>
              <a:spcAft>
                <a:spcPts val="0"/>
              </a:spcAft>
              <a:buNone/>
            </a:pPr>
            <a:r>
              <a:rPr b="1" lang="en" sz="7900">
                <a:solidFill>
                  <a:srgbClr val="FFFF00"/>
                </a:solidFill>
                <a:latin typeface="Impact"/>
                <a:ea typeface="Impact"/>
                <a:cs typeface="Impact"/>
                <a:sym typeface="Impact"/>
              </a:rPr>
              <a:t>Heads or Tails</a:t>
            </a:r>
            <a:endParaRPr b="1" sz="7900">
              <a:solidFill>
                <a:srgbClr val="FFFF00"/>
              </a:solidFill>
              <a:latin typeface="Impact"/>
              <a:ea typeface="Impact"/>
              <a:cs typeface="Impact"/>
              <a:sym typeface="Impact"/>
            </a:endParaRPr>
          </a:p>
        </p:txBody>
      </p:sp>
      <p:sp>
        <p:nvSpPr>
          <p:cNvPr id="397" name="Google Shape;397;p77"/>
          <p:cNvSpPr txBox="1"/>
          <p:nvPr/>
        </p:nvSpPr>
        <p:spPr>
          <a:xfrm>
            <a:off x="2697325" y="3125175"/>
            <a:ext cx="5357400" cy="62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laptop wave" id="398" name="Google Shape;398;p77"/>
          <p:cNvPicPr preferRelativeResize="0"/>
          <p:nvPr/>
        </p:nvPicPr>
        <p:blipFill>
          <a:blip r:embed="rId4">
            <a:alphaModFix/>
          </a:blip>
          <a:stretch>
            <a:fillRect/>
          </a:stretch>
        </p:blipFill>
        <p:spPr>
          <a:xfrm>
            <a:off x="2901575" y="1352550"/>
            <a:ext cx="3790950" cy="37909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D7A8"/>
        </a:solidFill>
      </p:bgPr>
    </p:bg>
    <p:spTree>
      <p:nvGrpSpPr>
        <p:cNvPr id="402" name="Shape 402"/>
        <p:cNvGrpSpPr/>
        <p:nvPr/>
      </p:nvGrpSpPr>
      <p:grpSpPr>
        <a:xfrm>
          <a:off x="0" y="0"/>
          <a:ext cx="0" cy="0"/>
          <a:chOff x="0" y="0"/>
          <a:chExt cx="0" cy="0"/>
        </a:xfrm>
      </p:grpSpPr>
      <p:sp>
        <p:nvSpPr>
          <p:cNvPr id="403" name="Google Shape;403;p78"/>
          <p:cNvSpPr txBox="1"/>
          <p:nvPr>
            <p:ph type="title"/>
          </p:nvPr>
        </p:nvSpPr>
        <p:spPr>
          <a:xfrm>
            <a:off x="311700" y="171450"/>
            <a:ext cx="8520600" cy="525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latin typeface="Architects Daughter"/>
                <a:ea typeface="Architects Daughter"/>
                <a:cs typeface="Architects Daughter"/>
                <a:sym typeface="Architects Daughter"/>
              </a:rPr>
              <a:t>HEADS OR TAILS?</a:t>
            </a:r>
            <a:endParaRPr sz="5200">
              <a:latin typeface="Architects Daughter"/>
              <a:ea typeface="Architects Daughter"/>
              <a:cs typeface="Architects Daughter"/>
              <a:sym typeface="Architects Daughter"/>
            </a:endParaRPr>
          </a:p>
        </p:txBody>
      </p:sp>
      <p:pic>
        <p:nvPicPr>
          <p:cNvPr id="404" name="Google Shape;404;p78"/>
          <p:cNvPicPr preferRelativeResize="0"/>
          <p:nvPr/>
        </p:nvPicPr>
        <p:blipFill>
          <a:blip r:embed="rId3">
            <a:alphaModFix/>
          </a:blip>
          <a:stretch>
            <a:fillRect/>
          </a:stretch>
        </p:blipFill>
        <p:spPr>
          <a:xfrm>
            <a:off x="945350" y="896900"/>
            <a:ext cx="2748925" cy="2442588"/>
          </a:xfrm>
          <a:prstGeom prst="rect">
            <a:avLst/>
          </a:prstGeom>
          <a:noFill/>
          <a:ln>
            <a:noFill/>
          </a:ln>
        </p:spPr>
      </p:pic>
      <p:sp>
        <p:nvSpPr>
          <p:cNvPr id="405" name="Google Shape;405;p78"/>
          <p:cNvSpPr txBox="1"/>
          <p:nvPr/>
        </p:nvSpPr>
        <p:spPr>
          <a:xfrm>
            <a:off x="707225" y="1210875"/>
            <a:ext cx="61722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406" name="Google Shape;406;p78"/>
          <p:cNvPicPr preferRelativeResize="0"/>
          <p:nvPr/>
        </p:nvPicPr>
        <p:blipFill rotWithShape="1">
          <a:blip r:embed="rId4">
            <a:alphaModFix/>
          </a:blip>
          <a:srcRect b="0" l="23045" r="18120" t="3493"/>
          <a:stretch/>
        </p:blipFill>
        <p:spPr>
          <a:xfrm>
            <a:off x="1114425" y="3514725"/>
            <a:ext cx="2303850" cy="1543050"/>
          </a:xfrm>
          <a:prstGeom prst="rect">
            <a:avLst/>
          </a:prstGeom>
          <a:noFill/>
          <a:ln cap="flat" cmpd="sng" w="76200">
            <a:solidFill>
              <a:srgbClr val="FF00FF"/>
            </a:solidFill>
            <a:prstDash val="solid"/>
            <a:round/>
            <a:headEnd len="sm" w="sm" type="none"/>
            <a:tailEnd len="sm" w="sm" type="none"/>
          </a:ln>
        </p:spPr>
      </p:pic>
      <p:pic>
        <p:nvPicPr>
          <p:cNvPr id="407" name="Google Shape;407;p78"/>
          <p:cNvPicPr preferRelativeResize="0"/>
          <p:nvPr/>
        </p:nvPicPr>
        <p:blipFill rotWithShape="1">
          <a:blip r:embed="rId5">
            <a:alphaModFix/>
          </a:blip>
          <a:srcRect b="0" l="0" r="0" t="0"/>
          <a:stretch/>
        </p:blipFill>
        <p:spPr>
          <a:xfrm>
            <a:off x="5195163" y="3514725"/>
            <a:ext cx="2400300" cy="1628775"/>
          </a:xfrm>
          <a:prstGeom prst="rect">
            <a:avLst/>
          </a:prstGeom>
          <a:noFill/>
          <a:ln cap="flat" cmpd="sng" w="76200">
            <a:solidFill>
              <a:srgbClr val="00FFFF"/>
            </a:solidFill>
            <a:prstDash val="solid"/>
            <a:round/>
            <a:headEnd len="sm" w="sm" type="none"/>
            <a:tailEnd len="sm" w="sm" type="none"/>
          </a:ln>
        </p:spPr>
      </p:pic>
      <p:pic>
        <p:nvPicPr>
          <p:cNvPr id="408" name="Google Shape;408;p78"/>
          <p:cNvPicPr preferRelativeResize="0"/>
          <p:nvPr/>
        </p:nvPicPr>
        <p:blipFill>
          <a:blip r:embed="rId6">
            <a:alphaModFix/>
          </a:blip>
          <a:stretch>
            <a:fillRect/>
          </a:stretch>
        </p:blipFill>
        <p:spPr>
          <a:xfrm>
            <a:off x="5020850" y="760800"/>
            <a:ext cx="2748925" cy="2753925"/>
          </a:xfrm>
          <a:prstGeom prst="rect">
            <a:avLst/>
          </a:prstGeom>
          <a:noFill/>
          <a:ln>
            <a:noFill/>
          </a:ln>
        </p:spPr>
      </p:pic>
      <p:pic>
        <p:nvPicPr>
          <p:cNvPr descr="hundred dollars" id="409" name="Google Shape;409;p78">
            <a:hlinkClick action="ppaction://hlinksldjump" r:id="rId7"/>
          </p:cNvPr>
          <p:cNvPicPr preferRelativeResize="0"/>
          <p:nvPr/>
        </p:nvPicPr>
        <p:blipFill>
          <a:blip r:embed="rId8">
            <a:alphaModFix/>
          </a:blip>
          <a:stretch>
            <a:fillRect/>
          </a:stretch>
        </p:blipFill>
        <p:spPr>
          <a:xfrm>
            <a:off x="8236650" y="4423500"/>
            <a:ext cx="907350" cy="720000"/>
          </a:xfrm>
          <a:prstGeom prst="rect">
            <a:avLst/>
          </a:prstGeom>
          <a:noFill/>
          <a:ln>
            <a:noFill/>
          </a:ln>
        </p:spPr>
      </p:pic>
      <p:pic>
        <p:nvPicPr>
          <p:cNvPr descr="Music video by AC/DC performing Moneytalks. (C) 1991 J. Albert &amp; Son (Pty.) Ltd." id="410" name="Google Shape;410;p78" title="AC/DC - Moneytalks (Official Video)">
            <a:hlinkClick r:id="rId9"/>
          </p:cNvPr>
          <p:cNvPicPr preferRelativeResize="0"/>
          <p:nvPr/>
        </p:nvPicPr>
        <p:blipFill>
          <a:blip r:embed="rId10">
            <a:alphaModFix/>
          </a:blip>
          <a:stretch>
            <a:fillRect/>
          </a:stretch>
        </p:blipFill>
        <p:spPr>
          <a:xfrm>
            <a:off x="0" y="4972050"/>
            <a:ext cx="228600" cy="171450"/>
          </a:xfrm>
          <a:prstGeom prst="rect">
            <a:avLst/>
          </a:prstGeom>
          <a:noFill/>
          <a:ln>
            <a:noFill/>
          </a:ln>
        </p:spPr>
      </p:pic>
    </p:spTree>
  </p:cSld>
  <p:clrMapOvr>
    <a:masterClrMapping/>
  </p:clrMapOvr>
  <mc:AlternateContent>
    <mc:Choice Requires="p14">
      <p:transition spd="slow" p14:dur="900">
        <p14:flip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0"/>
                                        </p:tgtEl>
                                        <p:attrNameLst>
                                          <p:attrName>style.visibility</p:attrName>
                                        </p:attrNameLst>
                                      </p:cBhvr>
                                      <p:to>
                                        <p:strVal val="visible"/>
                                      </p:to>
                                    </p:set>
                                    <p:animEffect filter="fade" transition="in">
                                      <p:cBhvr>
                                        <p:cTn dur="1000"/>
                                        <p:tgtEl>
                                          <p:spTgt spid="4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4" name="Shape 414"/>
        <p:cNvGrpSpPr/>
        <p:nvPr/>
      </p:nvGrpSpPr>
      <p:grpSpPr>
        <a:xfrm>
          <a:off x="0" y="0"/>
          <a:ext cx="0" cy="0"/>
          <a:chOff x="0" y="0"/>
          <a:chExt cx="0" cy="0"/>
        </a:xfrm>
      </p:grpSpPr>
      <p:sp>
        <p:nvSpPr>
          <p:cNvPr id="415" name="Google Shape;415;p79"/>
          <p:cNvSpPr txBox="1"/>
          <p:nvPr>
            <p:ph type="ctrTitle"/>
          </p:nvPr>
        </p:nvSpPr>
        <p:spPr>
          <a:xfrm>
            <a:off x="1840275" y="1858050"/>
            <a:ext cx="5783400" cy="156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15000">
                <a:solidFill>
                  <a:srgbClr val="FF9900"/>
                </a:solidFill>
                <a:highlight>
                  <a:srgbClr val="000000"/>
                </a:highlight>
                <a:latin typeface="Amatic SC"/>
                <a:ea typeface="Amatic SC"/>
                <a:cs typeface="Amatic SC"/>
                <a:sym typeface="Amatic SC"/>
              </a:rPr>
              <a:t>Eye Spy</a:t>
            </a:r>
            <a:r>
              <a:rPr b="1" lang="en" sz="15000">
                <a:solidFill>
                  <a:srgbClr val="FF9900"/>
                </a:solidFill>
                <a:latin typeface="Amatic SC"/>
                <a:ea typeface="Amatic SC"/>
                <a:cs typeface="Amatic SC"/>
                <a:sym typeface="Amatic SC"/>
              </a:rPr>
              <a:t> </a:t>
            </a:r>
            <a:endParaRPr b="1" sz="15000">
              <a:solidFill>
                <a:srgbClr val="FF9900"/>
              </a:solidFill>
              <a:latin typeface="Amatic SC"/>
              <a:ea typeface="Amatic SC"/>
              <a:cs typeface="Amatic SC"/>
              <a:sym typeface="Amatic SC"/>
            </a:endParaRPr>
          </a:p>
        </p:txBody>
      </p:sp>
      <p:sp>
        <p:nvSpPr>
          <p:cNvPr id="416" name="Google Shape;416;p79"/>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4000">
                <a:solidFill>
                  <a:srgbClr val="F3F3F3"/>
                </a:solidFill>
                <a:highlight>
                  <a:srgbClr val="000000"/>
                </a:highlight>
              </a:rPr>
              <a:t>HALLOWEEN EDITION</a:t>
            </a:r>
            <a:r>
              <a:rPr b="1" lang="en" sz="4000">
                <a:solidFill>
                  <a:schemeClr val="accent2"/>
                </a:solidFill>
              </a:rPr>
              <a:t> </a:t>
            </a:r>
            <a:endParaRPr b="1" sz="4000">
              <a:solidFill>
                <a:schemeClr val="accent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00"/>
        </a:solidFill>
      </p:bgPr>
    </p:bg>
    <p:spTree>
      <p:nvGrpSpPr>
        <p:cNvPr id="420" name="Shape 420"/>
        <p:cNvGrpSpPr/>
        <p:nvPr/>
      </p:nvGrpSpPr>
      <p:grpSpPr>
        <a:xfrm>
          <a:off x="0" y="0"/>
          <a:ext cx="0" cy="0"/>
          <a:chOff x="0" y="0"/>
          <a:chExt cx="0" cy="0"/>
        </a:xfrm>
      </p:grpSpPr>
      <p:sp>
        <p:nvSpPr>
          <p:cNvPr id="421" name="Google Shape;421;p80"/>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Clr>
                <a:schemeClr val="dk2"/>
              </a:buClr>
              <a:buSzPts val="1100"/>
              <a:buNone/>
            </a:pPr>
            <a:r>
              <a:t/>
            </a:r>
            <a:endParaRPr/>
          </a:p>
        </p:txBody>
      </p:sp>
      <p:sp>
        <p:nvSpPr>
          <p:cNvPr id="422" name="Google Shape;422;p80"/>
          <p:cNvSpPr txBox="1"/>
          <p:nvPr>
            <p:ph type="title"/>
          </p:nvPr>
        </p:nvSpPr>
        <p:spPr>
          <a:xfrm>
            <a:off x="265500" y="147650"/>
            <a:ext cx="4045200" cy="14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EYE SPY [       ]</a:t>
            </a:r>
            <a:endParaRPr/>
          </a:p>
          <a:p>
            <a:pPr indent="0" lvl="0" marL="0" rtl="0" algn="l">
              <a:spcBef>
                <a:spcPts val="0"/>
              </a:spcBef>
              <a:spcAft>
                <a:spcPts val="0"/>
              </a:spcAft>
              <a:buNone/>
            </a:pPr>
            <a:r>
              <a:rPr lang="en"/>
              <a:t>PUMPKINS...</a:t>
            </a:r>
            <a:endParaRPr/>
          </a:p>
        </p:txBody>
      </p:sp>
      <p:pic>
        <p:nvPicPr>
          <p:cNvPr id="423" name="Google Shape;423;p80"/>
          <p:cNvPicPr preferRelativeResize="0"/>
          <p:nvPr/>
        </p:nvPicPr>
        <p:blipFill rotWithShape="1">
          <a:blip r:embed="rId3">
            <a:alphaModFix/>
          </a:blip>
          <a:srcRect b="0" l="0" r="0" t="20095"/>
          <a:stretch/>
        </p:blipFill>
        <p:spPr>
          <a:xfrm>
            <a:off x="4572000" y="0"/>
            <a:ext cx="4669024" cy="5143501"/>
          </a:xfrm>
          <a:prstGeom prst="rect">
            <a:avLst/>
          </a:prstGeom>
          <a:noFill/>
          <a:ln>
            <a:noFill/>
          </a:ln>
        </p:spPr>
      </p:pic>
      <p:pic>
        <p:nvPicPr>
          <p:cNvPr id="424" name="Google Shape;424;p80"/>
          <p:cNvPicPr preferRelativeResize="0"/>
          <p:nvPr/>
        </p:nvPicPr>
        <p:blipFill>
          <a:blip r:embed="rId4">
            <a:alphaModFix/>
          </a:blip>
          <a:stretch>
            <a:fillRect/>
          </a:stretch>
        </p:blipFill>
        <p:spPr>
          <a:xfrm>
            <a:off x="2718100" y="1126275"/>
            <a:ext cx="1853900" cy="1745521"/>
          </a:xfrm>
          <a:prstGeom prst="rect">
            <a:avLst/>
          </a:prstGeom>
          <a:noFill/>
          <a:ln>
            <a:noFill/>
          </a:ln>
        </p:spPr>
      </p:pic>
      <p:pic>
        <p:nvPicPr>
          <p:cNvPr id="425" name="Google Shape;425;p80" title="10 Second Timer">
            <a:hlinkClick r:id="rId5"/>
          </p:cNvPr>
          <p:cNvPicPr preferRelativeResize="0"/>
          <p:nvPr/>
        </p:nvPicPr>
        <p:blipFill>
          <a:blip r:embed="rId6">
            <a:alphaModFix/>
          </a:blip>
          <a:stretch>
            <a:fillRect/>
          </a:stretch>
        </p:blipFill>
        <p:spPr>
          <a:xfrm>
            <a:off x="152400" y="2871800"/>
            <a:ext cx="4045200" cy="2119300"/>
          </a:xfrm>
          <a:prstGeom prst="rect">
            <a:avLst/>
          </a:prstGeom>
          <a:noFill/>
          <a:ln cap="flat" cmpd="sng" w="38100">
            <a:solidFill>
              <a:srgbClr val="0000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5"/>
                                        </p:tgtEl>
                                        <p:attrNameLst>
                                          <p:attrName>style.visibility</p:attrName>
                                        </p:attrNameLst>
                                      </p:cBhvr>
                                      <p:to>
                                        <p:strVal val="visible"/>
                                      </p:to>
                                    </p:set>
                                    <p:animEffect filter="fade" transition="in">
                                      <p:cBhvr>
                                        <p:cTn dur="1000"/>
                                        <p:tgtEl>
                                          <p:spTgt spid="4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29" name="Shape 429"/>
        <p:cNvGrpSpPr/>
        <p:nvPr/>
      </p:nvGrpSpPr>
      <p:grpSpPr>
        <a:xfrm>
          <a:off x="0" y="0"/>
          <a:ext cx="0" cy="0"/>
          <a:chOff x="0" y="0"/>
          <a:chExt cx="0" cy="0"/>
        </a:xfrm>
      </p:grpSpPr>
      <p:sp>
        <p:nvSpPr>
          <p:cNvPr id="430" name="Google Shape;430;p81"/>
          <p:cNvSpPr/>
          <p:nvPr/>
        </p:nvSpPr>
        <p:spPr>
          <a:xfrm>
            <a:off x="0" y="0"/>
            <a:ext cx="9161100" cy="2484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81"/>
          <p:cNvSpPr txBox="1"/>
          <p:nvPr>
            <p:ph idx="4294967295"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accent1"/>
                </a:solidFill>
              </a:rPr>
              <a:t>EYE SPY...</a:t>
            </a:r>
            <a:endParaRPr>
              <a:solidFill>
                <a:schemeClr val="accent1"/>
              </a:solidFill>
            </a:endParaRPr>
          </a:p>
        </p:txBody>
      </p:sp>
      <p:sp>
        <p:nvSpPr>
          <p:cNvPr id="432" name="Google Shape;432;p81"/>
          <p:cNvSpPr/>
          <p:nvPr/>
        </p:nvSpPr>
        <p:spPr>
          <a:xfrm>
            <a:off x="431500" y="1366425"/>
            <a:ext cx="1644300" cy="16443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5000"/>
              <a:t>1</a:t>
            </a:r>
            <a:endParaRPr sz="5000"/>
          </a:p>
        </p:txBody>
      </p:sp>
      <p:sp>
        <p:nvSpPr>
          <p:cNvPr id="433" name="Google Shape;433;p81"/>
          <p:cNvSpPr txBox="1"/>
          <p:nvPr>
            <p:ph idx="4294967295" type="body"/>
          </p:nvPr>
        </p:nvSpPr>
        <p:spPr>
          <a:xfrm>
            <a:off x="164950" y="3108900"/>
            <a:ext cx="2177400" cy="4362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t/>
            </a:r>
            <a:endParaRPr sz="2100">
              <a:solidFill>
                <a:schemeClr val="accent5"/>
              </a:solidFill>
            </a:endParaRPr>
          </a:p>
        </p:txBody>
      </p:sp>
      <p:cxnSp>
        <p:nvCxnSpPr>
          <p:cNvPr id="434" name="Google Shape;434;p81"/>
          <p:cNvCxnSpPr/>
          <p:nvPr/>
        </p:nvCxnSpPr>
        <p:spPr>
          <a:xfrm>
            <a:off x="1118175" y="3613373"/>
            <a:ext cx="270900" cy="0"/>
          </a:xfrm>
          <a:prstGeom prst="straightConnector1">
            <a:avLst/>
          </a:prstGeom>
          <a:noFill/>
          <a:ln cap="flat" cmpd="sng" w="9525">
            <a:solidFill>
              <a:schemeClr val="lt2"/>
            </a:solidFill>
            <a:prstDash val="solid"/>
            <a:round/>
            <a:headEnd len="sm" w="sm" type="none"/>
            <a:tailEnd len="sm" w="sm" type="none"/>
          </a:ln>
        </p:spPr>
      </p:cxnSp>
      <p:sp>
        <p:nvSpPr>
          <p:cNvPr id="435" name="Google Shape;435;p81"/>
          <p:cNvSpPr txBox="1"/>
          <p:nvPr>
            <p:ph idx="4294967295" type="body"/>
          </p:nvPr>
        </p:nvSpPr>
        <p:spPr>
          <a:xfrm>
            <a:off x="164925" y="3108895"/>
            <a:ext cx="2177400" cy="16866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t/>
            </a:r>
            <a:endParaRPr sz="1100"/>
          </a:p>
        </p:txBody>
      </p:sp>
      <p:sp>
        <p:nvSpPr>
          <p:cNvPr id="436" name="Google Shape;436;p81"/>
          <p:cNvSpPr/>
          <p:nvPr/>
        </p:nvSpPr>
        <p:spPr>
          <a:xfrm>
            <a:off x="2649463" y="1351550"/>
            <a:ext cx="1644300" cy="16443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5000"/>
              <a:t>7</a:t>
            </a:r>
            <a:endParaRPr sz="5000"/>
          </a:p>
        </p:txBody>
      </p:sp>
      <p:cxnSp>
        <p:nvCxnSpPr>
          <p:cNvPr id="437" name="Google Shape;437;p81"/>
          <p:cNvCxnSpPr/>
          <p:nvPr/>
        </p:nvCxnSpPr>
        <p:spPr>
          <a:xfrm>
            <a:off x="3327800" y="3613373"/>
            <a:ext cx="270900" cy="0"/>
          </a:xfrm>
          <a:prstGeom prst="straightConnector1">
            <a:avLst/>
          </a:prstGeom>
          <a:noFill/>
          <a:ln cap="flat" cmpd="sng" w="9525">
            <a:solidFill>
              <a:schemeClr val="lt2"/>
            </a:solidFill>
            <a:prstDash val="solid"/>
            <a:round/>
            <a:headEnd len="sm" w="sm" type="none"/>
            <a:tailEnd len="sm" w="sm" type="none"/>
          </a:ln>
        </p:spPr>
      </p:cxnSp>
      <p:sp>
        <p:nvSpPr>
          <p:cNvPr id="438" name="Google Shape;438;p81"/>
          <p:cNvSpPr txBox="1"/>
          <p:nvPr>
            <p:ph idx="4294967295" type="body"/>
          </p:nvPr>
        </p:nvSpPr>
        <p:spPr>
          <a:xfrm>
            <a:off x="2374545" y="3641661"/>
            <a:ext cx="2177400" cy="11538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t/>
            </a:r>
            <a:endParaRPr sz="1100"/>
          </a:p>
        </p:txBody>
      </p:sp>
      <p:sp>
        <p:nvSpPr>
          <p:cNvPr id="439" name="Google Shape;439;p81"/>
          <p:cNvSpPr/>
          <p:nvPr/>
        </p:nvSpPr>
        <p:spPr>
          <a:xfrm>
            <a:off x="4867425" y="1366425"/>
            <a:ext cx="1644300" cy="16443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5000"/>
              <a:t>10</a:t>
            </a:r>
            <a:endParaRPr sz="5000"/>
          </a:p>
        </p:txBody>
      </p:sp>
      <p:cxnSp>
        <p:nvCxnSpPr>
          <p:cNvPr id="440" name="Google Shape;440;p81"/>
          <p:cNvCxnSpPr/>
          <p:nvPr/>
        </p:nvCxnSpPr>
        <p:spPr>
          <a:xfrm>
            <a:off x="5554075" y="3613373"/>
            <a:ext cx="270900" cy="0"/>
          </a:xfrm>
          <a:prstGeom prst="straightConnector1">
            <a:avLst/>
          </a:prstGeom>
          <a:noFill/>
          <a:ln cap="flat" cmpd="sng" w="9525">
            <a:solidFill>
              <a:schemeClr val="lt2"/>
            </a:solidFill>
            <a:prstDash val="solid"/>
            <a:round/>
            <a:headEnd len="sm" w="sm" type="none"/>
            <a:tailEnd len="sm" w="sm" type="none"/>
          </a:ln>
        </p:spPr>
      </p:cxnSp>
      <p:sp>
        <p:nvSpPr>
          <p:cNvPr id="441" name="Google Shape;441;p81"/>
          <p:cNvSpPr txBox="1"/>
          <p:nvPr>
            <p:ph idx="4294967295" type="body"/>
          </p:nvPr>
        </p:nvSpPr>
        <p:spPr>
          <a:xfrm>
            <a:off x="4584169" y="3641661"/>
            <a:ext cx="2177400" cy="11538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t/>
            </a:r>
            <a:endParaRPr sz="1100"/>
          </a:p>
        </p:txBody>
      </p:sp>
      <p:sp>
        <p:nvSpPr>
          <p:cNvPr id="442" name="Google Shape;442;p81"/>
          <p:cNvSpPr/>
          <p:nvPr/>
        </p:nvSpPr>
        <p:spPr>
          <a:xfrm>
            <a:off x="7085400" y="1366425"/>
            <a:ext cx="1644300" cy="16443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5000"/>
              <a:t>6</a:t>
            </a:r>
            <a:endParaRPr sz="5000"/>
          </a:p>
        </p:txBody>
      </p:sp>
      <p:cxnSp>
        <p:nvCxnSpPr>
          <p:cNvPr id="443" name="Google Shape;443;p81"/>
          <p:cNvCxnSpPr/>
          <p:nvPr/>
        </p:nvCxnSpPr>
        <p:spPr>
          <a:xfrm>
            <a:off x="7747050" y="3613373"/>
            <a:ext cx="270900" cy="0"/>
          </a:xfrm>
          <a:prstGeom prst="straightConnector1">
            <a:avLst/>
          </a:prstGeom>
          <a:noFill/>
          <a:ln cap="flat" cmpd="sng" w="9525">
            <a:solidFill>
              <a:schemeClr val="lt2"/>
            </a:solidFill>
            <a:prstDash val="solid"/>
            <a:round/>
            <a:headEnd len="sm" w="sm" type="none"/>
            <a:tailEnd len="sm" w="sm" type="none"/>
          </a:ln>
        </p:spPr>
      </p:cxnSp>
      <p:sp>
        <p:nvSpPr>
          <p:cNvPr id="444" name="Google Shape;444;p81"/>
          <p:cNvSpPr txBox="1"/>
          <p:nvPr>
            <p:ph idx="4294967295" type="body"/>
          </p:nvPr>
        </p:nvSpPr>
        <p:spPr>
          <a:xfrm>
            <a:off x="6793795" y="3641661"/>
            <a:ext cx="2177400" cy="11538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t/>
            </a:r>
            <a:endParaRPr sz="1100"/>
          </a:p>
        </p:txBody>
      </p:sp>
      <p:pic>
        <p:nvPicPr>
          <p:cNvPr id="445" name="Google Shape;445;p81"/>
          <p:cNvPicPr preferRelativeResize="0"/>
          <p:nvPr/>
        </p:nvPicPr>
        <p:blipFill>
          <a:blip r:embed="rId3">
            <a:alphaModFix/>
          </a:blip>
          <a:stretch>
            <a:fillRect/>
          </a:stretch>
        </p:blipFill>
        <p:spPr>
          <a:xfrm>
            <a:off x="164925" y="3108925"/>
            <a:ext cx="2177400" cy="1644300"/>
          </a:xfrm>
          <a:prstGeom prst="rect">
            <a:avLst/>
          </a:prstGeom>
          <a:noFill/>
          <a:ln>
            <a:noFill/>
          </a:ln>
        </p:spPr>
      </p:pic>
      <p:pic>
        <p:nvPicPr>
          <p:cNvPr id="446" name="Google Shape;446;p81"/>
          <p:cNvPicPr preferRelativeResize="0"/>
          <p:nvPr/>
        </p:nvPicPr>
        <p:blipFill rotWithShape="1">
          <a:blip r:embed="rId4">
            <a:alphaModFix/>
          </a:blip>
          <a:srcRect b="0" l="29996" r="26850" t="0"/>
          <a:stretch/>
        </p:blipFill>
        <p:spPr>
          <a:xfrm>
            <a:off x="2649475" y="3101275"/>
            <a:ext cx="1902475" cy="1644300"/>
          </a:xfrm>
          <a:prstGeom prst="rect">
            <a:avLst/>
          </a:prstGeom>
          <a:noFill/>
          <a:ln>
            <a:noFill/>
          </a:ln>
        </p:spPr>
      </p:pic>
      <p:pic>
        <p:nvPicPr>
          <p:cNvPr id="447" name="Google Shape;447;p81"/>
          <p:cNvPicPr preferRelativeResize="0"/>
          <p:nvPr/>
        </p:nvPicPr>
        <p:blipFill>
          <a:blip r:embed="rId5">
            <a:alphaModFix/>
          </a:blip>
          <a:stretch>
            <a:fillRect/>
          </a:stretch>
        </p:blipFill>
        <p:spPr>
          <a:xfrm flipH="1">
            <a:off x="4867425" y="3108925"/>
            <a:ext cx="1872900" cy="1644300"/>
          </a:xfrm>
          <a:prstGeom prst="rect">
            <a:avLst/>
          </a:prstGeom>
          <a:noFill/>
          <a:ln>
            <a:noFill/>
          </a:ln>
        </p:spPr>
      </p:pic>
      <p:pic>
        <p:nvPicPr>
          <p:cNvPr id="448" name="Google Shape;448;p81"/>
          <p:cNvPicPr preferRelativeResize="0"/>
          <p:nvPr/>
        </p:nvPicPr>
        <p:blipFill rotWithShape="1">
          <a:blip r:embed="rId6">
            <a:alphaModFix/>
          </a:blip>
          <a:srcRect b="0" l="0" r="0" t="0"/>
          <a:stretch/>
        </p:blipFill>
        <p:spPr>
          <a:xfrm>
            <a:off x="7068725" y="3108925"/>
            <a:ext cx="1902475" cy="1644300"/>
          </a:xfrm>
          <a:prstGeom prst="rect">
            <a:avLst/>
          </a:prstGeom>
          <a:noFill/>
          <a:ln>
            <a:noFill/>
          </a:ln>
        </p:spPr>
      </p:pic>
      <p:pic>
        <p:nvPicPr>
          <p:cNvPr descr="Cartoons - Witch Doctor&#10;I do not own the song, all rights go to respectful owners." id="449" name="Google Shape;449;p81" title="Witch Doctor - Ooh Eeh Ooh Ah Aah Ting Tang Walla Walla Bing">
            <a:hlinkClick r:id="rId7"/>
          </p:cNvPr>
          <p:cNvPicPr preferRelativeResize="0"/>
          <p:nvPr/>
        </p:nvPicPr>
        <p:blipFill>
          <a:blip r:embed="rId8">
            <a:alphaModFix/>
          </a:blip>
          <a:stretch>
            <a:fillRect/>
          </a:stretch>
        </p:blipFill>
        <p:spPr>
          <a:xfrm>
            <a:off x="0" y="4940330"/>
            <a:ext cx="270900" cy="20317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9"/>
                                        </p:tgtEl>
                                        <p:attrNameLst>
                                          <p:attrName>style.visibility</p:attrName>
                                        </p:attrNameLst>
                                      </p:cBhvr>
                                      <p:to>
                                        <p:strVal val="visible"/>
                                      </p:to>
                                    </p:set>
                                    <p:animEffect filter="fade" transition="in">
                                      <p:cBhvr>
                                        <p:cTn dur="1000"/>
                                        <p:tgtEl>
                                          <p:spTgt spid="4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53" name="Shape 453"/>
        <p:cNvGrpSpPr/>
        <p:nvPr/>
      </p:nvGrpSpPr>
      <p:grpSpPr>
        <a:xfrm>
          <a:off x="0" y="0"/>
          <a:ext cx="0" cy="0"/>
          <a:chOff x="0" y="0"/>
          <a:chExt cx="0" cy="0"/>
        </a:xfrm>
      </p:grpSpPr>
      <p:sp>
        <p:nvSpPr>
          <p:cNvPr id="454" name="Google Shape;454;p82"/>
          <p:cNvSpPr/>
          <p:nvPr/>
        </p:nvSpPr>
        <p:spPr>
          <a:xfrm>
            <a:off x="0" y="0"/>
            <a:ext cx="9161100" cy="2484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82"/>
          <p:cNvSpPr txBox="1"/>
          <p:nvPr>
            <p:ph idx="4294967295"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accent1"/>
                </a:solidFill>
              </a:rPr>
              <a:t>EYE SPIED...</a:t>
            </a:r>
            <a:endParaRPr>
              <a:solidFill>
                <a:schemeClr val="accent1"/>
              </a:solidFill>
            </a:endParaRPr>
          </a:p>
        </p:txBody>
      </p:sp>
      <p:sp>
        <p:nvSpPr>
          <p:cNvPr id="456" name="Google Shape;456;p82"/>
          <p:cNvSpPr/>
          <p:nvPr/>
        </p:nvSpPr>
        <p:spPr>
          <a:xfrm>
            <a:off x="431500" y="1366425"/>
            <a:ext cx="1644300" cy="16443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5000"/>
              <a:t>1</a:t>
            </a:r>
            <a:endParaRPr sz="5000"/>
          </a:p>
        </p:txBody>
      </p:sp>
      <p:sp>
        <p:nvSpPr>
          <p:cNvPr id="457" name="Google Shape;457;p82"/>
          <p:cNvSpPr/>
          <p:nvPr/>
        </p:nvSpPr>
        <p:spPr>
          <a:xfrm>
            <a:off x="2649463" y="1351550"/>
            <a:ext cx="1644300" cy="16443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5000"/>
              <a:t>7</a:t>
            </a:r>
            <a:endParaRPr sz="5000"/>
          </a:p>
        </p:txBody>
      </p:sp>
      <p:sp>
        <p:nvSpPr>
          <p:cNvPr id="458" name="Google Shape;458;p82"/>
          <p:cNvSpPr/>
          <p:nvPr/>
        </p:nvSpPr>
        <p:spPr>
          <a:xfrm>
            <a:off x="4867425" y="1366425"/>
            <a:ext cx="1644300" cy="1644300"/>
          </a:xfrm>
          <a:prstGeom prst="ellipse">
            <a:avLst/>
          </a:prstGeom>
          <a:solidFill>
            <a:srgbClr val="FF99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5000"/>
              <a:t>10</a:t>
            </a:r>
            <a:endParaRPr sz="5000"/>
          </a:p>
        </p:txBody>
      </p:sp>
      <p:sp>
        <p:nvSpPr>
          <p:cNvPr id="459" name="Google Shape;459;p82"/>
          <p:cNvSpPr txBox="1"/>
          <p:nvPr>
            <p:ph idx="4294967295" type="body"/>
          </p:nvPr>
        </p:nvSpPr>
        <p:spPr>
          <a:xfrm>
            <a:off x="4584180" y="3108900"/>
            <a:ext cx="2177400" cy="4362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t/>
            </a:r>
            <a:endParaRPr sz="2100">
              <a:solidFill>
                <a:schemeClr val="accent5"/>
              </a:solidFill>
            </a:endParaRPr>
          </a:p>
        </p:txBody>
      </p:sp>
      <p:cxnSp>
        <p:nvCxnSpPr>
          <p:cNvPr id="460" name="Google Shape;460;p82"/>
          <p:cNvCxnSpPr/>
          <p:nvPr/>
        </p:nvCxnSpPr>
        <p:spPr>
          <a:xfrm>
            <a:off x="5554075" y="3613373"/>
            <a:ext cx="270900" cy="0"/>
          </a:xfrm>
          <a:prstGeom prst="straightConnector1">
            <a:avLst/>
          </a:prstGeom>
          <a:noFill/>
          <a:ln cap="flat" cmpd="sng" w="9525">
            <a:solidFill>
              <a:schemeClr val="lt2"/>
            </a:solidFill>
            <a:prstDash val="solid"/>
            <a:round/>
            <a:headEnd len="sm" w="sm" type="none"/>
            <a:tailEnd len="sm" w="sm" type="none"/>
          </a:ln>
        </p:spPr>
      </p:cxnSp>
      <p:sp>
        <p:nvSpPr>
          <p:cNvPr id="461" name="Google Shape;461;p82"/>
          <p:cNvSpPr txBox="1"/>
          <p:nvPr>
            <p:ph idx="4294967295" type="body"/>
          </p:nvPr>
        </p:nvSpPr>
        <p:spPr>
          <a:xfrm>
            <a:off x="4584169" y="3641661"/>
            <a:ext cx="2177400" cy="11538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t/>
            </a:r>
            <a:endParaRPr sz="1100"/>
          </a:p>
        </p:txBody>
      </p:sp>
      <p:sp>
        <p:nvSpPr>
          <p:cNvPr id="462" name="Google Shape;462;p82"/>
          <p:cNvSpPr/>
          <p:nvPr/>
        </p:nvSpPr>
        <p:spPr>
          <a:xfrm>
            <a:off x="7085400" y="1366425"/>
            <a:ext cx="1644300" cy="16443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5000"/>
              <a:t>6</a:t>
            </a:r>
            <a:endParaRPr sz="5000"/>
          </a:p>
        </p:txBody>
      </p:sp>
      <p:pic>
        <p:nvPicPr>
          <p:cNvPr id="463" name="Google Shape;463;p82"/>
          <p:cNvPicPr preferRelativeResize="0"/>
          <p:nvPr/>
        </p:nvPicPr>
        <p:blipFill>
          <a:blip r:embed="rId3">
            <a:alphaModFix/>
          </a:blip>
          <a:stretch>
            <a:fillRect/>
          </a:stretch>
        </p:blipFill>
        <p:spPr>
          <a:xfrm flipH="1">
            <a:off x="4562924" y="3108925"/>
            <a:ext cx="2177401" cy="1644300"/>
          </a:xfrm>
          <a:prstGeom prst="rect">
            <a:avLst/>
          </a:prstGeom>
          <a:noFill/>
          <a:ln>
            <a:noFill/>
          </a:ln>
        </p:spPr>
      </p:pic>
      <p:pic>
        <p:nvPicPr>
          <p:cNvPr descr="Bitmoji Image" id="464" name="Google Shape;464;p82">
            <a:hlinkClick action="ppaction://hlinksldjump" r:id="rId4"/>
          </p:cNvPr>
          <p:cNvPicPr preferRelativeResize="0"/>
          <p:nvPr/>
        </p:nvPicPr>
        <p:blipFill>
          <a:blip r:embed="rId5">
            <a:alphaModFix/>
          </a:blip>
          <a:stretch>
            <a:fillRect/>
          </a:stretch>
        </p:blipFill>
        <p:spPr>
          <a:xfrm>
            <a:off x="7364001" y="3108922"/>
            <a:ext cx="2058600" cy="206897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8" name="Shape 468"/>
        <p:cNvGrpSpPr/>
        <p:nvPr/>
      </p:nvGrpSpPr>
      <p:grpSpPr>
        <a:xfrm>
          <a:off x="0" y="0"/>
          <a:ext cx="0" cy="0"/>
          <a:chOff x="0" y="0"/>
          <a:chExt cx="0" cy="0"/>
        </a:xfrm>
      </p:grpSpPr>
      <p:sp>
        <p:nvSpPr>
          <p:cNvPr id="469" name="Google Shape;469;p83"/>
          <p:cNvSpPr txBox="1"/>
          <p:nvPr>
            <p:ph idx="1" type="body"/>
          </p:nvPr>
        </p:nvSpPr>
        <p:spPr>
          <a:xfrm>
            <a:off x="987600" y="4230575"/>
            <a:ext cx="716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2600">
                <a:solidFill>
                  <a:srgbClr val="FFFFFF"/>
                </a:solidFill>
                <a:latin typeface="Century Gothic"/>
                <a:ea typeface="Century Gothic"/>
                <a:cs typeface="Century Gothic"/>
                <a:sym typeface="Century Gothic"/>
              </a:rPr>
              <a:t>Let's get to WORKING to making a FEAST</a:t>
            </a:r>
            <a:endParaRPr b="1" sz="2600">
              <a:solidFill>
                <a:srgbClr val="FFFFFF"/>
              </a:solidFill>
              <a:latin typeface="Century Gothic"/>
              <a:ea typeface="Century Gothic"/>
              <a:cs typeface="Century Gothic"/>
              <a:sym typeface="Century Gothic"/>
            </a:endParaRPr>
          </a:p>
        </p:txBody>
      </p:sp>
      <p:pic>
        <p:nvPicPr>
          <p:cNvPr id="470" name="Google Shape;470;p83"/>
          <p:cNvPicPr preferRelativeResize="0"/>
          <p:nvPr/>
        </p:nvPicPr>
        <p:blipFill>
          <a:blip r:embed="rId4">
            <a:alphaModFix/>
          </a:blip>
          <a:stretch>
            <a:fillRect/>
          </a:stretch>
        </p:blipFill>
        <p:spPr>
          <a:xfrm>
            <a:off x="2210125" y="152400"/>
            <a:ext cx="4723755" cy="4078175"/>
          </a:xfrm>
          <a:prstGeom prst="rect">
            <a:avLst/>
          </a:prstGeom>
          <a:noFill/>
          <a:ln>
            <a:noFill/>
          </a:ln>
        </p:spPr>
      </p:pic>
      <p:sp>
        <p:nvSpPr>
          <p:cNvPr id="471" name="Google Shape;471;p83"/>
          <p:cNvSpPr txBox="1"/>
          <p:nvPr/>
        </p:nvSpPr>
        <p:spPr>
          <a:xfrm rot="-482489">
            <a:off x="2430839" y="2832660"/>
            <a:ext cx="1975121" cy="406276"/>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u="sng">
                <a:solidFill>
                  <a:srgbClr val="FFFFFF"/>
                </a:solidFill>
                <a:latin typeface="Century Gothic"/>
                <a:ea typeface="Century Gothic"/>
                <a:cs typeface="Century Gothic"/>
                <a:sym typeface="Century Gothic"/>
                <a:hlinkClick>
                  <a:extLst>
                    <a:ext uri="{A12FA001-AC4F-418D-AE19-62706E023703}">
                      <ahyp:hlinkClr val="tx"/>
                    </a:ext>
                  </a:extLst>
                </a:hlinkClick>
              </a:rPr>
              <a:t>MASHED POTATOES</a:t>
            </a:r>
            <a:endParaRPr b="1">
              <a:solidFill>
                <a:srgbClr val="FFFFFF"/>
              </a:solidFill>
              <a:latin typeface="Century Gothic"/>
              <a:ea typeface="Century Gothic"/>
              <a:cs typeface="Century Gothic"/>
              <a:sym typeface="Century Gothic"/>
            </a:endParaRPr>
          </a:p>
        </p:txBody>
      </p:sp>
      <p:sp>
        <p:nvSpPr>
          <p:cNvPr id="472" name="Google Shape;472;p83"/>
          <p:cNvSpPr txBox="1"/>
          <p:nvPr/>
        </p:nvSpPr>
        <p:spPr>
          <a:xfrm rot="225447">
            <a:off x="5511247" y="2873174"/>
            <a:ext cx="1574785" cy="458483"/>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500">
              <a:solidFill>
                <a:srgbClr val="FFFFFF"/>
              </a:solidFill>
              <a:latin typeface="Century Gothic"/>
              <a:ea typeface="Century Gothic"/>
              <a:cs typeface="Century Gothic"/>
              <a:sym typeface="Century Gothic"/>
            </a:endParaRPr>
          </a:p>
        </p:txBody>
      </p:sp>
      <p:pic>
        <p:nvPicPr>
          <p:cNvPr descr="Bitmoji Image" id="473" name="Google Shape;473;p83"/>
          <p:cNvPicPr preferRelativeResize="0"/>
          <p:nvPr/>
        </p:nvPicPr>
        <p:blipFill>
          <a:blip r:embed="rId5">
            <a:alphaModFix/>
          </a:blip>
          <a:stretch>
            <a:fillRect/>
          </a:stretch>
        </p:blipFill>
        <p:spPr>
          <a:xfrm>
            <a:off x="-1154075" y="1512750"/>
            <a:ext cx="3566275" cy="37909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00"/>
        </a:solidFill>
      </p:bgPr>
    </p:bg>
    <p:spTree>
      <p:nvGrpSpPr>
        <p:cNvPr id="477" name="Shape 477"/>
        <p:cNvGrpSpPr/>
        <p:nvPr/>
      </p:nvGrpSpPr>
      <p:grpSpPr>
        <a:xfrm>
          <a:off x="0" y="0"/>
          <a:ext cx="0" cy="0"/>
          <a:chOff x="0" y="0"/>
          <a:chExt cx="0" cy="0"/>
        </a:xfrm>
      </p:grpSpPr>
      <p:sp>
        <p:nvSpPr>
          <p:cNvPr id="478" name="Google Shape;478;p84"/>
          <p:cNvSpPr txBox="1"/>
          <p:nvPr>
            <p:ph type="title"/>
          </p:nvPr>
        </p:nvSpPr>
        <p:spPr>
          <a:xfrm>
            <a:off x="311700" y="0"/>
            <a:ext cx="2808000" cy="3337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sz="3700">
              <a:latin typeface="Century Gothic"/>
              <a:ea typeface="Century Gothic"/>
              <a:cs typeface="Century Gothic"/>
              <a:sym typeface="Century Gothic"/>
            </a:endParaRPr>
          </a:p>
          <a:p>
            <a:pPr indent="0" lvl="0" marL="0" rtl="0" algn="ctr">
              <a:spcBef>
                <a:spcPts val="0"/>
              </a:spcBef>
              <a:spcAft>
                <a:spcPts val="0"/>
              </a:spcAft>
              <a:buNone/>
            </a:pPr>
            <a:r>
              <a:t/>
            </a:r>
            <a:endParaRPr sz="3700">
              <a:latin typeface="Century Gothic"/>
              <a:ea typeface="Century Gothic"/>
              <a:cs typeface="Century Gothic"/>
              <a:sym typeface="Century Gothic"/>
            </a:endParaRPr>
          </a:p>
          <a:p>
            <a:pPr indent="0" lvl="0" marL="0" rtl="0" algn="ctr">
              <a:spcBef>
                <a:spcPts val="0"/>
              </a:spcBef>
              <a:spcAft>
                <a:spcPts val="0"/>
              </a:spcAft>
              <a:buNone/>
            </a:pPr>
            <a:r>
              <a:rPr lang="en" sz="6300">
                <a:solidFill>
                  <a:srgbClr val="F3F3F3"/>
                </a:solidFill>
                <a:latin typeface="Amatic SC"/>
                <a:ea typeface="Amatic SC"/>
                <a:cs typeface="Amatic SC"/>
                <a:sym typeface="Amatic SC"/>
              </a:rPr>
              <a:t>MASHED</a:t>
            </a:r>
            <a:endParaRPr sz="6300">
              <a:solidFill>
                <a:srgbClr val="F3F3F3"/>
              </a:solidFill>
              <a:latin typeface="Amatic SC"/>
              <a:ea typeface="Amatic SC"/>
              <a:cs typeface="Amatic SC"/>
              <a:sym typeface="Amatic SC"/>
            </a:endParaRPr>
          </a:p>
          <a:p>
            <a:pPr indent="0" lvl="0" marL="0" rtl="0" algn="ctr">
              <a:spcBef>
                <a:spcPts val="0"/>
              </a:spcBef>
              <a:spcAft>
                <a:spcPts val="0"/>
              </a:spcAft>
              <a:buNone/>
            </a:pPr>
            <a:r>
              <a:rPr lang="en" sz="6300">
                <a:solidFill>
                  <a:srgbClr val="F3F3F3"/>
                </a:solidFill>
                <a:latin typeface="Amatic SC"/>
                <a:ea typeface="Amatic SC"/>
                <a:cs typeface="Amatic SC"/>
                <a:sym typeface="Amatic SC"/>
              </a:rPr>
              <a:t>POTATOES</a:t>
            </a:r>
            <a:endParaRPr sz="6300">
              <a:solidFill>
                <a:srgbClr val="F3F3F3"/>
              </a:solidFill>
              <a:latin typeface="Amatic SC"/>
              <a:ea typeface="Amatic SC"/>
              <a:cs typeface="Amatic SC"/>
              <a:sym typeface="Amatic SC"/>
            </a:endParaRPr>
          </a:p>
          <a:p>
            <a:pPr indent="0" lvl="0" marL="0" rtl="0" algn="ctr">
              <a:spcBef>
                <a:spcPts val="0"/>
              </a:spcBef>
              <a:spcAft>
                <a:spcPts val="0"/>
              </a:spcAft>
              <a:buNone/>
            </a:pPr>
            <a:r>
              <a:t/>
            </a:r>
            <a:endParaRPr sz="3700">
              <a:latin typeface="Century Gothic"/>
              <a:ea typeface="Century Gothic"/>
              <a:cs typeface="Century Gothic"/>
              <a:sym typeface="Century Gothic"/>
            </a:endParaRPr>
          </a:p>
          <a:p>
            <a:pPr indent="0" lvl="0" marL="0" rtl="0" algn="ctr">
              <a:spcBef>
                <a:spcPts val="0"/>
              </a:spcBef>
              <a:spcAft>
                <a:spcPts val="0"/>
              </a:spcAft>
              <a:buNone/>
            </a:pPr>
            <a:r>
              <a:rPr lang="en" sz="3200">
                <a:latin typeface="Amatic SC"/>
                <a:ea typeface="Amatic SC"/>
                <a:cs typeface="Amatic SC"/>
                <a:sym typeface="Amatic SC"/>
              </a:rPr>
              <a:t>Time to MASH the Potatoes</a:t>
            </a:r>
            <a:endParaRPr sz="3200">
              <a:latin typeface="Amatic SC"/>
              <a:ea typeface="Amatic SC"/>
              <a:cs typeface="Amatic SC"/>
              <a:sym typeface="Amatic SC"/>
            </a:endParaRPr>
          </a:p>
          <a:p>
            <a:pPr indent="0" lvl="0" marL="0" rtl="0" algn="ctr">
              <a:spcBef>
                <a:spcPts val="0"/>
              </a:spcBef>
              <a:spcAft>
                <a:spcPts val="0"/>
              </a:spcAft>
              <a:buNone/>
            </a:pPr>
            <a:r>
              <a:rPr lang="en" sz="3200">
                <a:latin typeface="Amatic SC"/>
                <a:ea typeface="Amatic SC"/>
                <a:cs typeface="Amatic SC"/>
                <a:sym typeface="Amatic SC"/>
              </a:rPr>
              <a:t>Will you have lumpy or smooth potatoes?</a:t>
            </a:r>
            <a:endParaRPr sz="3200">
              <a:latin typeface="Amatic SC"/>
              <a:ea typeface="Amatic SC"/>
              <a:cs typeface="Amatic SC"/>
              <a:sym typeface="Amatic SC"/>
            </a:endParaRPr>
          </a:p>
        </p:txBody>
      </p:sp>
      <p:pic>
        <p:nvPicPr>
          <p:cNvPr id="479" name="Google Shape;479;p84" title="Exercise Library: Crunch Kicks">
            <a:hlinkClick r:id="rId3"/>
          </p:cNvPr>
          <p:cNvPicPr preferRelativeResize="0"/>
          <p:nvPr/>
        </p:nvPicPr>
        <p:blipFill>
          <a:blip r:embed="rId4">
            <a:alphaModFix/>
          </a:blip>
          <a:stretch>
            <a:fillRect/>
          </a:stretch>
        </p:blipFill>
        <p:spPr>
          <a:xfrm>
            <a:off x="4704150" y="204500"/>
            <a:ext cx="3507575" cy="3389500"/>
          </a:xfrm>
          <a:prstGeom prst="rect">
            <a:avLst/>
          </a:prstGeom>
          <a:noFill/>
          <a:ln cap="flat" cmpd="sng" w="152400">
            <a:solidFill>
              <a:srgbClr val="8E7CC3"/>
            </a:solidFill>
            <a:prstDash val="solid"/>
            <a:round/>
            <a:headEnd len="sm" w="sm" type="none"/>
            <a:tailEnd len="sm" w="sm" type="none"/>
          </a:ln>
        </p:spPr>
      </p:pic>
      <p:pic>
        <p:nvPicPr>
          <p:cNvPr id="480" name="Google Shape;480;p84"/>
          <p:cNvPicPr preferRelativeResize="0"/>
          <p:nvPr/>
        </p:nvPicPr>
        <p:blipFill>
          <a:blip r:embed="rId5">
            <a:alphaModFix/>
          </a:blip>
          <a:stretch>
            <a:fillRect/>
          </a:stretch>
        </p:blipFill>
        <p:spPr>
          <a:xfrm rot="-1923583">
            <a:off x="2600223" y="1112906"/>
            <a:ext cx="1927580" cy="1218238"/>
          </a:xfrm>
          <a:prstGeom prst="rect">
            <a:avLst/>
          </a:prstGeom>
          <a:noFill/>
          <a:ln>
            <a:noFill/>
          </a:ln>
        </p:spPr>
      </p:pic>
      <p:pic>
        <p:nvPicPr>
          <p:cNvPr descr="Dee Dee Sharp hit the biggest with her first record for the Cameo/Parkway label, a blessing that pigeonholed the Philly songstress as a teenybopper forever to be identified with her number one smash from 1962, &quot;Mashed Potatoes Time.&quot; Living in Philadelphia, the home of Dick Clark's American Bandstand helped her career; she appeared on the syndicated teen dance show many times from 1962 to 1981. The first black female teen idol, Sharp also became a fixture on Clark's Caravan of Stars tours, and a familiar face in the popular 16 Magazine. &#10;&#10;Born Dione LaRue on September 9, 1945, she played piano from an early age, and directed choirs at her grandfather's and other churches in Philadelphia. After her mother suffered debilitating injuries from a car accident when LaRue was only 13, she gained a job as a background singer and developed the skills to work on sessions by Lloyd Price, Frankie Avalon, Fabian, Bobby Rydell, Jackie Wilson, and Chubby Checker. &#10;&#10;Lady luck helped when her vocals were added to Chubby Checker's &quot;Slow Twistin'&quot; (1962) making it a duet. Her first solo session was scheduled the next day -- the &quot;Mashed Potatoes Time&quot; session -- and at 17, Dione LaRue was became an overnight sensation. Producers Kal Mann and Bernie Lowe didn't like LaRue's name so they created Dee Dee Sharp, since everyone called her D and she sang in D sharp. &#10;&#10;Smaller hits followed: &quot;Gravy (For My Mashed Potatoes),&quot; &quot;Ride,&quot; &quot;Do the Bird,&quot; &quot;Wild,&quot; &quot;Willyam, Willyam,&quot; &quot;Never Pick a Pretty Boy,&quot; and &quot;I Really Love You&quot; in 1965 -- Sharp's first R&amp;B record. None sold like her first, but the young singer did all right. She appeared on American Bandstand to promote every release; Cameo promoted her as pop so she didn't see much of the chitlin' circuit; the label also sent her to modeling and charm school. &#10;&#10;Sharp and Checker hooked up and recorded an album together entitled Down to Earth, one of nine LPs that Cameo issued on Sharp (all with blinding colorful colors). Languishing record sales prompted her exit from Cameo to Atco/Atlantic Records. The Atco deal materialized partly because the label was trying to snag her soon-to-be husband Kenny Gamble to produce records, and used Sharp as bait. Three singles appeared (from 1966-1968) including a duet with Ben E. King (&quot;Whatcha Gonna Do About It&quot;). The tracks, done mostly in Memphis, were harder than the Cameo sides, but the promotion wasn't there. Displeased at Atco's efforts, Sharp, Gamble, and Leon Huff started Gamble Records in 1967, which issued three Dee Dee Sharp singles. Two more appeared on Gamble &amp; Huff's TSOP label, including the LP Happy 'Bout the Whole Thing. She then signed with Philadelphia International (PIR) -- as Dee Dee Sharp-Gamble -- for five singles and &quot;Conquer the World Together,&quot; a duet with Bunny Sigler (as David Siqler). &#10;&#10;Sharp also collaborated (uncredited) on many of the songs on Gamble Records, but by the time her second PIR album came out, she had begun divorce proceedings, finalized by 1980. A new earthier, sophisticated, foxy Sharp emerged after the Cameo recordings but nothing happened. While Checker made a career cutting dance hits and became an international superstar, Sharp's career lacked the horsepower, though she maintained good visibility via television, tours, concerts, and club dates that took her around the world. Besides her many television spots, she appeared in films including Desperately Seeking Susan, Don't Knock the Twist, Hairspray, Sister Act, and Troop Beverly Hills. A beauty, Sharp remarried (to Bill Witherspoon) and has been linked romantically with Gene Chandler, Muhammad Ali, and David Ruffin. Sharp enjoyed a fruitful career, despite minimal chart action after 1966. And except for some racial incidents in the South experienced by many African-American performers in the era, she emerged unscathed, un-addicted, and unscarred.   ~ Andrew Hamilton, All Music Guide&#10;&#10;PLEASE NOTE: I divided my uploads among multiple channels, Bookmark this link in your browser for instant access to an index with links to all of John1948's oldies classics. LINK: http://john1948.wikifoundry.com/page/John1948%27s+Youtube+Index" id="481" name="Google Shape;481;p84" title="Dee Dee Sharp - Mashed Potato Time">
            <a:hlinkClick r:id="rId6"/>
          </p:cNvPr>
          <p:cNvPicPr preferRelativeResize="0"/>
          <p:nvPr/>
        </p:nvPicPr>
        <p:blipFill>
          <a:blip r:embed="rId7">
            <a:alphaModFix/>
          </a:blip>
          <a:stretch>
            <a:fillRect/>
          </a:stretch>
        </p:blipFill>
        <p:spPr>
          <a:xfrm>
            <a:off x="9025" y="4795950"/>
            <a:ext cx="302675" cy="347550"/>
          </a:xfrm>
          <a:prstGeom prst="rect">
            <a:avLst/>
          </a:prstGeom>
          <a:noFill/>
          <a:ln>
            <a:noFill/>
          </a:ln>
        </p:spPr>
      </p:pic>
      <p:pic>
        <p:nvPicPr>
          <p:cNvPr descr="Bitmoji Image" id="482" name="Google Shape;482;p84">
            <a:hlinkClick action="ppaction://hlinksldjump" r:id="rId8"/>
          </p:cNvPr>
          <p:cNvPicPr preferRelativeResize="0"/>
          <p:nvPr/>
        </p:nvPicPr>
        <p:blipFill>
          <a:blip r:embed="rId9">
            <a:alphaModFix/>
          </a:blip>
          <a:stretch>
            <a:fillRect/>
          </a:stretch>
        </p:blipFill>
        <p:spPr>
          <a:xfrm>
            <a:off x="7193750" y="3647575"/>
            <a:ext cx="1950250" cy="14530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79"/>
                                        </p:tgtEl>
                                        <p:attrNameLst>
                                          <p:attrName>style.visibility</p:attrName>
                                        </p:attrNameLst>
                                      </p:cBhvr>
                                      <p:to>
                                        <p:strVal val="visible"/>
                                      </p:to>
                                    </p:set>
                                    <p:animEffect filter="fade" transition="in">
                                      <p:cBhvr>
                                        <p:cTn dur="1000"/>
                                        <p:tgtEl>
                                          <p:spTgt spid="4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1"/>
                                        </p:tgtEl>
                                        <p:attrNameLst>
                                          <p:attrName>style.visibility</p:attrName>
                                        </p:attrNameLst>
                                      </p:cBhvr>
                                      <p:to>
                                        <p:strVal val="visible"/>
                                      </p:to>
                                    </p:set>
                                    <p:animEffect filter="fade" transition="in">
                                      <p:cBhvr>
                                        <p:cTn dur="1000"/>
                                        <p:tgtEl>
                                          <p:spTgt spid="4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6" name="Shape 486"/>
        <p:cNvGrpSpPr/>
        <p:nvPr/>
      </p:nvGrpSpPr>
      <p:grpSpPr>
        <a:xfrm>
          <a:off x="0" y="0"/>
          <a:ext cx="0" cy="0"/>
          <a:chOff x="0" y="0"/>
          <a:chExt cx="0" cy="0"/>
        </a:xfrm>
      </p:grpSpPr>
      <p:sp>
        <p:nvSpPr>
          <p:cNvPr id="487" name="Google Shape;487;p85"/>
          <p:cNvSpPr txBox="1"/>
          <p:nvPr>
            <p:ph type="ctrTitle"/>
          </p:nvPr>
        </p:nvSpPr>
        <p:spPr>
          <a:xfrm>
            <a:off x="311700" y="289325"/>
            <a:ext cx="8520600" cy="1050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8900">
                <a:solidFill>
                  <a:srgbClr val="0000FF"/>
                </a:solidFill>
                <a:latin typeface="Impact"/>
                <a:ea typeface="Impact"/>
                <a:cs typeface="Impact"/>
                <a:sym typeface="Impact"/>
              </a:rPr>
              <a:t>SWEAT </a:t>
            </a:r>
            <a:r>
              <a:rPr lang="en" sz="8900">
                <a:solidFill>
                  <a:srgbClr val="FF0000"/>
                </a:solidFill>
                <a:latin typeface="Impact"/>
                <a:ea typeface="Impact"/>
                <a:cs typeface="Impact"/>
                <a:sym typeface="Impact"/>
              </a:rPr>
              <a:t>FOR</a:t>
            </a:r>
            <a:r>
              <a:rPr lang="en" sz="8900">
                <a:solidFill>
                  <a:srgbClr val="0000FF"/>
                </a:solidFill>
                <a:latin typeface="Impact"/>
                <a:ea typeface="Impact"/>
                <a:cs typeface="Impact"/>
                <a:sym typeface="Impact"/>
              </a:rPr>
              <a:t> A </a:t>
            </a:r>
            <a:r>
              <a:rPr lang="en" sz="8900">
                <a:solidFill>
                  <a:srgbClr val="FF0000"/>
                </a:solidFill>
                <a:latin typeface="Impact"/>
                <a:ea typeface="Impact"/>
                <a:cs typeface="Impact"/>
                <a:sym typeface="Impact"/>
              </a:rPr>
              <a:t>VET</a:t>
            </a:r>
            <a:endParaRPr sz="8900">
              <a:solidFill>
                <a:srgbClr val="FF0000"/>
              </a:solidFill>
              <a:latin typeface="Impact"/>
              <a:ea typeface="Impact"/>
              <a:cs typeface="Impact"/>
              <a:sym typeface="Impact"/>
            </a:endParaRPr>
          </a:p>
        </p:txBody>
      </p:sp>
      <p:pic>
        <p:nvPicPr>
          <p:cNvPr descr="jogging" id="488" name="Google Shape;488;p85"/>
          <p:cNvPicPr preferRelativeResize="0"/>
          <p:nvPr/>
        </p:nvPicPr>
        <p:blipFill>
          <a:blip r:embed="rId4">
            <a:alphaModFix/>
          </a:blip>
          <a:stretch>
            <a:fillRect/>
          </a:stretch>
        </p:blipFill>
        <p:spPr>
          <a:xfrm>
            <a:off x="6203300" y="552650"/>
            <a:ext cx="2291775" cy="2291775"/>
          </a:xfrm>
          <a:prstGeom prst="rect">
            <a:avLst/>
          </a:prstGeom>
          <a:noFill/>
          <a:ln>
            <a:noFill/>
          </a:ln>
        </p:spPr>
      </p:pic>
      <p:pic>
        <p:nvPicPr>
          <p:cNvPr descr="gym time" id="489" name="Google Shape;489;p85"/>
          <p:cNvPicPr preferRelativeResize="0"/>
          <p:nvPr/>
        </p:nvPicPr>
        <p:blipFill rotWithShape="1">
          <a:blip r:embed="rId5">
            <a:alphaModFix/>
          </a:blip>
          <a:srcRect b="27071" l="19788" r="0" t="0"/>
          <a:stretch/>
        </p:blipFill>
        <p:spPr>
          <a:xfrm>
            <a:off x="214325" y="2355150"/>
            <a:ext cx="3040875" cy="2764650"/>
          </a:xfrm>
          <a:prstGeom prst="rect">
            <a:avLst/>
          </a:prstGeom>
          <a:noFill/>
          <a:ln>
            <a:noFill/>
          </a:ln>
        </p:spPr>
      </p:pic>
      <p:pic>
        <p:nvPicPr>
          <p:cNvPr descr="Bitmoji Image" id="490" name="Google Shape;490;p85"/>
          <p:cNvPicPr preferRelativeResize="0"/>
          <p:nvPr/>
        </p:nvPicPr>
        <p:blipFill>
          <a:blip r:embed="rId6">
            <a:alphaModFix/>
          </a:blip>
          <a:stretch>
            <a:fillRect/>
          </a:stretch>
        </p:blipFill>
        <p:spPr>
          <a:xfrm>
            <a:off x="-191462" y="-160725"/>
            <a:ext cx="2673675" cy="2619375"/>
          </a:xfrm>
          <a:prstGeom prst="rect">
            <a:avLst/>
          </a:prstGeom>
          <a:noFill/>
          <a:ln>
            <a:noFill/>
          </a:ln>
        </p:spPr>
      </p:pic>
      <p:pic>
        <p:nvPicPr>
          <p:cNvPr descr="Clientmoji" id="491" name="Google Shape;491;p85"/>
          <p:cNvPicPr preferRelativeResize="0"/>
          <p:nvPr/>
        </p:nvPicPr>
        <p:blipFill rotWithShape="1">
          <a:blip r:embed="rId7">
            <a:alphaModFix/>
          </a:blip>
          <a:srcRect b="0" l="0" r="0" t="39849"/>
          <a:stretch/>
        </p:blipFill>
        <p:spPr>
          <a:xfrm>
            <a:off x="3189925" y="1712875"/>
            <a:ext cx="5954075" cy="3693000"/>
          </a:xfrm>
          <a:prstGeom prst="rect">
            <a:avLst/>
          </a:prstGeom>
          <a:noFill/>
          <a:ln>
            <a:noFill/>
          </a:ln>
        </p:spPr>
      </p:pic>
      <p:pic>
        <p:nvPicPr>
          <p:cNvPr id="492" name="Google Shape;492;p85"/>
          <p:cNvPicPr preferRelativeResize="0"/>
          <p:nvPr/>
        </p:nvPicPr>
        <p:blipFill>
          <a:blip r:embed="rId8">
            <a:alphaModFix/>
          </a:blip>
          <a:stretch>
            <a:fillRect/>
          </a:stretch>
        </p:blipFill>
        <p:spPr>
          <a:xfrm>
            <a:off x="4374799" y="1041912"/>
            <a:ext cx="1605426" cy="1313250"/>
          </a:xfrm>
          <a:prstGeom prst="rect">
            <a:avLst/>
          </a:prstGeom>
          <a:noFill/>
          <a:ln>
            <a:noFill/>
          </a:ln>
        </p:spPr>
      </p:pic>
      <p:sp>
        <p:nvSpPr>
          <p:cNvPr id="493" name="Google Shape;493;p85"/>
          <p:cNvSpPr txBox="1"/>
          <p:nvPr/>
        </p:nvSpPr>
        <p:spPr>
          <a:xfrm>
            <a:off x="4614150" y="1041900"/>
            <a:ext cx="1167900" cy="81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0000FF"/>
                </a:solidFill>
                <a:latin typeface="Annie Use Your Telescope"/>
                <a:ea typeface="Annie Use Your Telescope"/>
                <a:cs typeface="Annie Use Your Telescope"/>
                <a:sym typeface="Annie Use Your Telescope"/>
              </a:rPr>
              <a:t>Thank you for your Service!</a:t>
            </a:r>
            <a:endParaRPr sz="1800">
              <a:solidFill>
                <a:srgbClr val="0000FF"/>
              </a:solidFill>
              <a:latin typeface="Annie Use Your Telescope"/>
              <a:ea typeface="Annie Use Your Telescope"/>
              <a:cs typeface="Annie Use Your Telescope"/>
              <a:sym typeface="Annie Use Your Telescop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7" name="Shape 497"/>
        <p:cNvGrpSpPr/>
        <p:nvPr/>
      </p:nvGrpSpPr>
      <p:grpSpPr>
        <a:xfrm>
          <a:off x="0" y="0"/>
          <a:ext cx="0" cy="0"/>
          <a:chOff x="0" y="0"/>
          <a:chExt cx="0" cy="0"/>
        </a:xfrm>
      </p:grpSpPr>
      <p:sp>
        <p:nvSpPr>
          <p:cNvPr id="498" name="Google Shape;498;p86"/>
          <p:cNvSpPr/>
          <p:nvPr/>
        </p:nvSpPr>
        <p:spPr>
          <a:xfrm>
            <a:off x="1646450" y="214450"/>
            <a:ext cx="3528900" cy="514200"/>
          </a:xfrm>
          <a:prstGeom prst="rightArrow">
            <a:avLst>
              <a:gd fmla="val 50000" name="adj1"/>
              <a:gd fmla="val 50000" name="adj2"/>
            </a:avLst>
          </a:prstGeom>
          <a:solidFill>
            <a:schemeClr val="lt2"/>
          </a:solidFill>
          <a:ln cap="flat" cmpd="sng" w="952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9" name="Google Shape;499;p86"/>
          <p:cNvPicPr preferRelativeResize="0"/>
          <p:nvPr/>
        </p:nvPicPr>
        <p:blipFill>
          <a:blip r:embed="rId4">
            <a:alphaModFix/>
          </a:blip>
          <a:stretch>
            <a:fillRect/>
          </a:stretch>
        </p:blipFill>
        <p:spPr>
          <a:xfrm>
            <a:off x="46475" y="859325"/>
            <a:ext cx="2000200" cy="1305225"/>
          </a:xfrm>
          <a:prstGeom prst="rect">
            <a:avLst/>
          </a:prstGeom>
          <a:noFill/>
          <a:ln cap="flat" cmpd="sng" w="76200">
            <a:solidFill>
              <a:srgbClr val="0000FF"/>
            </a:solidFill>
            <a:prstDash val="solid"/>
            <a:round/>
            <a:headEnd len="sm" w="sm" type="none"/>
            <a:tailEnd len="sm" w="sm" type="none"/>
          </a:ln>
        </p:spPr>
      </p:pic>
      <p:pic>
        <p:nvPicPr>
          <p:cNvPr id="500" name="Google Shape;500;p86"/>
          <p:cNvPicPr preferRelativeResize="0"/>
          <p:nvPr/>
        </p:nvPicPr>
        <p:blipFill rotWithShape="1">
          <a:blip r:embed="rId5">
            <a:alphaModFix/>
          </a:blip>
          <a:srcRect b="0" l="23118" r="28494" t="8933"/>
          <a:stretch/>
        </p:blipFill>
        <p:spPr>
          <a:xfrm>
            <a:off x="6975875" y="171550"/>
            <a:ext cx="2100275" cy="1455250"/>
          </a:xfrm>
          <a:prstGeom prst="rect">
            <a:avLst/>
          </a:prstGeom>
          <a:noFill/>
          <a:ln cap="flat" cmpd="sng" w="76200">
            <a:solidFill>
              <a:srgbClr val="CC0000"/>
            </a:solidFill>
            <a:prstDash val="solid"/>
            <a:round/>
            <a:headEnd len="sm" w="sm" type="none"/>
            <a:tailEnd len="sm" w="sm" type="none"/>
          </a:ln>
        </p:spPr>
      </p:pic>
      <p:sp>
        <p:nvSpPr>
          <p:cNvPr id="501" name="Google Shape;501;p86"/>
          <p:cNvSpPr txBox="1"/>
          <p:nvPr/>
        </p:nvSpPr>
        <p:spPr>
          <a:xfrm>
            <a:off x="5272100" y="171550"/>
            <a:ext cx="1634100" cy="6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600">
                <a:solidFill>
                  <a:srgbClr val="0000FF"/>
                </a:solidFill>
                <a:latin typeface="Amatic SC"/>
                <a:ea typeface="Amatic SC"/>
                <a:cs typeface="Amatic SC"/>
                <a:sym typeface="Amatic SC"/>
              </a:rPr>
              <a:t> 3 JUMPING JACKS </a:t>
            </a:r>
            <a:endParaRPr b="1" sz="3600">
              <a:solidFill>
                <a:srgbClr val="0000FF"/>
              </a:solidFill>
              <a:latin typeface="Amatic SC"/>
              <a:ea typeface="Amatic SC"/>
              <a:cs typeface="Amatic SC"/>
              <a:sym typeface="Amatic SC"/>
            </a:endParaRPr>
          </a:p>
        </p:txBody>
      </p:sp>
      <p:sp>
        <p:nvSpPr>
          <p:cNvPr id="502" name="Google Shape;502;p86"/>
          <p:cNvSpPr/>
          <p:nvPr/>
        </p:nvSpPr>
        <p:spPr>
          <a:xfrm>
            <a:off x="8106375" y="1842800"/>
            <a:ext cx="514200" cy="1860300"/>
          </a:xfrm>
          <a:prstGeom prst="downArrow">
            <a:avLst>
              <a:gd fmla="val 50000" name="adj1"/>
              <a:gd fmla="val 50000" name="adj2"/>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86"/>
          <p:cNvSpPr txBox="1"/>
          <p:nvPr/>
        </p:nvSpPr>
        <p:spPr>
          <a:xfrm>
            <a:off x="46475" y="85725"/>
            <a:ext cx="2178600" cy="6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EFEFEF"/>
                </a:solidFill>
                <a:latin typeface="Amatic SC"/>
                <a:ea typeface="Amatic SC"/>
                <a:cs typeface="Amatic SC"/>
                <a:sym typeface="Amatic SC"/>
              </a:rPr>
              <a:t> 2 PUSH UPS</a:t>
            </a:r>
            <a:endParaRPr b="1" sz="3600">
              <a:solidFill>
                <a:srgbClr val="EFEFEF"/>
              </a:solidFill>
              <a:latin typeface="Amatic SC"/>
              <a:ea typeface="Amatic SC"/>
              <a:cs typeface="Amatic SC"/>
              <a:sym typeface="Amatic SC"/>
            </a:endParaRPr>
          </a:p>
        </p:txBody>
      </p:sp>
      <p:sp>
        <p:nvSpPr>
          <p:cNvPr id="504" name="Google Shape;504;p86"/>
          <p:cNvSpPr txBox="1"/>
          <p:nvPr/>
        </p:nvSpPr>
        <p:spPr>
          <a:xfrm>
            <a:off x="7827775" y="3825475"/>
            <a:ext cx="1326600" cy="84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600">
                <a:solidFill>
                  <a:srgbClr val="0000FF"/>
                </a:solidFill>
                <a:latin typeface="Amatic SC"/>
                <a:ea typeface="Amatic SC"/>
                <a:cs typeface="Amatic SC"/>
                <a:sym typeface="Amatic SC"/>
              </a:rPr>
              <a:t>3 </a:t>
            </a:r>
            <a:r>
              <a:rPr b="1" lang="en" sz="3600">
                <a:solidFill>
                  <a:srgbClr val="0000FF"/>
                </a:solidFill>
                <a:latin typeface="Amatic SC"/>
                <a:ea typeface="Amatic SC"/>
                <a:cs typeface="Amatic SC"/>
                <a:sym typeface="Amatic SC"/>
              </a:rPr>
              <a:t>flutter kicks</a:t>
            </a:r>
            <a:endParaRPr b="1" sz="3600">
              <a:solidFill>
                <a:srgbClr val="0000FF"/>
              </a:solidFill>
              <a:latin typeface="Amatic SC"/>
              <a:ea typeface="Amatic SC"/>
              <a:cs typeface="Amatic SC"/>
              <a:sym typeface="Amatic SC"/>
            </a:endParaRPr>
          </a:p>
        </p:txBody>
      </p:sp>
      <p:sp>
        <p:nvSpPr>
          <p:cNvPr id="505" name="Google Shape;505;p86"/>
          <p:cNvSpPr/>
          <p:nvPr/>
        </p:nvSpPr>
        <p:spPr>
          <a:xfrm>
            <a:off x="3429000" y="4071925"/>
            <a:ext cx="1843200" cy="514200"/>
          </a:xfrm>
          <a:prstGeom prst="leftArrow">
            <a:avLst>
              <a:gd fmla="val 50000" name="adj1"/>
              <a:gd fmla="val 50000" name="adj2"/>
            </a:avLst>
          </a:prstGeom>
          <a:solidFill>
            <a:schemeClr val="lt2"/>
          </a:solidFill>
          <a:ln cap="flat" cmpd="sng" w="952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86"/>
          <p:cNvSpPr txBox="1"/>
          <p:nvPr/>
        </p:nvSpPr>
        <p:spPr>
          <a:xfrm>
            <a:off x="0" y="2801075"/>
            <a:ext cx="1135800" cy="225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600">
                <a:solidFill>
                  <a:srgbClr val="FFFFFF"/>
                </a:solidFill>
                <a:latin typeface="Amatic SC"/>
                <a:ea typeface="Amatic SC"/>
                <a:cs typeface="Amatic SC"/>
                <a:sym typeface="Amatic SC"/>
              </a:rPr>
              <a:t> 2 Squat jumps</a:t>
            </a:r>
            <a:endParaRPr b="1" sz="3600">
              <a:solidFill>
                <a:srgbClr val="FFFFFF"/>
              </a:solidFill>
              <a:latin typeface="Amatic SC"/>
              <a:ea typeface="Amatic SC"/>
              <a:cs typeface="Amatic SC"/>
              <a:sym typeface="Amatic SC"/>
            </a:endParaRPr>
          </a:p>
        </p:txBody>
      </p:sp>
      <p:sp>
        <p:nvSpPr>
          <p:cNvPr id="507" name="Google Shape;507;p86"/>
          <p:cNvSpPr/>
          <p:nvPr/>
        </p:nvSpPr>
        <p:spPr>
          <a:xfrm>
            <a:off x="878675" y="2369686"/>
            <a:ext cx="514200" cy="1171200"/>
          </a:xfrm>
          <a:prstGeom prst="upArrow">
            <a:avLst>
              <a:gd fmla="val 50000" name="adj1"/>
              <a:gd fmla="val 50000" name="adj2"/>
            </a:avLst>
          </a:prstGeom>
          <a:solidFill>
            <a:srgbClr val="0000FF"/>
          </a:solidFill>
          <a:ln cap="flat" cmpd="sng" w="952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Bitmoji Image" id="508" name="Google Shape;508;p86">
            <a:hlinkClick action="ppaction://hlinksldjump" r:id="rId6"/>
          </p:cNvPr>
          <p:cNvPicPr preferRelativeResize="0"/>
          <p:nvPr/>
        </p:nvPicPr>
        <p:blipFill rotWithShape="1">
          <a:blip r:embed="rId7">
            <a:alphaModFix/>
          </a:blip>
          <a:srcRect b="43342" l="0" r="0" t="0"/>
          <a:stretch/>
        </p:blipFill>
        <p:spPr>
          <a:xfrm>
            <a:off x="5175350" y="1232725"/>
            <a:ext cx="3790950" cy="2147850"/>
          </a:xfrm>
          <a:prstGeom prst="rect">
            <a:avLst/>
          </a:prstGeom>
          <a:noFill/>
          <a:ln>
            <a:noFill/>
          </a:ln>
        </p:spPr>
      </p:pic>
      <p:pic>
        <p:nvPicPr>
          <p:cNvPr id="509" name="Google Shape;509;p86"/>
          <p:cNvPicPr preferRelativeResize="0"/>
          <p:nvPr/>
        </p:nvPicPr>
        <p:blipFill rotWithShape="1">
          <a:blip r:embed="rId8">
            <a:alphaModFix/>
          </a:blip>
          <a:srcRect b="0" l="24358" r="5964" t="21556"/>
          <a:stretch/>
        </p:blipFill>
        <p:spPr>
          <a:xfrm>
            <a:off x="5420025" y="3380700"/>
            <a:ext cx="2100275" cy="1677325"/>
          </a:xfrm>
          <a:prstGeom prst="rect">
            <a:avLst/>
          </a:prstGeom>
          <a:noFill/>
          <a:ln cap="flat" cmpd="sng" w="76200">
            <a:solidFill>
              <a:srgbClr val="0000FF"/>
            </a:solidFill>
            <a:prstDash val="solid"/>
            <a:round/>
            <a:headEnd len="sm" w="sm" type="none"/>
            <a:tailEnd len="sm" w="sm" type="none"/>
          </a:ln>
        </p:spPr>
      </p:pic>
      <p:pic>
        <p:nvPicPr>
          <p:cNvPr id="510" name="Google Shape;510;p86"/>
          <p:cNvPicPr preferRelativeResize="0"/>
          <p:nvPr/>
        </p:nvPicPr>
        <p:blipFill rotWithShape="1">
          <a:blip r:embed="rId9">
            <a:alphaModFix/>
          </a:blip>
          <a:srcRect b="0" l="24814" r="21684" t="0"/>
          <a:stretch/>
        </p:blipFill>
        <p:spPr>
          <a:xfrm>
            <a:off x="1395625" y="3447801"/>
            <a:ext cx="1885551" cy="1543125"/>
          </a:xfrm>
          <a:prstGeom prst="rect">
            <a:avLst/>
          </a:prstGeom>
          <a:noFill/>
          <a:ln cap="flat" cmpd="sng" w="76200">
            <a:solidFill>
              <a:srgbClr val="FF0000"/>
            </a:solidFill>
            <a:prstDash val="solid"/>
            <a:round/>
            <a:headEnd len="sm" w="sm" type="none"/>
            <a:tailEnd len="sm" w="sm" type="none"/>
          </a:ln>
        </p:spPr>
      </p:pic>
      <p:sp>
        <p:nvSpPr>
          <p:cNvPr id="511" name="Google Shape;511;p86"/>
          <p:cNvSpPr txBox="1"/>
          <p:nvPr/>
        </p:nvSpPr>
        <p:spPr>
          <a:xfrm>
            <a:off x="2871800" y="985850"/>
            <a:ext cx="2421600" cy="2185800"/>
          </a:xfrm>
          <a:prstGeom prst="rect">
            <a:avLst/>
          </a:prstGeom>
          <a:solidFill>
            <a:srgbClr val="FFFFFF"/>
          </a:solidFill>
          <a:ln cap="flat" cmpd="sng" w="76200">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600">
                <a:latin typeface="Happy Monkey"/>
                <a:ea typeface="Happy Monkey"/>
                <a:cs typeface="Happy Monkey"/>
                <a:sym typeface="Happy Monkey"/>
              </a:rPr>
              <a:t>Can you do all these movements before the music ends?</a:t>
            </a:r>
            <a:endParaRPr b="1" sz="2600">
              <a:latin typeface="Happy Monkey"/>
              <a:ea typeface="Happy Monkey"/>
              <a:cs typeface="Happy Monkey"/>
              <a:sym typeface="Happy Monkey"/>
            </a:endParaRPr>
          </a:p>
        </p:txBody>
      </p:sp>
      <p:pic>
        <p:nvPicPr>
          <p:cNvPr descr="1 Hour loop of your favorite workout song&#10;Be sure to Subscribe and Share!" id="512" name="Google Shape;512;p86" title="Rocky Theme Song (1 Hour Loop)">
            <a:hlinkClick r:id="rId10"/>
          </p:cNvPr>
          <p:cNvPicPr preferRelativeResize="0"/>
          <p:nvPr/>
        </p:nvPicPr>
        <p:blipFill>
          <a:blip r:embed="rId11">
            <a:alphaModFix/>
          </a:blip>
          <a:stretch>
            <a:fillRect/>
          </a:stretch>
        </p:blipFill>
        <p:spPr>
          <a:xfrm>
            <a:off x="0" y="4950425"/>
            <a:ext cx="200024" cy="19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2"/>
                                        </p:tgtEl>
                                        <p:attrNameLst>
                                          <p:attrName>style.visibility</p:attrName>
                                        </p:attrNameLst>
                                      </p:cBhvr>
                                      <p:to>
                                        <p:strVal val="visible"/>
                                      </p:to>
                                    </p:set>
                                    <p:animEffect filter="fade" transition="in">
                                      <p:cBhvr>
                                        <p:cTn dur="1000"/>
                                        <p:tgtEl>
                                          <p:spTgt spid="5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16" name="Shape 516"/>
        <p:cNvGrpSpPr/>
        <p:nvPr/>
      </p:nvGrpSpPr>
      <p:grpSpPr>
        <a:xfrm>
          <a:off x="0" y="0"/>
          <a:ext cx="0" cy="0"/>
          <a:chOff x="0" y="0"/>
          <a:chExt cx="0" cy="0"/>
        </a:xfrm>
      </p:grpSpPr>
      <p:sp>
        <p:nvSpPr>
          <p:cNvPr id="517" name="Google Shape;517;p87"/>
          <p:cNvSpPr txBox="1"/>
          <p:nvPr>
            <p:ph idx="4294967295" type="title"/>
          </p:nvPr>
        </p:nvSpPr>
        <p:spPr>
          <a:xfrm>
            <a:off x="5836250" y="1680900"/>
            <a:ext cx="3204000" cy="252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800">
                <a:solidFill>
                  <a:srgbClr val="EFEFEF"/>
                </a:solidFill>
              </a:rPr>
              <a:t>WHAT CAN SPIN LONGER THAN A </a:t>
            </a:r>
            <a:endParaRPr sz="4800">
              <a:solidFill>
                <a:srgbClr val="EFEFEF"/>
              </a:solidFill>
            </a:endParaRPr>
          </a:p>
          <a:p>
            <a:pPr indent="0" lvl="0" marL="0" rtl="0" algn="l">
              <a:spcBef>
                <a:spcPts val="0"/>
              </a:spcBef>
              <a:spcAft>
                <a:spcPts val="0"/>
              </a:spcAft>
              <a:buNone/>
            </a:pPr>
            <a:r>
              <a:rPr lang="en" sz="4800">
                <a:solidFill>
                  <a:srgbClr val="EFEFEF"/>
                </a:solidFill>
              </a:rPr>
              <a:t>DREIDEL?</a:t>
            </a:r>
            <a:endParaRPr sz="4800">
              <a:solidFill>
                <a:srgbClr val="EFEFEF"/>
              </a:solidFill>
            </a:endParaRPr>
          </a:p>
        </p:txBody>
      </p:sp>
      <p:pic>
        <p:nvPicPr>
          <p:cNvPr id="518" name="Google Shape;518;p87"/>
          <p:cNvPicPr preferRelativeResize="0"/>
          <p:nvPr/>
        </p:nvPicPr>
        <p:blipFill rotWithShape="1">
          <a:blip r:embed="rId4">
            <a:alphaModFix/>
          </a:blip>
          <a:srcRect b="11008" l="31787" r="31783" t="0"/>
          <a:stretch/>
        </p:blipFill>
        <p:spPr>
          <a:xfrm>
            <a:off x="76200" y="70650"/>
            <a:ext cx="1822200" cy="5002200"/>
          </a:xfrm>
          <a:prstGeom prst="rect">
            <a:avLst/>
          </a:prstGeom>
          <a:noFill/>
          <a:ln>
            <a:noFill/>
          </a:ln>
        </p:spPr>
      </p:pic>
      <p:pic>
        <p:nvPicPr>
          <p:cNvPr id="519" name="Google Shape;519;p87"/>
          <p:cNvPicPr preferRelativeResize="0"/>
          <p:nvPr/>
        </p:nvPicPr>
        <p:blipFill rotWithShape="1">
          <a:blip r:embed="rId5">
            <a:alphaModFix/>
          </a:blip>
          <a:srcRect b="0" l="35428" r="35428" t="0"/>
          <a:stretch/>
        </p:blipFill>
        <p:spPr>
          <a:xfrm>
            <a:off x="1939424" y="70650"/>
            <a:ext cx="1822202" cy="5002196"/>
          </a:xfrm>
          <a:prstGeom prst="rect">
            <a:avLst/>
          </a:prstGeom>
          <a:noFill/>
          <a:ln>
            <a:noFill/>
          </a:ln>
        </p:spPr>
      </p:pic>
      <p:pic>
        <p:nvPicPr>
          <p:cNvPr id="520" name="Google Shape;520;p87"/>
          <p:cNvPicPr preferRelativeResize="0"/>
          <p:nvPr/>
        </p:nvPicPr>
        <p:blipFill rotWithShape="1">
          <a:blip r:embed="rId6">
            <a:alphaModFix/>
          </a:blip>
          <a:srcRect b="0" l="25350" r="25350" t="0"/>
          <a:stretch/>
        </p:blipFill>
        <p:spPr>
          <a:xfrm>
            <a:off x="3802650" y="70650"/>
            <a:ext cx="1822201" cy="5002198"/>
          </a:xfrm>
          <a:prstGeom prst="rect">
            <a:avLst/>
          </a:prstGeom>
          <a:noFill/>
          <a:ln>
            <a:noFill/>
          </a:ln>
        </p:spPr>
      </p:pic>
      <p:pic>
        <p:nvPicPr>
          <p:cNvPr id="521" name="Google Shape;521;p87"/>
          <p:cNvPicPr preferRelativeResize="0"/>
          <p:nvPr/>
        </p:nvPicPr>
        <p:blipFill>
          <a:blip r:embed="rId7">
            <a:alphaModFix/>
          </a:blip>
          <a:stretch>
            <a:fillRect/>
          </a:stretch>
        </p:blipFill>
        <p:spPr>
          <a:xfrm rot="1729893">
            <a:off x="7942164" y="3647856"/>
            <a:ext cx="1035020" cy="137996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525" name="Shape 525"/>
        <p:cNvGrpSpPr/>
        <p:nvPr/>
      </p:nvGrpSpPr>
      <p:grpSpPr>
        <a:xfrm>
          <a:off x="0" y="0"/>
          <a:ext cx="0" cy="0"/>
          <a:chOff x="0" y="0"/>
          <a:chExt cx="0" cy="0"/>
        </a:xfrm>
      </p:grpSpPr>
      <p:sp>
        <p:nvSpPr>
          <p:cNvPr id="526" name="Google Shape;526;p88"/>
          <p:cNvSpPr txBox="1"/>
          <p:nvPr/>
        </p:nvSpPr>
        <p:spPr>
          <a:xfrm>
            <a:off x="1315950" y="-33900"/>
            <a:ext cx="6512100" cy="3000000"/>
          </a:xfrm>
          <a:prstGeom prst="rect">
            <a:avLst/>
          </a:prstGeom>
          <a:noFill/>
          <a:ln>
            <a:noFill/>
          </a:ln>
          <a:effectLst>
            <a:outerShdw blurRad="85725" rotWithShape="0" algn="bl" dir="6720000" dist="76200">
              <a:srgbClr val="FFFFFF">
                <a:alpha val="51000"/>
              </a:srgb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lang="en" sz="5200">
                <a:solidFill>
                  <a:srgbClr val="0000FF"/>
                </a:solidFill>
                <a:latin typeface="Luckiest Guy"/>
                <a:ea typeface="Luckiest Guy"/>
                <a:cs typeface="Luckiest Guy"/>
                <a:sym typeface="Luckiest Guy"/>
              </a:rPr>
              <a:t>YES OR NO?</a:t>
            </a:r>
            <a:endParaRPr sz="5200">
              <a:solidFill>
                <a:srgbClr val="0000FF"/>
              </a:solidFill>
              <a:latin typeface="Luckiest Guy"/>
              <a:ea typeface="Luckiest Guy"/>
              <a:cs typeface="Luckiest Guy"/>
              <a:sym typeface="Luckiest Guy"/>
            </a:endParaRPr>
          </a:p>
          <a:p>
            <a:pPr indent="0" lvl="0" marL="0" rtl="0" algn="ctr">
              <a:spcBef>
                <a:spcPts val="0"/>
              </a:spcBef>
              <a:spcAft>
                <a:spcPts val="0"/>
              </a:spcAft>
              <a:buNone/>
            </a:pPr>
            <a:r>
              <a:t/>
            </a:r>
            <a:endParaRPr/>
          </a:p>
        </p:txBody>
      </p:sp>
      <p:pic>
        <p:nvPicPr>
          <p:cNvPr id="527" name="Google Shape;527;p88"/>
          <p:cNvPicPr preferRelativeResize="0"/>
          <p:nvPr/>
        </p:nvPicPr>
        <p:blipFill>
          <a:blip r:embed="rId3">
            <a:alphaModFix/>
          </a:blip>
          <a:stretch>
            <a:fillRect/>
          </a:stretch>
        </p:blipFill>
        <p:spPr>
          <a:xfrm>
            <a:off x="6847425" y="2571753"/>
            <a:ext cx="2152525" cy="2720875"/>
          </a:xfrm>
          <a:prstGeom prst="rect">
            <a:avLst/>
          </a:prstGeom>
          <a:noFill/>
          <a:ln>
            <a:noFill/>
          </a:ln>
        </p:spPr>
      </p:pic>
      <p:pic>
        <p:nvPicPr>
          <p:cNvPr id="528" name="Google Shape;528;p88"/>
          <p:cNvPicPr preferRelativeResize="0"/>
          <p:nvPr/>
        </p:nvPicPr>
        <p:blipFill>
          <a:blip r:embed="rId4">
            <a:alphaModFix/>
          </a:blip>
          <a:stretch>
            <a:fillRect/>
          </a:stretch>
        </p:blipFill>
        <p:spPr>
          <a:xfrm>
            <a:off x="559325" y="2470050"/>
            <a:ext cx="1500325" cy="2612325"/>
          </a:xfrm>
          <a:prstGeom prst="rect">
            <a:avLst/>
          </a:prstGeom>
          <a:noFill/>
          <a:ln>
            <a:noFill/>
          </a:ln>
        </p:spPr>
      </p:pic>
      <p:pic>
        <p:nvPicPr>
          <p:cNvPr id="529" name="Google Shape;529;p88"/>
          <p:cNvPicPr preferRelativeResize="0"/>
          <p:nvPr/>
        </p:nvPicPr>
        <p:blipFill>
          <a:blip r:embed="rId5">
            <a:alphaModFix/>
          </a:blip>
          <a:stretch>
            <a:fillRect/>
          </a:stretch>
        </p:blipFill>
        <p:spPr>
          <a:xfrm rot="2071310">
            <a:off x="1494888" y="2289771"/>
            <a:ext cx="3243904" cy="2656245"/>
          </a:xfrm>
          <a:prstGeom prst="rect">
            <a:avLst/>
          </a:prstGeom>
          <a:noFill/>
          <a:ln>
            <a:noFill/>
          </a:ln>
        </p:spPr>
      </p:pic>
      <p:pic>
        <p:nvPicPr>
          <p:cNvPr id="530" name="Google Shape;530;p88"/>
          <p:cNvPicPr preferRelativeResize="0"/>
          <p:nvPr/>
        </p:nvPicPr>
        <p:blipFill>
          <a:blip r:embed="rId6">
            <a:alphaModFix/>
          </a:blip>
          <a:stretch>
            <a:fillRect/>
          </a:stretch>
        </p:blipFill>
        <p:spPr>
          <a:xfrm rot="2700000">
            <a:off x="5519925" y="779099"/>
            <a:ext cx="3044499" cy="2492952"/>
          </a:xfrm>
          <a:prstGeom prst="rect">
            <a:avLst/>
          </a:prstGeom>
          <a:noFill/>
          <a:ln>
            <a:noFill/>
          </a:ln>
        </p:spPr>
      </p:pic>
      <p:sp>
        <p:nvSpPr>
          <p:cNvPr id="531" name="Google Shape;531;p88"/>
          <p:cNvSpPr/>
          <p:nvPr/>
        </p:nvSpPr>
        <p:spPr>
          <a:xfrm>
            <a:off x="150025" y="872750"/>
            <a:ext cx="8850000" cy="731700"/>
          </a:xfrm>
          <a:prstGeom prst="doubleWave">
            <a:avLst>
              <a:gd fmla="val 6250" name="adj1"/>
              <a:gd fmla="val 0" name="adj2"/>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300">
                <a:latin typeface="Bubblegum Sans"/>
                <a:ea typeface="Bubblegum Sans"/>
                <a:cs typeface="Bubblegum Sans"/>
                <a:sym typeface="Bubblegum Sans"/>
              </a:rPr>
              <a:t>Can you do 10 of these movements </a:t>
            </a:r>
            <a:endParaRPr sz="2300">
              <a:latin typeface="Bubblegum Sans"/>
              <a:ea typeface="Bubblegum Sans"/>
              <a:cs typeface="Bubblegum Sans"/>
              <a:sym typeface="Bubblegum Sans"/>
            </a:endParaRPr>
          </a:p>
          <a:p>
            <a:pPr indent="0" lvl="0" marL="0" rtl="0" algn="ctr">
              <a:spcBef>
                <a:spcPts val="0"/>
              </a:spcBef>
              <a:spcAft>
                <a:spcPts val="0"/>
              </a:spcAft>
              <a:buNone/>
            </a:pPr>
            <a:r>
              <a:rPr lang="en" sz="2300">
                <a:latin typeface="Bubblegum Sans"/>
                <a:ea typeface="Bubblegum Sans"/>
                <a:cs typeface="Bubblegum Sans"/>
                <a:sym typeface="Bubblegum Sans"/>
              </a:rPr>
              <a:t>before the dancer finishes spinning like a dreidel?</a:t>
            </a:r>
            <a:r>
              <a:rPr lang="en" sz="2600">
                <a:latin typeface="Freckle Face"/>
                <a:ea typeface="Freckle Face"/>
                <a:cs typeface="Freckle Face"/>
                <a:sym typeface="Freckle Face"/>
              </a:rPr>
              <a:t> </a:t>
            </a:r>
            <a:endParaRPr sz="2700">
              <a:latin typeface="Freckle Face"/>
              <a:ea typeface="Freckle Face"/>
              <a:cs typeface="Freckle Face"/>
              <a:sym typeface="Freckle Face"/>
            </a:endParaRPr>
          </a:p>
        </p:txBody>
      </p:sp>
      <p:pic>
        <p:nvPicPr>
          <p:cNvPr descr="Bitmoji Image" id="532" name="Google Shape;532;p88"/>
          <p:cNvPicPr preferRelativeResize="0"/>
          <p:nvPr/>
        </p:nvPicPr>
        <p:blipFill>
          <a:blip r:embed="rId7">
            <a:alphaModFix/>
          </a:blip>
          <a:stretch>
            <a:fillRect/>
          </a:stretch>
        </p:blipFill>
        <p:spPr>
          <a:xfrm>
            <a:off x="3278975" y="1449400"/>
            <a:ext cx="3790950" cy="36941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536" name="Shape 536"/>
        <p:cNvGrpSpPr/>
        <p:nvPr/>
      </p:nvGrpSpPr>
      <p:grpSpPr>
        <a:xfrm>
          <a:off x="0" y="0"/>
          <a:ext cx="0" cy="0"/>
          <a:chOff x="0" y="0"/>
          <a:chExt cx="0" cy="0"/>
        </a:xfrm>
      </p:grpSpPr>
      <p:sp>
        <p:nvSpPr>
          <p:cNvPr id="537" name="Google Shape;537;p89"/>
          <p:cNvSpPr txBox="1"/>
          <p:nvPr/>
        </p:nvSpPr>
        <p:spPr>
          <a:xfrm>
            <a:off x="2627850" y="151525"/>
            <a:ext cx="3888300" cy="7719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5700">
                <a:solidFill>
                  <a:srgbClr val="0000FF"/>
                </a:solidFill>
                <a:latin typeface="Luckiest Guy"/>
                <a:ea typeface="Luckiest Guy"/>
                <a:cs typeface="Luckiest Guy"/>
                <a:sym typeface="Luckiest Guy"/>
              </a:rPr>
              <a:t>YES</a:t>
            </a:r>
            <a:r>
              <a:rPr b="1" lang="en" sz="5700">
                <a:latin typeface="Luckiest Guy"/>
                <a:ea typeface="Luckiest Guy"/>
                <a:cs typeface="Luckiest Guy"/>
                <a:sym typeface="Luckiest Guy"/>
              </a:rPr>
              <a:t> </a:t>
            </a:r>
            <a:r>
              <a:rPr b="1" lang="en" sz="5700">
                <a:solidFill>
                  <a:srgbClr val="0000FF"/>
                </a:solidFill>
                <a:latin typeface="Luckiest Guy"/>
                <a:ea typeface="Luckiest Guy"/>
                <a:cs typeface="Luckiest Guy"/>
                <a:sym typeface="Luckiest Guy"/>
              </a:rPr>
              <a:t>OR NO?</a:t>
            </a:r>
            <a:endParaRPr b="1" sz="5700">
              <a:solidFill>
                <a:srgbClr val="0000FF"/>
              </a:solidFill>
              <a:latin typeface="Luckiest Guy"/>
              <a:ea typeface="Luckiest Guy"/>
              <a:cs typeface="Luckiest Guy"/>
              <a:sym typeface="Luckiest Guy"/>
            </a:endParaRPr>
          </a:p>
        </p:txBody>
      </p:sp>
      <p:pic>
        <p:nvPicPr>
          <p:cNvPr id="538" name="Google Shape;538;p89"/>
          <p:cNvPicPr preferRelativeResize="0"/>
          <p:nvPr/>
        </p:nvPicPr>
        <p:blipFill>
          <a:blip r:embed="rId3">
            <a:alphaModFix/>
          </a:blip>
          <a:stretch>
            <a:fillRect/>
          </a:stretch>
        </p:blipFill>
        <p:spPr>
          <a:xfrm>
            <a:off x="7303875" y="826025"/>
            <a:ext cx="1009650" cy="1276238"/>
          </a:xfrm>
          <a:prstGeom prst="rect">
            <a:avLst/>
          </a:prstGeom>
          <a:noFill/>
          <a:ln>
            <a:noFill/>
          </a:ln>
        </p:spPr>
      </p:pic>
      <p:pic>
        <p:nvPicPr>
          <p:cNvPr id="539" name="Google Shape;539;p89"/>
          <p:cNvPicPr preferRelativeResize="0"/>
          <p:nvPr/>
        </p:nvPicPr>
        <p:blipFill>
          <a:blip r:embed="rId4">
            <a:alphaModFix/>
          </a:blip>
          <a:stretch>
            <a:fillRect/>
          </a:stretch>
        </p:blipFill>
        <p:spPr>
          <a:xfrm rot="-593769">
            <a:off x="6272693" y="200685"/>
            <a:ext cx="1452413" cy="1189280"/>
          </a:xfrm>
          <a:prstGeom prst="rect">
            <a:avLst/>
          </a:prstGeom>
          <a:noFill/>
          <a:ln>
            <a:noFill/>
          </a:ln>
        </p:spPr>
      </p:pic>
      <p:pic>
        <p:nvPicPr>
          <p:cNvPr id="540" name="Google Shape;540;p89"/>
          <p:cNvPicPr preferRelativeResize="0"/>
          <p:nvPr/>
        </p:nvPicPr>
        <p:blipFill>
          <a:blip r:embed="rId5">
            <a:alphaModFix/>
          </a:blip>
          <a:stretch>
            <a:fillRect/>
          </a:stretch>
        </p:blipFill>
        <p:spPr>
          <a:xfrm>
            <a:off x="951925" y="826025"/>
            <a:ext cx="633200" cy="1102500"/>
          </a:xfrm>
          <a:prstGeom prst="rect">
            <a:avLst/>
          </a:prstGeom>
          <a:noFill/>
          <a:ln>
            <a:noFill/>
          </a:ln>
        </p:spPr>
      </p:pic>
      <p:pic>
        <p:nvPicPr>
          <p:cNvPr id="541" name="Google Shape;541;p89"/>
          <p:cNvPicPr preferRelativeResize="0"/>
          <p:nvPr/>
        </p:nvPicPr>
        <p:blipFill>
          <a:blip r:embed="rId6">
            <a:alphaModFix/>
          </a:blip>
          <a:stretch>
            <a:fillRect/>
          </a:stretch>
        </p:blipFill>
        <p:spPr>
          <a:xfrm rot="2391688">
            <a:off x="1290907" y="844335"/>
            <a:ext cx="1404833" cy="1150331"/>
          </a:xfrm>
          <a:prstGeom prst="rect">
            <a:avLst/>
          </a:prstGeom>
          <a:noFill/>
          <a:ln>
            <a:noFill/>
          </a:ln>
        </p:spPr>
      </p:pic>
      <p:cxnSp>
        <p:nvCxnSpPr>
          <p:cNvPr id="542" name="Google Shape;542;p89"/>
          <p:cNvCxnSpPr/>
          <p:nvPr/>
        </p:nvCxnSpPr>
        <p:spPr>
          <a:xfrm>
            <a:off x="4380250" y="1067550"/>
            <a:ext cx="31800" cy="3906900"/>
          </a:xfrm>
          <a:prstGeom prst="straightConnector1">
            <a:avLst/>
          </a:prstGeom>
          <a:noFill/>
          <a:ln cap="flat" cmpd="sng" w="152400">
            <a:solidFill>
              <a:srgbClr val="000000"/>
            </a:solidFill>
            <a:prstDash val="solid"/>
            <a:round/>
            <a:headEnd len="med" w="med" type="none"/>
            <a:tailEnd len="med" w="med" type="none"/>
          </a:ln>
        </p:spPr>
      </p:cxnSp>
      <p:pic>
        <p:nvPicPr>
          <p:cNvPr descr="Bitmoji Image" id="543" name="Google Shape;543;p89"/>
          <p:cNvPicPr preferRelativeResize="0"/>
          <p:nvPr/>
        </p:nvPicPr>
        <p:blipFill>
          <a:blip r:embed="rId7">
            <a:alphaModFix/>
          </a:blip>
          <a:stretch>
            <a:fillRect/>
          </a:stretch>
        </p:blipFill>
        <p:spPr>
          <a:xfrm>
            <a:off x="3565800" y="3480111"/>
            <a:ext cx="1545525" cy="1545525"/>
          </a:xfrm>
          <a:prstGeom prst="rect">
            <a:avLst/>
          </a:prstGeom>
          <a:noFill/>
          <a:ln>
            <a:noFill/>
          </a:ln>
        </p:spPr>
      </p:pic>
      <p:pic>
        <p:nvPicPr>
          <p:cNvPr descr=" " id="544" name="Google Shape;544;p89" title="Swan Lake 30 Turns">
            <a:hlinkClick r:id="rId8"/>
          </p:cNvPr>
          <p:cNvPicPr preferRelativeResize="0"/>
          <p:nvPr/>
        </p:nvPicPr>
        <p:blipFill>
          <a:blip r:embed="rId9">
            <a:alphaModFix/>
          </a:blip>
          <a:stretch>
            <a:fillRect/>
          </a:stretch>
        </p:blipFill>
        <p:spPr>
          <a:xfrm>
            <a:off x="3120863" y="1026700"/>
            <a:ext cx="3545000" cy="3988600"/>
          </a:xfrm>
          <a:prstGeom prst="rect">
            <a:avLst/>
          </a:prstGeom>
          <a:noFill/>
          <a:ln cap="flat" cmpd="sng" w="76200">
            <a:solidFill>
              <a:srgbClr val="EFEFEF"/>
            </a:solidFill>
            <a:prstDash val="solid"/>
            <a:round/>
            <a:headEnd len="sm" w="sm" type="none"/>
            <a:tailEnd len="sm" w="sm" type="none"/>
          </a:ln>
        </p:spPr>
      </p:pic>
      <p:pic>
        <p:nvPicPr>
          <p:cNvPr id="545" name="Google Shape;545;p89"/>
          <p:cNvPicPr preferRelativeResize="0"/>
          <p:nvPr/>
        </p:nvPicPr>
        <p:blipFill>
          <a:blip r:embed="rId10">
            <a:alphaModFix/>
          </a:blip>
          <a:stretch>
            <a:fillRect/>
          </a:stretch>
        </p:blipFill>
        <p:spPr>
          <a:xfrm rot="1710582">
            <a:off x="8188201" y="423079"/>
            <a:ext cx="633201" cy="954689"/>
          </a:xfrm>
          <a:prstGeom prst="rect">
            <a:avLst/>
          </a:prstGeom>
          <a:noFill/>
          <a:ln>
            <a:noFill/>
          </a:ln>
        </p:spPr>
      </p:pic>
      <p:pic>
        <p:nvPicPr>
          <p:cNvPr id="546" name="Google Shape;546;p89"/>
          <p:cNvPicPr preferRelativeResize="0"/>
          <p:nvPr/>
        </p:nvPicPr>
        <p:blipFill>
          <a:blip r:embed="rId11">
            <a:alphaModFix/>
          </a:blip>
          <a:stretch>
            <a:fillRect/>
          </a:stretch>
        </p:blipFill>
        <p:spPr>
          <a:xfrm>
            <a:off x="7041025" y="2311200"/>
            <a:ext cx="1969825" cy="2311475"/>
          </a:xfrm>
          <a:prstGeom prst="rect">
            <a:avLst/>
          </a:prstGeom>
          <a:noFill/>
          <a:ln cap="flat" cmpd="sng" w="76200">
            <a:solidFill>
              <a:srgbClr val="FF0000"/>
            </a:solidFill>
            <a:prstDash val="solid"/>
            <a:round/>
            <a:headEnd len="sm" w="sm" type="none"/>
            <a:tailEnd len="sm" w="sm" type="none"/>
          </a:ln>
        </p:spPr>
      </p:pic>
      <p:pic>
        <p:nvPicPr>
          <p:cNvPr id="547" name="Google Shape;547;p89"/>
          <p:cNvPicPr preferRelativeResize="0"/>
          <p:nvPr/>
        </p:nvPicPr>
        <p:blipFill>
          <a:blip r:embed="rId12">
            <a:alphaModFix/>
          </a:blip>
          <a:stretch>
            <a:fillRect/>
          </a:stretch>
        </p:blipFill>
        <p:spPr>
          <a:xfrm>
            <a:off x="405876" y="2232275"/>
            <a:ext cx="2339825" cy="2339825"/>
          </a:xfrm>
          <a:prstGeom prst="rect">
            <a:avLst/>
          </a:prstGeom>
          <a:noFill/>
          <a:ln cap="flat" cmpd="sng" w="76200">
            <a:solidFill>
              <a:srgbClr val="0000FF"/>
            </a:solidFill>
            <a:prstDash val="solid"/>
            <a:round/>
            <a:headEnd len="sm" w="sm" type="none"/>
            <a:tailEnd len="sm" w="sm" type="none"/>
          </a:ln>
        </p:spPr>
      </p:pic>
      <p:pic>
        <p:nvPicPr>
          <p:cNvPr descr="Bitmoji Image" id="548" name="Google Shape;548;p89">
            <a:hlinkClick action="ppaction://hlinksldjump" r:id="rId13"/>
          </p:cNvPr>
          <p:cNvPicPr preferRelativeResize="0"/>
          <p:nvPr/>
        </p:nvPicPr>
        <p:blipFill>
          <a:blip r:embed="rId14">
            <a:alphaModFix/>
          </a:blip>
          <a:stretch>
            <a:fillRect/>
          </a:stretch>
        </p:blipFill>
        <p:spPr>
          <a:xfrm>
            <a:off x="-55175" y="3866727"/>
            <a:ext cx="1212475" cy="1212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4"/>
                                        </p:tgtEl>
                                        <p:attrNameLst>
                                          <p:attrName>style.visibility</p:attrName>
                                        </p:attrNameLst>
                                      </p:cBhvr>
                                      <p:to>
                                        <p:strVal val="visible"/>
                                      </p:to>
                                    </p:set>
                                    <p:animEffect filter="fade" transition="in">
                                      <p:cBhvr>
                                        <p:cTn dur="1000"/>
                                        <p:tgtEl>
                                          <p:spTgt spid="5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52" name="Shape 552"/>
        <p:cNvGrpSpPr/>
        <p:nvPr/>
      </p:nvGrpSpPr>
      <p:grpSpPr>
        <a:xfrm>
          <a:off x="0" y="0"/>
          <a:ext cx="0" cy="0"/>
          <a:chOff x="0" y="0"/>
          <a:chExt cx="0" cy="0"/>
        </a:xfrm>
      </p:grpSpPr>
      <p:pic>
        <p:nvPicPr>
          <p:cNvPr id="553" name="Google Shape;553;p90"/>
          <p:cNvPicPr preferRelativeResize="0"/>
          <p:nvPr/>
        </p:nvPicPr>
        <p:blipFill>
          <a:blip r:embed="rId4">
            <a:alphaModFix/>
          </a:blip>
          <a:stretch>
            <a:fillRect/>
          </a:stretch>
        </p:blipFill>
        <p:spPr>
          <a:xfrm>
            <a:off x="3857625" y="979175"/>
            <a:ext cx="4282326" cy="3565300"/>
          </a:xfrm>
          <a:prstGeom prst="rect">
            <a:avLst/>
          </a:prstGeom>
          <a:noFill/>
          <a:ln>
            <a:noFill/>
          </a:ln>
        </p:spPr>
      </p:pic>
      <p:sp>
        <p:nvSpPr>
          <p:cNvPr id="554" name="Google Shape;554;p90"/>
          <p:cNvSpPr/>
          <p:nvPr/>
        </p:nvSpPr>
        <p:spPr>
          <a:xfrm>
            <a:off x="412900" y="401100"/>
            <a:ext cx="3114300" cy="1923000"/>
          </a:xfrm>
          <a:prstGeom prst="rect">
            <a:avLst/>
          </a:prstGeom>
          <a:solidFill>
            <a:schemeClr val="lt2"/>
          </a:solidFill>
          <a:ln cap="flat" cmpd="sng" w="1143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FF0000"/>
                </a:solidFill>
                <a:latin typeface="Luckiest Guy"/>
                <a:ea typeface="Luckiest Guy"/>
                <a:cs typeface="Luckiest Guy"/>
                <a:sym typeface="Luckiest Guy"/>
              </a:rPr>
              <a:t>Directions: spy the pictures for clues</a:t>
            </a:r>
            <a:endParaRPr sz="2000">
              <a:solidFill>
                <a:srgbClr val="FF0000"/>
              </a:solidFill>
              <a:latin typeface="Luckiest Guy"/>
              <a:ea typeface="Luckiest Guy"/>
              <a:cs typeface="Luckiest Guy"/>
              <a:sym typeface="Luckiest Guy"/>
            </a:endParaRPr>
          </a:p>
          <a:p>
            <a:pPr indent="0" lvl="0" marL="0" rtl="0" algn="ctr">
              <a:spcBef>
                <a:spcPts val="0"/>
              </a:spcBef>
              <a:spcAft>
                <a:spcPts val="0"/>
              </a:spcAft>
              <a:buNone/>
            </a:pPr>
            <a:r>
              <a:rPr lang="en" sz="2000">
                <a:solidFill>
                  <a:srgbClr val="FF0000"/>
                </a:solidFill>
                <a:latin typeface="Luckiest Guy"/>
                <a:ea typeface="Luckiest Guy"/>
                <a:cs typeface="Luckiest Guy"/>
                <a:sym typeface="Luckiest Guy"/>
              </a:rPr>
              <a:t>Answer by doing the Exercise that goes with your guess </a:t>
            </a:r>
            <a:endParaRPr sz="2000">
              <a:solidFill>
                <a:srgbClr val="FF0000"/>
              </a:solidFill>
              <a:latin typeface="Luckiest Guy"/>
              <a:ea typeface="Luckiest Guy"/>
              <a:cs typeface="Luckiest Guy"/>
              <a:sym typeface="Luckiest Guy"/>
            </a:endParaRPr>
          </a:p>
        </p:txBody>
      </p:sp>
      <p:sp>
        <p:nvSpPr>
          <p:cNvPr id="555" name="Google Shape;555;p90"/>
          <p:cNvSpPr/>
          <p:nvPr/>
        </p:nvSpPr>
        <p:spPr>
          <a:xfrm>
            <a:off x="3751450" y="94375"/>
            <a:ext cx="4683424" cy="778601"/>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Luckiest Guy"/>
              </a:rPr>
              <a:t>I SPY</a:t>
            </a:r>
          </a:p>
        </p:txBody>
      </p:sp>
      <p:pic>
        <p:nvPicPr>
          <p:cNvPr descr="Bitmoji Image" id="556" name="Google Shape;556;p90"/>
          <p:cNvPicPr preferRelativeResize="0"/>
          <p:nvPr/>
        </p:nvPicPr>
        <p:blipFill>
          <a:blip r:embed="rId5">
            <a:alphaModFix/>
          </a:blip>
          <a:stretch>
            <a:fillRect/>
          </a:stretch>
        </p:blipFill>
        <p:spPr>
          <a:xfrm>
            <a:off x="1285250" y="1875225"/>
            <a:ext cx="3053950" cy="30539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60" name="Shape 560"/>
        <p:cNvGrpSpPr/>
        <p:nvPr/>
      </p:nvGrpSpPr>
      <p:grpSpPr>
        <a:xfrm>
          <a:off x="0" y="0"/>
          <a:ext cx="0" cy="0"/>
          <a:chOff x="0" y="0"/>
          <a:chExt cx="0" cy="0"/>
        </a:xfrm>
      </p:grpSpPr>
      <p:sp>
        <p:nvSpPr>
          <p:cNvPr id="561" name="Google Shape;561;p91"/>
          <p:cNvSpPr/>
          <p:nvPr/>
        </p:nvSpPr>
        <p:spPr>
          <a:xfrm>
            <a:off x="412900" y="401100"/>
            <a:ext cx="3114300" cy="1474500"/>
          </a:xfrm>
          <a:prstGeom prst="rect">
            <a:avLst/>
          </a:prstGeom>
          <a:solidFill>
            <a:schemeClr val="lt2"/>
          </a:solidFill>
          <a:ln cap="flat" cmpd="sng" w="11430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solidFill>
                  <a:srgbClr val="FF0000"/>
                </a:solidFill>
                <a:latin typeface="Luckiest Guy"/>
                <a:ea typeface="Luckiest Guy"/>
                <a:cs typeface="Luckiest Guy"/>
                <a:sym typeface="Luckiest Guy"/>
              </a:rPr>
              <a:t>DO YOU SEE WHAT I SEE?</a:t>
            </a:r>
            <a:endParaRPr sz="2800">
              <a:solidFill>
                <a:srgbClr val="FF0000"/>
              </a:solidFill>
              <a:latin typeface="Luckiest Guy"/>
              <a:ea typeface="Luckiest Guy"/>
              <a:cs typeface="Luckiest Guy"/>
              <a:sym typeface="Luckiest Guy"/>
            </a:endParaRPr>
          </a:p>
        </p:txBody>
      </p:sp>
      <p:pic>
        <p:nvPicPr>
          <p:cNvPr id="562" name="Google Shape;562;p91"/>
          <p:cNvPicPr preferRelativeResize="0"/>
          <p:nvPr/>
        </p:nvPicPr>
        <p:blipFill>
          <a:blip r:embed="rId4">
            <a:alphaModFix/>
          </a:blip>
          <a:stretch>
            <a:fillRect/>
          </a:stretch>
        </p:blipFill>
        <p:spPr>
          <a:xfrm>
            <a:off x="4518425" y="324425"/>
            <a:ext cx="4329500" cy="4494650"/>
          </a:xfrm>
          <a:prstGeom prst="rect">
            <a:avLst/>
          </a:prstGeom>
          <a:noFill/>
          <a:ln>
            <a:noFill/>
          </a:ln>
        </p:spPr>
      </p:pic>
      <p:pic>
        <p:nvPicPr>
          <p:cNvPr descr="Originally Released on November 21, 1952. The fir tree that Mickey and Pluto chop down to bring home for Christmas is the home of Chip 'n' Dale. After the tree has been trimmed, the chipmunks delightfully explore their newly decorated surroundings, much to the chagrin of Pluto, the only one who knows that the tree contains the pair. Chip 'n' Dale soon drive Pluto crazy as they explore their new Christmassy surroundings." id="563" name="Google Shape;563;p91" title="Mickey Mouse: Pluto's Christmas Tree">
            <a:hlinkClick r:id="rId5"/>
          </p:cNvPr>
          <p:cNvPicPr preferRelativeResize="0"/>
          <p:nvPr/>
        </p:nvPicPr>
        <p:blipFill>
          <a:blip r:embed="rId6">
            <a:alphaModFix/>
          </a:blip>
          <a:stretch>
            <a:fillRect/>
          </a:stretch>
        </p:blipFill>
        <p:spPr>
          <a:xfrm>
            <a:off x="8914250" y="4971186"/>
            <a:ext cx="229750" cy="172314"/>
          </a:xfrm>
          <a:prstGeom prst="rect">
            <a:avLst/>
          </a:prstGeom>
          <a:noFill/>
          <a:ln>
            <a:noFill/>
          </a:ln>
        </p:spPr>
      </p:pic>
      <p:pic>
        <p:nvPicPr>
          <p:cNvPr descr="Bitmoji Image" id="564" name="Google Shape;564;p91"/>
          <p:cNvPicPr preferRelativeResize="0"/>
          <p:nvPr/>
        </p:nvPicPr>
        <p:blipFill>
          <a:blip r:embed="rId7">
            <a:alphaModFix/>
          </a:blip>
          <a:stretch>
            <a:fillRect/>
          </a:stretch>
        </p:blipFill>
        <p:spPr>
          <a:xfrm>
            <a:off x="664375" y="1213250"/>
            <a:ext cx="3790950" cy="3790950"/>
          </a:xfrm>
          <a:prstGeom prst="rect">
            <a:avLst/>
          </a:prstGeom>
          <a:noFill/>
          <a:ln>
            <a:noFill/>
          </a:ln>
        </p:spPr>
      </p:pic>
      <p:pic>
        <p:nvPicPr>
          <p:cNvPr id="565" name="Google Shape;565;p91" title="10 Second Timer">
            <a:hlinkClick r:id="rId8"/>
          </p:cNvPr>
          <p:cNvPicPr preferRelativeResize="0"/>
          <p:nvPr/>
        </p:nvPicPr>
        <p:blipFill>
          <a:blip r:embed="rId9">
            <a:alphaModFix/>
          </a:blip>
          <a:stretch>
            <a:fillRect/>
          </a:stretch>
        </p:blipFill>
        <p:spPr>
          <a:xfrm>
            <a:off x="107150" y="3975500"/>
            <a:ext cx="1660925" cy="1090650"/>
          </a:xfrm>
          <a:prstGeom prst="rect">
            <a:avLst/>
          </a:prstGeom>
          <a:noFill/>
          <a:ln cap="flat" cmpd="sng" w="38100">
            <a:solidFill>
              <a:srgbClr val="0000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63"/>
                                        </p:tgtEl>
                                        <p:attrNameLst>
                                          <p:attrName>style.visibility</p:attrName>
                                        </p:attrNameLst>
                                      </p:cBhvr>
                                      <p:to>
                                        <p:strVal val="visible"/>
                                      </p:to>
                                    </p:set>
                                    <p:animEffect filter="fade" transition="in">
                                      <p:cBhvr>
                                        <p:cTn dur="1000"/>
                                        <p:tgtEl>
                                          <p:spTgt spid="5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5"/>
                                        </p:tgtEl>
                                        <p:attrNameLst>
                                          <p:attrName>style.visibility</p:attrName>
                                        </p:attrNameLst>
                                      </p:cBhvr>
                                      <p:to>
                                        <p:strVal val="visible"/>
                                      </p:to>
                                    </p:set>
                                    <p:animEffect filter="fade" transition="in">
                                      <p:cBhvr>
                                        <p:cTn dur="1000"/>
                                        <p:tgtEl>
                                          <p:spTgt spid="5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69" name="Shape 569"/>
        <p:cNvGrpSpPr/>
        <p:nvPr/>
      </p:nvGrpSpPr>
      <p:grpSpPr>
        <a:xfrm>
          <a:off x="0" y="0"/>
          <a:ext cx="0" cy="0"/>
          <a:chOff x="0" y="0"/>
          <a:chExt cx="0" cy="0"/>
        </a:xfrm>
      </p:grpSpPr>
      <p:sp>
        <p:nvSpPr>
          <p:cNvPr id="570" name="Google Shape;570;p92"/>
          <p:cNvSpPr/>
          <p:nvPr/>
        </p:nvSpPr>
        <p:spPr>
          <a:xfrm>
            <a:off x="3014850" y="82575"/>
            <a:ext cx="3114300" cy="1474500"/>
          </a:xfrm>
          <a:prstGeom prst="rect">
            <a:avLst/>
          </a:prstGeom>
          <a:solidFill>
            <a:schemeClr val="lt2"/>
          </a:solidFill>
          <a:ln cap="flat" cmpd="sng" w="11430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0000"/>
                </a:solidFill>
                <a:latin typeface="Luckiest Guy"/>
                <a:ea typeface="Luckiest Guy"/>
                <a:cs typeface="Luckiest Guy"/>
                <a:sym typeface="Luckiest Guy"/>
              </a:rPr>
              <a:t>HOW MANY ornaments  on pluto’s tail dID YOU SPY?</a:t>
            </a:r>
            <a:endParaRPr sz="2400">
              <a:solidFill>
                <a:srgbClr val="FF0000"/>
              </a:solidFill>
              <a:latin typeface="Luckiest Guy"/>
              <a:ea typeface="Luckiest Guy"/>
              <a:cs typeface="Luckiest Guy"/>
              <a:sym typeface="Luckiest Guy"/>
            </a:endParaRPr>
          </a:p>
        </p:txBody>
      </p:sp>
      <p:sp>
        <p:nvSpPr>
          <p:cNvPr id="571" name="Google Shape;571;p92"/>
          <p:cNvSpPr/>
          <p:nvPr/>
        </p:nvSpPr>
        <p:spPr>
          <a:xfrm>
            <a:off x="1129600" y="1465225"/>
            <a:ext cx="1233900" cy="993000"/>
          </a:xfrm>
          <a:prstGeom prst="rect">
            <a:avLst/>
          </a:prstGeom>
          <a:solidFill>
            <a:schemeClr val="lt2"/>
          </a:solidFill>
          <a:ln cap="flat" cmpd="sng" w="1143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5500">
                <a:solidFill>
                  <a:srgbClr val="FF0000"/>
                </a:solidFill>
                <a:latin typeface="Luckiest Guy"/>
                <a:ea typeface="Luckiest Guy"/>
                <a:cs typeface="Luckiest Guy"/>
                <a:sym typeface="Luckiest Guy"/>
              </a:rPr>
              <a:t>7</a:t>
            </a:r>
            <a:endParaRPr sz="5500">
              <a:solidFill>
                <a:srgbClr val="FF0000"/>
              </a:solidFill>
              <a:latin typeface="Luckiest Guy"/>
              <a:ea typeface="Luckiest Guy"/>
              <a:cs typeface="Luckiest Guy"/>
              <a:sym typeface="Luckiest Guy"/>
            </a:endParaRPr>
          </a:p>
        </p:txBody>
      </p:sp>
      <p:sp>
        <p:nvSpPr>
          <p:cNvPr id="572" name="Google Shape;572;p92"/>
          <p:cNvSpPr/>
          <p:nvPr/>
        </p:nvSpPr>
        <p:spPr>
          <a:xfrm>
            <a:off x="6905600" y="1465225"/>
            <a:ext cx="1233900" cy="993000"/>
          </a:xfrm>
          <a:prstGeom prst="rect">
            <a:avLst/>
          </a:prstGeom>
          <a:solidFill>
            <a:schemeClr val="lt2"/>
          </a:solidFill>
          <a:ln cap="flat" cmpd="sng" w="1143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5500">
                <a:solidFill>
                  <a:srgbClr val="FF0000"/>
                </a:solidFill>
                <a:latin typeface="Luckiest Guy"/>
                <a:ea typeface="Luckiest Guy"/>
                <a:cs typeface="Luckiest Guy"/>
                <a:sym typeface="Luckiest Guy"/>
              </a:rPr>
              <a:t>6</a:t>
            </a:r>
            <a:endParaRPr sz="5500">
              <a:solidFill>
                <a:srgbClr val="FF0000"/>
              </a:solidFill>
              <a:latin typeface="Luckiest Guy"/>
              <a:ea typeface="Luckiest Guy"/>
              <a:cs typeface="Luckiest Guy"/>
              <a:sym typeface="Luckiest Guy"/>
            </a:endParaRPr>
          </a:p>
        </p:txBody>
      </p:sp>
      <p:pic>
        <p:nvPicPr>
          <p:cNvPr id="573" name="Google Shape;573;p92"/>
          <p:cNvPicPr preferRelativeResize="0"/>
          <p:nvPr/>
        </p:nvPicPr>
        <p:blipFill>
          <a:blip r:embed="rId4">
            <a:alphaModFix/>
          </a:blip>
          <a:stretch>
            <a:fillRect/>
          </a:stretch>
        </p:blipFill>
        <p:spPr>
          <a:xfrm>
            <a:off x="6437550" y="3160175"/>
            <a:ext cx="2381400" cy="1707575"/>
          </a:xfrm>
          <a:prstGeom prst="rect">
            <a:avLst/>
          </a:prstGeom>
          <a:noFill/>
          <a:ln cap="flat" cmpd="sng" w="19050">
            <a:solidFill>
              <a:srgbClr val="FF0000"/>
            </a:solidFill>
            <a:prstDash val="solid"/>
            <a:round/>
            <a:headEnd len="sm" w="sm" type="none"/>
            <a:tailEnd len="sm" w="sm" type="none"/>
          </a:ln>
        </p:spPr>
      </p:pic>
      <p:pic>
        <p:nvPicPr>
          <p:cNvPr id="574" name="Google Shape;574;p92"/>
          <p:cNvPicPr preferRelativeResize="0"/>
          <p:nvPr/>
        </p:nvPicPr>
        <p:blipFill>
          <a:blip r:embed="rId5">
            <a:alphaModFix/>
          </a:blip>
          <a:stretch>
            <a:fillRect/>
          </a:stretch>
        </p:blipFill>
        <p:spPr>
          <a:xfrm>
            <a:off x="495963" y="3187438"/>
            <a:ext cx="2274776" cy="1653050"/>
          </a:xfrm>
          <a:prstGeom prst="rect">
            <a:avLst/>
          </a:prstGeom>
          <a:noFill/>
          <a:ln cap="flat" cmpd="sng" w="19050">
            <a:solidFill>
              <a:srgbClr val="FF0000"/>
            </a:solidFill>
            <a:prstDash val="solid"/>
            <a:round/>
            <a:headEnd len="sm" w="sm" type="none"/>
            <a:tailEnd len="sm" w="sm" type="none"/>
          </a:ln>
        </p:spPr>
      </p:pic>
      <p:pic>
        <p:nvPicPr>
          <p:cNvPr descr="Disney Jingle bells" id="575" name="Google Shape;575;p92" title="Disney Jingle bells">
            <a:hlinkClick r:id="rId6"/>
          </p:cNvPr>
          <p:cNvPicPr preferRelativeResize="0"/>
          <p:nvPr/>
        </p:nvPicPr>
        <p:blipFill>
          <a:blip r:embed="rId7">
            <a:alphaModFix/>
          </a:blip>
          <a:stretch>
            <a:fillRect/>
          </a:stretch>
        </p:blipFill>
        <p:spPr>
          <a:xfrm>
            <a:off x="-11" y="5013259"/>
            <a:ext cx="173675" cy="130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75"/>
                                        </p:tgtEl>
                                        <p:attrNameLst>
                                          <p:attrName>style.visibility</p:attrName>
                                        </p:attrNameLst>
                                      </p:cBhvr>
                                      <p:to>
                                        <p:strVal val="visible"/>
                                      </p:to>
                                    </p:set>
                                    <p:animEffect filter="fade" transition="in">
                                      <p:cBhvr>
                                        <p:cTn dur="1000"/>
                                        <p:tgtEl>
                                          <p:spTgt spid="5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79" name="Shape 579"/>
        <p:cNvGrpSpPr/>
        <p:nvPr/>
      </p:nvGrpSpPr>
      <p:grpSpPr>
        <a:xfrm>
          <a:off x="0" y="0"/>
          <a:ext cx="0" cy="0"/>
          <a:chOff x="0" y="0"/>
          <a:chExt cx="0" cy="0"/>
        </a:xfrm>
      </p:grpSpPr>
      <p:sp>
        <p:nvSpPr>
          <p:cNvPr id="580" name="Google Shape;580;p93"/>
          <p:cNvSpPr/>
          <p:nvPr/>
        </p:nvSpPr>
        <p:spPr>
          <a:xfrm>
            <a:off x="412900" y="401100"/>
            <a:ext cx="3114300" cy="1474500"/>
          </a:xfrm>
          <a:prstGeom prst="rect">
            <a:avLst/>
          </a:prstGeom>
          <a:solidFill>
            <a:schemeClr val="lt2"/>
          </a:solidFill>
          <a:ln cap="flat" cmpd="sng" w="11430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solidFill>
                  <a:srgbClr val="FF0000"/>
                </a:solidFill>
                <a:latin typeface="Luckiest Guy"/>
                <a:ea typeface="Luckiest Guy"/>
                <a:cs typeface="Luckiest Guy"/>
                <a:sym typeface="Luckiest Guy"/>
              </a:rPr>
              <a:t>Did YOU SEE WHAT I Saw?</a:t>
            </a:r>
            <a:endParaRPr sz="2800">
              <a:solidFill>
                <a:srgbClr val="FF0000"/>
              </a:solidFill>
              <a:latin typeface="Luckiest Guy"/>
              <a:ea typeface="Luckiest Guy"/>
              <a:cs typeface="Luckiest Guy"/>
              <a:sym typeface="Luckiest Guy"/>
            </a:endParaRPr>
          </a:p>
        </p:txBody>
      </p:sp>
      <p:pic>
        <p:nvPicPr>
          <p:cNvPr id="581" name="Google Shape;581;p93"/>
          <p:cNvPicPr preferRelativeResize="0"/>
          <p:nvPr/>
        </p:nvPicPr>
        <p:blipFill>
          <a:blip r:embed="rId4">
            <a:alphaModFix/>
          </a:blip>
          <a:stretch>
            <a:fillRect/>
          </a:stretch>
        </p:blipFill>
        <p:spPr>
          <a:xfrm>
            <a:off x="4518425" y="324425"/>
            <a:ext cx="4329500" cy="4494650"/>
          </a:xfrm>
          <a:prstGeom prst="rect">
            <a:avLst/>
          </a:prstGeom>
          <a:noFill/>
          <a:ln cap="flat" cmpd="sng" w="28575">
            <a:solidFill>
              <a:srgbClr val="6AA84F"/>
            </a:solidFill>
            <a:prstDash val="solid"/>
            <a:round/>
            <a:headEnd len="sm" w="sm" type="none"/>
            <a:tailEnd len="sm" w="sm" type="none"/>
          </a:ln>
        </p:spPr>
      </p:pic>
      <p:pic>
        <p:nvPicPr>
          <p:cNvPr descr="Bitmoji Image" id="582" name="Google Shape;582;p93">
            <a:hlinkClick action="ppaction://hlinksldjump" r:id="rId5"/>
          </p:cNvPr>
          <p:cNvPicPr preferRelativeResize="0"/>
          <p:nvPr/>
        </p:nvPicPr>
        <p:blipFill>
          <a:blip r:embed="rId6">
            <a:alphaModFix/>
          </a:blip>
          <a:stretch>
            <a:fillRect/>
          </a:stretch>
        </p:blipFill>
        <p:spPr>
          <a:xfrm>
            <a:off x="1532325" y="2117250"/>
            <a:ext cx="2894975" cy="2882525"/>
          </a:xfrm>
          <a:prstGeom prst="rect">
            <a:avLst/>
          </a:prstGeom>
          <a:noFill/>
          <a:ln>
            <a:noFill/>
          </a:ln>
        </p:spPr>
      </p:pic>
      <p:sp>
        <p:nvSpPr>
          <p:cNvPr id="583" name="Google Shape;583;p93"/>
          <p:cNvSpPr/>
          <p:nvPr/>
        </p:nvSpPr>
        <p:spPr>
          <a:xfrm>
            <a:off x="3819225" y="1486650"/>
            <a:ext cx="1233900" cy="993000"/>
          </a:xfrm>
          <a:prstGeom prst="rect">
            <a:avLst/>
          </a:prstGeom>
          <a:solidFill>
            <a:schemeClr val="lt2"/>
          </a:solidFill>
          <a:ln cap="flat" cmpd="sng" w="1143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5500">
                <a:solidFill>
                  <a:srgbClr val="FF0000"/>
                </a:solidFill>
                <a:latin typeface="Luckiest Guy"/>
                <a:ea typeface="Luckiest Guy"/>
                <a:cs typeface="Luckiest Guy"/>
                <a:sym typeface="Luckiest Guy"/>
              </a:rPr>
              <a:t>7</a:t>
            </a:r>
            <a:endParaRPr sz="5500">
              <a:solidFill>
                <a:srgbClr val="FF0000"/>
              </a:solidFill>
              <a:latin typeface="Luckiest Guy"/>
              <a:ea typeface="Luckiest Guy"/>
              <a:cs typeface="Luckiest Guy"/>
              <a:sym typeface="Luckiest Guy"/>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87" name="Shape 587"/>
        <p:cNvGrpSpPr/>
        <p:nvPr/>
      </p:nvGrpSpPr>
      <p:grpSpPr>
        <a:xfrm>
          <a:off x="0" y="0"/>
          <a:ext cx="0" cy="0"/>
          <a:chOff x="0" y="0"/>
          <a:chExt cx="0" cy="0"/>
        </a:xfrm>
      </p:grpSpPr>
      <p:pic>
        <p:nvPicPr>
          <p:cNvPr descr="Bitmoji Image" id="588" name="Google Shape;588;p94"/>
          <p:cNvPicPr preferRelativeResize="0"/>
          <p:nvPr/>
        </p:nvPicPr>
        <p:blipFill rotWithShape="1">
          <a:blip r:embed="rId4">
            <a:alphaModFix/>
          </a:blip>
          <a:srcRect b="0" l="61616" r="0" t="0"/>
          <a:stretch/>
        </p:blipFill>
        <p:spPr>
          <a:xfrm flipH="1">
            <a:off x="501250" y="492925"/>
            <a:ext cx="1995500" cy="4573175"/>
          </a:xfrm>
          <a:prstGeom prst="rect">
            <a:avLst/>
          </a:prstGeom>
          <a:noFill/>
          <a:ln>
            <a:noFill/>
          </a:ln>
        </p:spPr>
      </p:pic>
      <p:sp>
        <p:nvSpPr>
          <p:cNvPr id="589" name="Google Shape;589;p94">
            <a:hlinkClick/>
          </p:cNvPr>
          <p:cNvSpPr/>
          <p:nvPr/>
        </p:nvSpPr>
        <p:spPr>
          <a:xfrm>
            <a:off x="7513096" y="394975"/>
            <a:ext cx="1348800" cy="2176800"/>
          </a:xfrm>
          <a:prstGeom prst="roundRect">
            <a:avLst>
              <a:gd fmla="val 16667" name="adj"/>
            </a:avLst>
          </a:prstGeom>
          <a:gradFill>
            <a:gsLst>
              <a:gs pos="0">
                <a:srgbClr val="D4E5F5"/>
              </a:gs>
              <a:gs pos="100000">
                <a:srgbClr val="70A4D5"/>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600">
              <a:latin typeface="Rammetto One"/>
              <a:ea typeface="Rammetto One"/>
              <a:cs typeface="Rammetto One"/>
              <a:sym typeface="Rammetto One"/>
            </a:endParaRPr>
          </a:p>
        </p:txBody>
      </p:sp>
      <p:pic>
        <p:nvPicPr>
          <p:cNvPr id="590" name="Google Shape;590;p94">
            <a:hlinkClick action="ppaction://hlinksldjump" r:id="rId5"/>
          </p:cNvPr>
          <p:cNvPicPr preferRelativeResize="0"/>
          <p:nvPr/>
        </p:nvPicPr>
        <p:blipFill>
          <a:blip r:embed="rId6">
            <a:alphaModFix/>
          </a:blip>
          <a:stretch>
            <a:fillRect/>
          </a:stretch>
        </p:blipFill>
        <p:spPr>
          <a:xfrm>
            <a:off x="7651025" y="638261"/>
            <a:ext cx="1072925" cy="16902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4" name="Shape 594"/>
        <p:cNvGrpSpPr/>
        <p:nvPr/>
      </p:nvGrpSpPr>
      <p:grpSpPr>
        <a:xfrm>
          <a:off x="0" y="0"/>
          <a:ext cx="0" cy="0"/>
          <a:chOff x="0" y="0"/>
          <a:chExt cx="0" cy="0"/>
        </a:xfrm>
      </p:grpSpPr>
      <p:sp>
        <p:nvSpPr>
          <p:cNvPr id="595" name="Google Shape;595;p95"/>
          <p:cNvSpPr txBox="1"/>
          <p:nvPr/>
        </p:nvSpPr>
        <p:spPr>
          <a:xfrm>
            <a:off x="0" y="16800"/>
            <a:ext cx="9144000" cy="98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500">
                <a:solidFill>
                  <a:srgbClr val="FFFFFF"/>
                </a:solidFill>
                <a:highlight>
                  <a:srgbClr val="990000"/>
                </a:highlight>
                <a:latin typeface="Concert One"/>
                <a:ea typeface="Concert One"/>
                <a:cs typeface="Concert One"/>
                <a:sym typeface="Concert One"/>
              </a:rPr>
              <a:t>SNACK STAND</a:t>
            </a:r>
            <a:endParaRPr sz="6500">
              <a:solidFill>
                <a:srgbClr val="FFFFFF"/>
              </a:solidFill>
              <a:highlight>
                <a:srgbClr val="990000"/>
              </a:highlight>
              <a:latin typeface="Concert One"/>
              <a:ea typeface="Concert One"/>
              <a:cs typeface="Concert One"/>
              <a:sym typeface="Concert One"/>
            </a:endParaRPr>
          </a:p>
        </p:txBody>
      </p:sp>
      <p:sp>
        <p:nvSpPr>
          <p:cNvPr id="596" name="Google Shape;596;p95"/>
          <p:cNvSpPr/>
          <p:nvPr/>
        </p:nvSpPr>
        <p:spPr>
          <a:xfrm>
            <a:off x="855275" y="1057200"/>
            <a:ext cx="3716700" cy="985800"/>
          </a:xfrm>
          <a:prstGeom prst="ellipse">
            <a:avLst/>
          </a:prstGeom>
          <a:noFill/>
          <a:ln cap="flat" cmpd="sng" w="38100">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cotton candy" id="597" name="Google Shape;597;p95">
            <a:hlinkClick action="ppaction://hlinksldjump" r:id="rId4"/>
          </p:cNvPr>
          <p:cNvPicPr preferRelativeResize="0"/>
          <p:nvPr/>
        </p:nvPicPr>
        <p:blipFill>
          <a:blip r:embed="rId5">
            <a:alphaModFix/>
          </a:blip>
          <a:stretch>
            <a:fillRect/>
          </a:stretch>
        </p:blipFill>
        <p:spPr>
          <a:xfrm>
            <a:off x="921550" y="1885950"/>
            <a:ext cx="3790950" cy="3288950"/>
          </a:xfrm>
          <a:prstGeom prst="rect">
            <a:avLst/>
          </a:prstGeom>
          <a:noFill/>
          <a:ln>
            <a:noFill/>
          </a:ln>
        </p:spPr>
      </p:pic>
      <p:pic>
        <p:nvPicPr>
          <p:cNvPr descr="experiments with GarageBand! yay!&#10;&#10;SONG BY ME! YAY for music!" id="598" name="Google Shape;598;p95" title="Spinning in Circles (Audio)">
            <a:hlinkClick r:id="rId6"/>
          </p:cNvPr>
          <p:cNvPicPr preferRelativeResize="0"/>
          <p:nvPr/>
        </p:nvPicPr>
        <p:blipFill>
          <a:blip r:embed="rId7">
            <a:alphaModFix/>
          </a:blip>
          <a:stretch>
            <a:fillRect/>
          </a:stretch>
        </p:blipFill>
        <p:spPr>
          <a:xfrm>
            <a:off x="0" y="4838100"/>
            <a:ext cx="407200" cy="305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8"/>
                                        </p:tgtEl>
                                        <p:attrNameLst>
                                          <p:attrName>style.visibility</p:attrName>
                                        </p:attrNameLst>
                                      </p:cBhvr>
                                      <p:to>
                                        <p:strVal val="visible"/>
                                      </p:to>
                                    </p:set>
                                    <p:animEffect filter="fade" transition="in">
                                      <p:cBhvr>
                                        <p:cTn dur="1000"/>
                                        <p:tgtEl>
                                          <p:spTgt spid="5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A86E8"/>
        </a:solidFill>
      </p:bgPr>
    </p:bg>
    <p:spTree>
      <p:nvGrpSpPr>
        <p:cNvPr id="602" name="Shape 602"/>
        <p:cNvGrpSpPr/>
        <p:nvPr/>
      </p:nvGrpSpPr>
      <p:grpSpPr>
        <a:xfrm>
          <a:off x="0" y="0"/>
          <a:ext cx="0" cy="0"/>
          <a:chOff x="0" y="0"/>
          <a:chExt cx="0" cy="0"/>
        </a:xfrm>
      </p:grpSpPr>
      <p:sp>
        <p:nvSpPr>
          <p:cNvPr id="603" name="Google Shape;603;p96"/>
          <p:cNvSpPr txBox="1"/>
          <p:nvPr>
            <p:ph type="title"/>
          </p:nvPr>
        </p:nvSpPr>
        <p:spPr>
          <a:xfrm>
            <a:off x="311700" y="445025"/>
            <a:ext cx="8832300" cy="885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700">
                <a:solidFill>
                  <a:srgbClr val="F3F3F3"/>
                </a:solidFill>
                <a:latin typeface="Happy Monkey"/>
                <a:ea typeface="Happy Monkey"/>
                <a:cs typeface="Happy Monkey"/>
                <a:sym typeface="Happy Monkey"/>
              </a:rPr>
              <a:t>Lets get hydrated! </a:t>
            </a:r>
            <a:endParaRPr sz="4400"/>
          </a:p>
        </p:txBody>
      </p:sp>
      <p:sp>
        <p:nvSpPr>
          <p:cNvPr id="604" name="Google Shape;604;p96"/>
          <p:cNvSpPr txBox="1"/>
          <p:nvPr/>
        </p:nvSpPr>
        <p:spPr>
          <a:xfrm>
            <a:off x="760225" y="1437325"/>
            <a:ext cx="7780800" cy="73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Happy Monkey"/>
                <a:ea typeface="Happy Monkey"/>
                <a:cs typeface="Happy Monkey"/>
                <a:sym typeface="Happy Monkey"/>
              </a:rPr>
              <a:t>Go and get a glass of water!</a:t>
            </a:r>
            <a:endParaRPr sz="2400">
              <a:solidFill>
                <a:srgbClr val="FFFFFF"/>
              </a:solidFill>
              <a:latin typeface="Happy Monkey"/>
              <a:ea typeface="Happy Monkey"/>
              <a:cs typeface="Happy Monkey"/>
              <a:sym typeface="Happy Monkey"/>
            </a:endParaRPr>
          </a:p>
        </p:txBody>
      </p:sp>
      <p:pic>
        <p:nvPicPr>
          <p:cNvPr id="605" name="Google Shape;605;p96"/>
          <p:cNvPicPr preferRelativeResize="0"/>
          <p:nvPr/>
        </p:nvPicPr>
        <p:blipFill>
          <a:blip r:embed="rId3">
            <a:alphaModFix/>
          </a:blip>
          <a:stretch>
            <a:fillRect/>
          </a:stretch>
        </p:blipFill>
        <p:spPr>
          <a:xfrm>
            <a:off x="2949953" y="1742125"/>
            <a:ext cx="3401344" cy="3401375"/>
          </a:xfrm>
          <a:prstGeom prst="rect">
            <a:avLst/>
          </a:prstGeom>
          <a:noFill/>
          <a:ln>
            <a:noFill/>
          </a:ln>
        </p:spPr>
      </p:pic>
      <p:pic>
        <p:nvPicPr>
          <p:cNvPr descr="Bitmoji Image" id="606" name="Google Shape;606;p96">
            <a:hlinkClick action="ppaction://hlinksldjump" r:id="rId4"/>
          </p:cNvPr>
          <p:cNvPicPr preferRelativeResize="0"/>
          <p:nvPr/>
        </p:nvPicPr>
        <p:blipFill>
          <a:blip r:embed="rId5">
            <a:alphaModFix/>
          </a:blip>
          <a:stretch>
            <a:fillRect/>
          </a:stretch>
        </p:blipFill>
        <p:spPr>
          <a:xfrm>
            <a:off x="0" y="1189425"/>
            <a:ext cx="3790950" cy="3931850"/>
          </a:xfrm>
          <a:prstGeom prst="rect">
            <a:avLst/>
          </a:prstGeom>
          <a:noFill/>
          <a:ln>
            <a:noFill/>
          </a:ln>
        </p:spPr>
      </p:pic>
      <p:sp>
        <p:nvSpPr>
          <p:cNvPr id="607" name="Google Shape;607;p96"/>
          <p:cNvSpPr txBox="1"/>
          <p:nvPr/>
        </p:nvSpPr>
        <p:spPr>
          <a:xfrm>
            <a:off x="6022175" y="2218150"/>
            <a:ext cx="2711100" cy="226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700">
                <a:latin typeface="Chivo"/>
                <a:ea typeface="Chivo"/>
                <a:cs typeface="Chivo"/>
                <a:sym typeface="Chivo"/>
              </a:rPr>
              <a:t>Take </a:t>
            </a:r>
            <a:r>
              <a:rPr lang="en" sz="2700">
                <a:solidFill>
                  <a:srgbClr val="FFFFFF"/>
                </a:solidFill>
                <a:latin typeface="Chivo"/>
                <a:ea typeface="Chivo"/>
                <a:cs typeface="Chivo"/>
                <a:sym typeface="Chivo"/>
              </a:rPr>
              <a:t>10</a:t>
            </a:r>
            <a:r>
              <a:rPr lang="en" sz="2700">
                <a:latin typeface="Chivo"/>
                <a:ea typeface="Chivo"/>
                <a:cs typeface="Chivo"/>
                <a:sym typeface="Chivo"/>
              </a:rPr>
              <a:t> sips of WATER  or COUNT to </a:t>
            </a:r>
            <a:r>
              <a:rPr lang="en" sz="2700">
                <a:solidFill>
                  <a:srgbClr val="FFFFFF"/>
                </a:solidFill>
                <a:latin typeface="Chivo"/>
                <a:ea typeface="Chivo"/>
                <a:cs typeface="Chivo"/>
                <a:sym typeface="Chivo"/>
              </a:rPr>
              <a:t>10</a:t>
            </a:r>
            <a:r>
              <a:rPr lang="en" sz="2700">
                <a:latin typeface="Chivo"/>
                <a:ea typeface="Chivo"/>
                <a:cs typeface="Chivo"/>
                <a:sym typeface="Chivo"/>
              </a:rPr>
              <a:t> while drinking your Water! </a:t>
            </a:r>
            <a:endParaRPr sz="2700">
              <a:latin typeface="Chivo"/>
              <a:ea typeface="Chivo"/>
              <a:cs typeface="Chivo"/>
              <a:sym typeface="Chivo"/>
            </a:endParaRPr>
          </a:p>
        </p:txBody>
      </p:sp>
      <p:pic>
        <p:nvPicPr>
          <p:cNvPr descr="She works hard for the money&#10;so hard for it honey&#10;she works hard for the money&#10;so you better treat her right&#10;&#10;She works hard for the money&#10;so hard for it honey&#10;she works hard for the money&#10;so you better treat her right&#10;&#10;Onetta there in the corner stand&#10;and wonders where she is and&#10;it's strange to her&#10;some people seem to have everything&#10;&#10;Nine a.m. on the hour hand&#10;and she's waiting for the bell&#10;and she's looking real pretty&#10;just wait for her clientele&#10;&#10;She works hard for the money&#10;so hard for it honey&#10;she works hard for the money&#10;so you better treat her right&#10;&#10;She works hard for the money&#10;so hard for it honey&#10;she works hard for the money&#10;so you better treat her right&#10;&#10;Twenty five years have&#10;come and gone&#10;and she' seen a lot of tears&#10;of the ones who come in&#10;they really seem to need her there&#10;&#10;It's a sacrifice working day to day&#10;for little money just tips for pay&#10;But it's worth it all&#10;just to hear them say that they care&#10;&#10;She works hard for the money&#10;so hard for it honey&#10;she works hard for the money&#10;so you better treat her right&#10;&#10;She already knows&#10;she's seen her bad times&#10;she already knows&#10;these are the good times&#10;&#10;She'll never sell out&#10;she never will&#10;not for a dollar bill&#10;she works hard&#10;&#10;She works hard for the money&#10;so hard for it honey&#10;she works hard for the money&#10;so you better treat her right&#10;&#10;She works hard for the money&#10;so hard for it honey&#10;she works hard for the money&#10;so you better treat her right&#10;&#10;She works hard for the money&#10;so hard for it honey&#10;she works hard for the money&#10;so you better treat her right" id="608" name="Google Shape;608;p96" title="Donna Summer - She Works Hard For The Money">
            <a:hlinkClick r:id="rId6"/>
          </p:cNvPr>
          <p:cNvPicPr preferRelativeResize="0"/>
          <p:nvPr/>
        </p:nvPicPr>
        <p:blipFill>
          <a:blip r:embed="rId7">
            <a:alphaModFix/>
          </a:blip>
          <a:stretch>
            <a:fillRect/>
          </a:stretch>
        </p:blipFill>
        <p:spPr>
          <a:xfrm>
            <a:off x="0" y="4944875"/>
            <a:ext cx="235200" cy="176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8"/>
                                        </p:tgtEl>
                                        <p:attrNameLst>
                                          <p:attrName>style.visibility</p:attrName>
                                        </p:attrNameLst>
                                      </p:cBhvr>
                                      <p:to>
                                        <p:strVal val="visible"/>
                                      </p:to>
                                    </p:set>
                                    <p:animEffect filter="fade" transition="in">
                                      <p:cBhvr>
                                        <p:cTn dur="1000"/>
                                        <p:tgtEl>
                                          <p:spTgt spid="6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2" name="Shape 612"/>
        <p:cNvGrpSpPr/>
        <p:nvPr/>
      </p:nvGrpSpPr>
      <p:grpSpPr>
        <a:xfrm>
          <a:off x="0" y="0"/>
          <a:ext cx="0" cy="0"/>
          <a:chOff x="0" y="0"/>
          <a:chExt cx="0" cy="0"/>
        </a:xfrm>
      </p:grpSpPr>
      <p:sp>
        <p:nvSpPr>
          <p:cNvPr id="613" name="Google Shape;613;p97"/>
          <p:cNvSpPr/>
          <p:nvPr/>
        </p:nvSpPr>
        <p:spPr>
          <a:xfrm>
            <a:off x="1061550" y="2249500"/>
            <a:ext cx="871800" cy="2236800"/>
          </a:xfrm>
          <a:prstGeom prst="roundRect">
            <a:avLst>
              <a:gd fmla="val 16667" name="adj"/>
            </a:avLst>
          </a:prstGeom>
          <a:solidFill>
            <a:srgbClr val="6666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97"/>
          <p:cNvSpPr/>
          <p:nvPr/>
        </p:nvSpPr>
        <p:spPr>
          <a:xfrm>
            <a:off x="2075088" y="2303075"/>
            <a:ext cx="944100" cy="2236800"/>
          </a:xfrm>
          <a:prstGeom prst="roundRect">
            <a:avLst>
              <a:gd fmla="val 16667" name="adj"/>
            </a:avLst>
          </a:prstGeom>
          <a:solidFill>
            <a:srgbClr val="6666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97"/>
          <p:cNvSpPr/>
          <p:nvPr/>
        </p:nvSpPr>
        <p:spPr>
          <a:xfrm>
            <a:off x="3046650" y="2249500"/>
            <a:ext cx="944100" cy="2236800"/>
          </a:xfrm>
          <a:prstGeom prst="roundRect">
            <a:avLst>
              <a:gd fmla="val 16667" name="adj"/>
            </a:avLst>
          </a:prstGeom>
          <a:solidFill>
            <a:srgbClr val="6666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97"/>
          <p:cNvSpPr/>
          <p:nvPr/>
        </p:nvSpPr>
        <p:spPr>
          <a:xfrm>
            <a:off x="4037250" y="2249500"/>
            <a:ext cx="944100" cy="2236800"/>
          </a:xfrm>
          <a:prstGeom prst="roundRect">
            <a:avLst>
              <a:gd fmla="val 16667" name="adj"/>
            </a:avLst>
          </a:prstGeom>
          <a:solidFill>
            <a:srgbClr val="6666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97"/>
          <p:cNvSpPr/>
          <p:nvPr/>
        </p:nvSpPr>
        <p:spPr>
          <a:xfrm>
            <a:off x="5027850" y="2249500"/>
            <a:ext cx="944100" cy="2236800"/>
          </a:xfrm>
          <a:prstGeom prst="roundRect">
            <a:avLst>
              <a:gd fmla="val 16667" name="adj"/>
            </a:avLst>
          </a:prstGeom>
          <a:solidFill>
            <a:srgbClr val="6666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97"/>
          <p:cNvSpPr/>
          <p:nvPr/>
        </p:nvSpPr>
        <p:spPr>
          <a:xfrm>
            <a:off x="6094650" y="2249500"/>
            <a:ext cx="944100" cy="2236800"/>
          </a:xfrm>
          <a:prstGeom prst="roundRect">
            <a:avLst>
              <a:gd fmla="val 16667" name="adj"/>
            </a:avLst>
          </a:prstGeom>
          <a:solidFill>
            <a:srgbClr val="6666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97"/>
          <p:cNvSpPr/>
          <p:nvPr/>
        </p:nvSpPr>
        <p:spPr>
          <a:xfrm>
            <a:off x="7085250" y="2249500"/>
            <a:ext cx="944100" cy="2236800"/>
          </a:xfrm>
          <a:prstGeom prst="roundRect">
            <a:avLst>
              <a:gd fmla="val 16667" name="adj"/>
            </a:avLst>
          </a:prstGeom>
          <a:solidFill>
            <a:srgbClr val="6666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0" name="Google Shape;620;p97">
            <a:hlinkClick action="ppaction://hlinksldjump" r:id="rId4"/>
          </p:cNvPr>
          <p:cNvPicPr preferRelativeResize="0"/>
          <p:nvPr/>
        </p:nvPicPr>
        <p:blipFill>
          <a:blip r:embed="rId5">
            <a:alphaModFix/>
          </a:blip>
          <a:stretch>
            <a:fillRect/>
          </a:stretch>
        </p:blipFill>
        <p:spPr>
          <a:xfrm>
            <a:off x="3082788" y="2571750"/>
            <a:ext cx="871800" cy="938225"/>
          </a:xfrm>
          <a:prstGeom prst="rect">
            <a:avLst/>
          </a:prstGeom>
          <a:noFill/>
          <a:ln>
            <a:noFill/>
          </a:ln>
        </p:spPr>
      </p:pic>
      <p:sp>
        <p:nvSpPr>
          <p:cNvPr id="621" name="Google Shape;621;p97"/>
          <p:cNvSpPr txBox="1"/>
          <p:nvPr/>
        </p:nvSpPr>
        <p:spPr>
          <a:xfrm>
            <a:off x="1026525" y="3570975"/>
            <a:ext cx="944100" cy="46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solidFill>
                  <a:srgbClr val="FFFFFF"/>
                </a:solidFill>
                <a:latin typeface="Concert One"/>
                <a:ea typeface="Concert One"/>
                <a:cs typeface="Concert One"/>
                <a:sym typeface="Concert One"/>
              </a:rPr>
              <a:t>Sunny</a:t>
            </a:r>
            <a:endParaRPr sz="2300">
              <a:solidFill>
                <a:srgbClr val="FFFFFF"/>
              </a:solidFill>
              <a:latin typeface="Concert One"/>
              <a:ea typeface="Concert One"/>
              <a:cs typeface="Concert One"/>
              <a:sym typeface="Concert One"/>
            </a:endParaRPr>
          </a:p>
        </p:txBody>
      </p:sp>
      <p:sp>
        <p:nvSpPr>
          <p:cNvPr id="622" name="Google Shape;622;p97"/>
          <p:cNvSpPr txBox="1"/>
          <p:nvPr/>
        </p:nvSpPr>
        <p:spPr>
          <a:xfrm>
            <a:off x="2036600" y="3686175"/>
            <a:ext cx="944100" cy="3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rgbClr val="FFFFFF"/>
                </a:solidFill>
                <a:latin typeface="Concert One"/>
                <a:ea typeface="Concert One"/>
                <a:cs typeface="Concert One"/>
                <a:sym typeface="Concert One"/>
              </a:rPr>
              <a:t>Rainbow</a:t>
            </a:r>
            <a:endParaRPr sz="1600">
              <a:solidFill>
                <a:srgbClr val="FFFFFF"/>
              </a:solidFill>
              <a:latin typeface="Concert One"/>
              <a:ea typeface="Concert One"/>
              <a:cs typeface="Concert One"/>
              <a:sym typeface="Concert One"/>
            </a:endParaRPr>
          </a:p>
        </p:txBody>
      </p:sp>
      <p:sp>
        <p:nvSpPr>
          <p:cNvPr id="623" name="Google Shape;623;p97"/>
          <p:cNvSpPr txBox="1"/>
          <p:nvPr/>
        </p:nvSpPr>
        <p:spPr>
          <a:xfrm>
            <a:off x="2952752" y="3605550"/>
            <a:ext cx="1094700" cy="46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Concert One"/>
                <a:ea typeface="Concert One"/>
                <a:cs typeface="Concert One"/>
                <a:sym typeface="Concert One"/>
              </a:rPr>
              <a:t>Rain</a:t>
            </a:r>
            <a:endParaRPr sz="2000">
              <a:solidFill>
                <a:srgbClr val="FFFFFF"/>
              </a:solidFill>
              <a:latin typeface="Concert One"/>
              <a:ea typeface="Concert One"/>
              <a:cs typeface="Concert One"/>
              <a:sym typeface="Concert One"/>
            </a:endParaRPr>
          </a:p>
        </p:txBody>
      </p:sp>
      <p:sp>
        <p:nvSpPr>
          <p:cNvPr id="624" name="Google Shape;624;p97"/>
          <p:cNvSpPr txBox="1"/>
          <p:nvPr/>
        </p:nvSpPr>
        <p:spPr>
          <a:xfrm>
            <a:off x="3961952" y="3570975"/>
            <a:ext cx="1094700" cy="46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Concert One"/>
                <a:ea typeface="Concert One"/>
                <a:cs typeface="Concert One"/>
                <a:sym typeface="Concert One"/>
              </a:rPr>
              <a:t>Snow</a:t>
            </a:r>
            <a:endParaRPr sz="2000">
              <a:solidFill>
                <a:srgbClr val="FFFFFF"/>
              </a:solidFill>
              <a:latin typeface="Concert One"/>
              <a:ea typeface="Concert One"/>
              <a:cs typeface="Concert One"/>
              <a:sym typeface="Concert One"/>
            </a:endParaRPr>
          </a:p>
        </p:txBody>
      </p:sp>
      <p:sp>
        <p:nvSpPr>
          <p:cNvPr id="625" name="Google Shape;625;p97"/>
          <p:cNvSpPr txBox="1"/>
          <p:nvPr/>
        </p:nvSpPr>
        <p:spPr>
          <a:xfrm>
            <a:off x="4952552" y="3570975"/>
            <a:ext cx="1094700" cy="46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Concert One"/>
                <a:ea typeface="Concert One"/>
                <a:cs typeface="Concert One"/>
                <a:sym typeface="Concert One"/>
              </a:rPr>
              <a:t>More</a:t>
            </a:r>
            <a:endParaRPr sz="2000">
              <a:solidFill>
                <a:srgbClr val="FFFFFF"/>
              </a:solidFill>
              <a:latin typeface="Concert One"/>
              <a:ea typeface="Concert One"/>
              <a:cs typeface="Concert One"/>
              <a:sym typeface="Concert One"/>
            </a:endParaRPr>
          </a:p>
          <a:p>
            <a:pPr indent="0" lvl="0" marL="0" rtl="0" algn="ctr">
              <a:spcBef>
                <a:spcPts val="0"/>
              </a:spcBef>
              <a:spcAft>
                <a:spcPts val="0"/>
              </a:spcAft>
              <a:buNone/>
            </a:pPr>
            <a:r>
              <a:rPr lang="en" sz="2000">
                <a:solidFill>
                  <a:srgbClr val="FFFFFF"/>
                </a:solidFill>
                <a:latin typeface="Concert One"/>
                <a:ea typeface="Concert One"/>
                <a:cs typeface="Concert One"/>
                <a:sym typeface="Concert One"/>
              </a:rPr>
              <a:t>Snow</a:t>
            </a:r>
            <a:endParaRPr sz="2000">
              <a:solidFill>
                <a:srgbClr val="FFFFFF"/>
              </a:solidFill>
              <a:latin typeface="Concert One"/>
              <a:ea typeface="Concert One"/>
              <a:cs typeface="Concert One"/>
              <a:sym typeface="Concert One"/>
            </a:endParaRPr>
          </a:p>
        </p:txBody>
      </p:sp>
      <p:sp>
        <p:nvSpPr>
          <p:cNvPr id="626" name="Google Shape;626;p97"/>
          <p:cNvSpPr txBox="1"/>
          <p:nvPr/>
        </p:nvSpPr>
        <p:spPr>
          <a:xfrm>
            <a:off x="5943152" y="3570975"/>
            <a:ext cx="1094700" cy="46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Concert One"/>
                <a:ea typeface="Concert One"/>
                <a:cs typeface="Concert One"/>
                <a:sym typeface="Concert One"/>
              </a:rPr>
              <a:t>Wind</a:t>
            </a:r>
            <a:endParaRPr sz="2000">
              <a:solidFill>
                <a:srgbClr val="FFFFFF"/>
              </a:solidFill>
              <a:latin typeface="Concert One"/>
              <a:ea typeface="Concert One"/>
              <a:cs typeface="Concert One"/>
              <a:sym typeface="Concert One"/>
            </a:endParaRPr>
          </a:p>
          <a:p>
            <a:pPr indent="0" lvl="0" marL="0" rtl="0" algn="l">
              <a:spcBef>
                <a:spcPts val="0"/>
              </a:spcBef>
              <a:spcAft>
                <a:spcPts val="0"/>
              </a:spcAft>
              <a:buNone/>
            </a:pPr>
            <a:r>
              <a:t/>
            </a:r>
            <a:endParaRPr sz="2000">
              <a:solidFill>
                <a:srgbClr val="FFFFFF"/>
              </a:solidFill>
              <a:latin typeface="Concert One"/>
              <a:ea typeface="Concert One"/>
              <a:cs typeface="Concert One"/>
              <a:sym typeface="Concert One"/>
            </a:endParaRPr>
          </a:p>
        </p:txBody>
      </p:sp>
      <p:sp>
        <p:nvSpPr>
          <p:cNvPr id="627" name="Google Shape;627;p97"/>
          <p:cNvSpPr txBox="1"/>
          <p:nvPr/>
        </p:nvSpPr>
        <p:spPr>
          <a:xfrm>
            <a:off x="7009952" y="3570975"/>
            <a:ext cx="1094700" cy="46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Concert One"/>
                <a:ea typeface="Concert One"/>
                <a:cs typeface="Concert One"/>
                <a:sym typeface="Concert One"/>
              </a:rPr>
              <a:t>Tornado</a:t>
            </a:r>
            <a:endParaRPr sz="2000">
              <a:solidFill>
                <a:srgbClr val="FFFFFF"/>
              </a:solidFill>
              <a:latin typeface="Concert One"/>
              <a:ea typeface="Concert One"/>
              <a:cs typeface="Concert One"/>
              <a:sym typeface="Concert One"/>
            </a:endParaRPr>
          </a:p>
          <a:p>
            <a:pPr indent="0" lvl="0" marL="0" rtl="0" algn="l">
              <a:spcBef>
                <a:spcPts val="0"/>
              </a:spcBef>
              <a:spcAft>
                <a:spcPts val="0"/>
              </a:spcAft>
              <a:buNone/>
            </a:pPr>
            <a:r>
              <a:t/>
            </a:r>
            <a:endParaRPr sz="2000">
              <a:solidFill>
                <a:srgbClr val="FFFFFF"/>
              </a:solidFill>
              <a:latin typeface="Concert One"/>
              <a:ea typeface="Concert One"/>
              <a:cs typeface="Concert One"/>
              <a:sym typeface="Concert One"/>
            </a:endParaRPr>
          </a:p>
        </p:txBody>
      </p:sp>
      <p:pic>
        <p:nvPicPr>
          <p:cNvPr descr="hand pointer" id="628" name="Google Shape;628;p97"/>
          <p:cNvPicPr preferRelativeResize="0"/>
          <p:nvPr/>
        </p:nvPicPr>
        <p:blipFill>
          <a:blip r:embed="rId6">
            <a:alphaModFix/>
          </a:blip>
          <a:stretch>
            <a:fillRect/>
          </a:stretch>
        </p:blipFill>
        <p:spPr>
          <a:xfrm>
            <a:off x="1367125" y="2787737"/>
            <a:ext cx="1933350" cy="21859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32" name="Shape 632"/>
        <p:cNvGrpSpPr/>
        <p:nvPr/>
      </p:nvGrpSpPr>
      <p:grpSpPr>
        <a:xfrm>
          <a:off x="0" y="0"/>
          <a:ext cx="0" cy="0"/>
          <a:chOff x="0" y="0"/>
          <a:chExt cx="0" cy="0"/>
        </a:xfrm>
      </p:grpSpPr>
      <p:sp>
        <p:nvSpPr>
          <p:cNvPr id="633" name="Google Shape;633;p98"/>
          <p:cNvSpPr txBox="1"/>
          <p:nvPr>
            <p:ph type="ctrTitle"/>
          </p:nvPr>
        </p:nvSpPr>
        <p:spPr>
          <a:xfrm>
            <a:off x="311700" y="397750"/>
            <a:ext cx="8520600" cy="951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7400">
                <a:solidFill>
                  <a:srgbClr val="F3F3F3"/>
                </a:solidFill>
                <a:highlight>
                  <a:srgbClr val="0B5394"/>
                </a:highlight>
                <a:latin typeface="Concert One"/>
                <a:ea typeface="Concert One"/>
                <a:cs typeface="Concert One"/>
                <a:sym typeface="Concert One"/>
              </a:rPr>
              <a:t>Rain</a:t>
            </a:r>
            <a:endParaRPr sz="7400">
              <a:solidFill>
                <a:srgbClr val="F3F3F3"/>
              </a:solidFill>
              <a:highlight>
                <a:srgbClr val="0B5394"/>
              </a:highlight>
              <a:latin typeface="Concert One"/>
              <a:ea typeface="Concert One"/>
              <a:cs typeface="Concert One"/>
              <a:sym typeface="Concert One"/>
            </a:endParaRPr>
          </a:p>
        </p:txBody>
      </p:sp>
      <p:pic>
        <p:nvPicPr>
          <p:cNvPr id="634" name="Google Shape;634;p98"/>
          <p:cNvPicPr preferRelativeResize="0"/>
          <p:nvPr/>
        </p:nvPicPr>
        <p:blipFill>
          <a:blip r:embed="rId4">
            <a:alphaModFix/>
          </a:blip>
          <a:stretch>
            <a:fillRect/>
          </a:stretch>
        </p:blipFill>
        <p:spPr>
          <a:xfrm>
            <a:off x="812025" y="2177650"/>
            <a:ext cx="3964574" cy="2643049"/>
          </a:xfrm>
          <a:prstGeom prst="rect">
            <a:avLst/>
          </a:prstGeom>
          <a:noFill/>
          <a:ln cap="flat" cmpd="sng" w="38100">
            <a:solidFill>
              <a:srgbClr val="FFFF00"/>
            </a:solidFill>
            <a:prstDash val="solid"/>
            <a:round/>
            <a:headEnd len="sm" w="sm" type="none"/>
            <a:tailEnd len="sm" w="sm" type="none"/>
          </a:ln>
        </p:spPr>
      </p:pic>
      <p:pic>
        <p:nvPicPr>
          <p:cNvPr id="635" name="Google Shape;635;p98"/>
          <p:cNvPicPr preferRelativeResize="0"/>
          <p:nvPr/>
        </p:nvPicPr>
        <p:blipFill rotWithShape="1">
          <a:blip r:embed="rId5">
            <a:alphaModFix/>
          </a:blip>
          <a:srcRect b="0" l="24286" r="26954" t="0"/>
          <a:stretch/>
        </p:blipFill>
        <p:spPr>
          <a:xfrm>
            <a:off x="5504350" y="1586050"/>
            <a:ext cx="2489850" cy="2643050"/>
          </a:xfrm>
          <a:prstGeom prst="rect">
            <a:avLst/>
          </a:prstGeom>
          <a:noFill/>
          <a:ln cap="flat" cmpd="sng" w="76200">
            <a:solidFill>
              <a:srgbClr val="FFFF00"/>
            </a:solidFill>
            <a:prstDash val="solid"/>
            <a:round/>
            <a:headEnd len="sm" w="sm" type="none"/>
            <a:tailEnd len="sm" w="sm" type="none"/>
          </a:ln>
        </p:spPr>
      </p:pic>
      <p:pic>
        <p:nvPicPr>
          <p:cNvPr id="636" name="Google Shape;636;p98"/>
          <p:cNvPicPr preferRelativeResize="0"/>
          <p:nvPr/>
        </p:nvPicPr>
        <p:blipFill>
          <a:blip r:embed="rId6">
            <a:alphaModFix/>
          </a:blip>
          <a:stretch>
            <a:fillRect/>
          </a:stretch>
        </p:blipFill>
        <p:spPr>
          <a:xfrm>
            <a:off x="5905500" y="230613"/>
            <a:ext cx="1285875" cy="1285875"/>
          </a:xfrm>
          <a:prstGeom prst="rect">
            <a:avLst/>
          </a:prstGeom>
          <a:noFill/>
          <a:ln>
            <a:noFill/>
          </a:ln>
        </p:spPr>
      </p:pic>
      <p:pic>
        <p:nvPicPr>
          <p:cNvPr descr="Bitmoji Image" id="637" name="Google Shape;637;p98">
            <a:hlinkClick action="ppaction://hlinksldjump" r:id="rId7"/>
          </p:cNvPr>
          <p:cNvPicPr preferRelativeResize="0"/>
          <p:nvPr/>
        </p:nvPicPr>
        <p:blipFill>
          <a:blip r:embed="rId8">
            <a:alphaModFix/>
          </a:blip>
          <a:stretch>
            <a:fillRect/>
          </a:stretch>
        </p:blipFill>
        <p:spPr>
          <a:xfrm>
            <a:off x="-525075" y="-139300"/>
            <a:ext cx="3790950" cy="3790950"/>
          </a:xfrm>
          <a:prstGeom prst="rect">
            <a:avLst/>
          </a:prstGeom>
          <a:noFill/>
          <a:ln>
            <a:noFill/>
          </a:ln>
        </p:spPr>
      </p:pic>
      <p:pic>
        <p:nvPicPr>
          <p:cNvPr descr="THis is a NEW reconstruction of the opening song of third and following seasons of &quot;happy days&quot;&#10;, full of FOUR verses, . I used  the first verse appeared in the 45 rpm record, the second , the third  and the fourth verse only present in the score ( background music ) of the first episodes of  season  one &#10;( the middle assolo is a mix  between  the assolo in season-theme from the third to the tenth , and  the solo sax appeared in 11th season.) The original song was first recorded in 1974 by Jim Haas with a group of other session singers  for the first two seasons (Jimmy Haas on lead vocals, Ron Hicklin of the Ron Hicklin Singers, Stan Farber, Jerry Whitman, and Gary Garrett on backing vocals, and studio musicians. the &quot;original cast&quot;)These versions of the song were used ONLY for the ending credits of Seasons 1 and 2, ( because  an updated version of &quot;Rock Around the Clock&quot; by Bill Haley and His Comets was used as the opening theme). The song was re-recorded in 1975 by Jim Haas  with different lyrics for both the opening and closing credits for Seasons 3 through 10 ....Pratt &amp; McClain released the song -  complete  of all verses - as a single in 1976 from their album Pratt &amp; McClain Featuring  Happy Days. The complete  original song was never released by the original cast. &#10;this is why I made this reconstruction. &#10;at the end there is a small surprise, the ending choir with a different words: &quot;these are such happy days&quot; , wich can be heard at the end of the first episodes in season 1.LYRICS:&#10;Sunday, Monday, Happy Days, &#10;Tuesday, Wednesday, Happy Days,&#10;Thursday, Friday, Happy Days, &#10;The weekend comes, my cycle hums &#10;Ready to race to you&#10; These days are ours&#10;Happy and free. (Oh Happy Days) &#10; These days are ours &#10; Share them with me.(Oh baby) &#10;1)Goodbye grey sky, hello blue, &#10;there's nothing can hold me when I hold you. &#10;feels so right it can't be wrong, &#10;rockin' and rollin' all week long. &#10;These days are ours... &#10;2)Gonna cruise her round the town, &#10;Show everybody what I've found &#10;Rock'n'roll with all my friends &#10;Hopin' the music never ends. &#10;Sunday, Monday, Happy Days, &#10;Tuesday, Wednesday, Happy Days, &#10;Thursday, Friday, Happy Days &#10;Saturday, what a day &#10;Groovin' all week with you &#10;These days are ours &#10;Share them with me.(Oh baby) &#10;these days are ours &#10;Happy and free &#10;3)Hello sunshine, goodbye rain, &#10;She's wearing my high school ring on her chain. &#10;She's my steady, I'm her man, &#10;I'm gonna love her all I can. &#10;these  days ar ours..... &#10;4)goodbye grey sky, hello blue, &#10;there's nothing can hold me when I hold you. &#10;feels so right it can't be wrong, &#10;rockin' and rollin' all week long. &#10;These days are ours &#10;Share them with me.(Oh baby) &#10;These days are ours &#10;Happy and free &#10;These Happy Days are yours and mine (oh Happy Days) &#10;These Happy Days are yours and mine, Happy Days. &#10;(....mine these are such happy days)" id="638" name="Google Shape;638;p98" title="happy days  theme song  original complete">
            <a:hlinkClick r:id="rId9"/>
          </p:cNvPr>
          <p:cNvPicPr preferRelativeResize="0"/>
          <p:nvPr/>
        </p:nvPicPr>
        <p:blipFill>
          <a:blip r:embed="rId10">
            <a:alphaModFix/>
          </a:blip>
          <a:stretch>
            <a:fillRect/>
          </a:stretch>
        </p:blipFill>
        <p:spPr>
          <a:xfrm>
            <a:off x="0" y="4950625"/>
            <a:ext cx="257174" cy="192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8"/>
                                        </p:tgtEl>
                                        <p:attrNameLst>
                                          <p:attrName>style.visibility</p:attrName>
                                        </p:attrNameLst>
                                      </p:cBhvr>
                                      <p:to>
                                        <p:strVal val="visible"/>
                                      </p:to>
                                    </p:set>
                                    <p:animEffect filter="fade" transition="in">
                                      <p:cBhvr>
                                        <p:cTn dur="1000"/>
                                        <p:tgtEl>
                                          <p:spTgt spid="6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7B7B7"/>
        </a:solidFill>
      </p:bgPr>
    </p:bg>
    <p:spTree>
      <p:nvGrpSpPr>
        <p:cNvPr id="642" name="Shape 642"/>
        <p:cNvGrpSpPr/>
        <p:nvPr/>
      </p:nvGrpSpPr>
      <p:grpSpPr>
        <a:xfrm>
          <a:off x="0" y="0"/>
          <a:ext cx="0" cy="0"/>
          <a:chOff x="0" y="0"/>
          <a:chExt cx="0" cy="0"/>
        </a:xfrm>
      </p:grpSpPr>
      <p:sp>
        <p:nvSpPr>
          <p:cNvPr id="643" name="Google Shape;643;p99"/>
          <p:cNvSpPr/>
          <p:nvPr/>
        </p:nvSpPr>
        <p:spPr>
          <a:xfrm>
            <a:off x="1523300" y="1147175"/>
            <a:ext cx="4071600" cy="2507700"/>
          </a:xfrm>
          <a:prstGeom prst="flowChartAlternateProcess">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99"/>
          <p:cNvSpPr txBox="1"/>
          <p:nvPr>
            <p:ph type="ctrTitle"/>
          </p:nvPr>
        </p:nvSpPr>
        <p:spPr>
          <a:xfrm>
            <a:off x="1701975" y="1335250"/>
            <a:ext cx="3639000" cy="209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latin typeface="Happy Monkey"/>
                <a:ea typeface="Happy Monkey"/>
                <a:cs typeface="Happy Monkey"/>
                <a:sym typeface="Happy Monkey"/>
              </a:rPr>
              <a:t>MyPlate</a:t>
            </a:r>
            <a:endParaRPr>
              <a:latin typeface="Happy Monkey"/>
              <a:ea typeface="Happy Monkey"/>
              <a:cs typeface="Happy Monkey"/>
              <a:sym typeface="Happy Monkey"/>
            </a:endParaRPr>
          </a:p>
          <a:p>
            <a:pPr indent="0" lvl="0" marL="0" rtl="0" algn="ctr">
              <a:spcBef>
                <a:spcPts val="0"/>
              </a:spcBef>
              <a:spcAft>
                <a:spcPts val="0"/>
              </a:spcAft>
              <a:buClr>
                <a:schemeClr val="dk1"/>
              </a:buClr>
              <a:buSzPts val="1100"/>
              <a:buFont typeface="Arial"/>
              <a:buNone/>
            </a:pPr>
            <a:r>
              <a:rPr lang="en">
                <a:latin typeface="Happy Monkey"/>
                <a:ea typeface="Happy Monkey"/>
                <a:cs typeface="Happy Monkey"/>
                <a:sym typeface="Happy Monkey"/>
              </a:rPr>
              <a:t>Nutrition</a:t>
            </a:r>
            <a:endParaRPr>
              <a:latin typeface="Happy Monkey"/>
              <a:ea typeface="Happy Monkey"/>
              <a:cs typeface="Happy Monkey"/>
              <a:sym typeface="Happy Monkey"/>
            </a:endParaRPr>
          </a:p>
          <a:p>
            <a:pPr indent="0" lvl="0" marL="0" rtl="0" algn="ctr">
              <a:spcBef>
                <a:spcPts val="0"/>
              </a:spcBef>
              <a:spcAft>
                <a:spcPts val="0"/>
              </a:spcAft>
              <a:buClr>
                <a:schemeClr val="dk1"/>
              </a:buClr>
              <a:buSzPts val="1100"/>
              <a:buFont typeface="Arial"/>
              <a:buNone/>
            </a:pPr>
            <a:r>
              <a:rPr lang="en">
                <a:latin typeface="Happy Monkey"/>
                <a:ea typeface="Happy Monkey"/>
                <a:cs typeface="Happy Monkey"/>
                <a:sym typeface="Happy Monkey"/>
              </a:rPr>
              <a:t>Activity!</a:t>
            </a:r>
            <a:endParaRPr/>
          </a:p>
        </p:txBody>
      </p:sp>
      <p:sp>
        <p:nvSpPr>
          <p:cNvPr id="645" name="Google Shape;645;p99"/>
          <p:cNvSpPr txBox="1"/>
          <p:nvPr/>
        </p:nvSpPr>
        <p:spPr>
          <a:xfrm>
            <a:off x="3714225" y="2933775"/>
            <a:ext cx="54162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Bitmoji Image" id="646" name="Google Shape;646;p99"/>
          <p:cNvPicPr preferRelativeResize="0"/>
          <p:nvPr/>
        </p:nvPicPr>
        <p:blipFill>
          <a:blip r:embed="rId3">
            <a:alphaModFix/>
          </a:blip>
          <a:stretch>
            <a:fillRect/>
          </a:stretch>
        </p:blipFill>
        <p:spPr>
          <a:xfrm>
            <a:off x="5340975" y="598425"/>
            <a:ext cx="3790950" cy="45450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7B7B7"/>
        </a:solidFill>
      </p:bgPr>
    </p:bg>
    <p:spTree>
      <p:nvGrpSpPr>
        <p:cNvPr id="650" name="Shape 650"/>
        <p:cNvGrpSpPr/>
        <p:nvPr/>
      </p:nvGrpSpPr>
      <p:grpSpPr>
        <a:xfrm>
          <a:off x="0" y="0"/>
          <a:ext cx="0" cy="0"/>
          <a:chOff x="0" y="0"/>
          <a:chExt cx="0" cy="0"/>
        </a:xfrm>
      </p:grpSpPr>
      <p:sp>
        <p:nvSpPr>
          <p:cNvPr id="651" name="Google Shape;651;p100"/>
          <p:cNvSpPr txBox="1"/>
          <p:nvPr/>
        </p:nvSpPr>
        <p:spPr>
          <a:xfrm>
            <a:off x="2856975" y="2419425"/>
            <a:ext cx="54162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652" name="Google Shape;652;p100"/>
          <p:cNvPicPr preferRelativeResize="0"/>
          <p:nvPr/>
        </p:nvPicPr>
        <p:blipFill rotWithShape="1">
          <a:blip r:embed="rId3">
            <a:alphaModFix/>
          </a:blip>
          <a:srcRect b="7749" l="0" r="0" t="0"/>
          <a:stretch/>
        </p:blipFill>
        <p:spPr>
          <a:xfrm>
            <a:off x="2997825" y="1499024"/>
            <a:ext cx="2885050" cy="2122849"/>
          </a:xfrm>
          <a:prstGeom prst="rect">
            <a:avLst/>
          </a:prstGeom>
          <a:noFill/>
          <a:ln cap="flat" cmpd="sng" w="76200">
            <a:solidFill>
              <a:srgbClr val="FFFF00"/>
            </a:solidFill>
            <a:prstDash val="solid"/>
            <a:round/>
            <a:headEnd len="sm" w="sm" type="none"/>
            <a:tailEnd len="sm" w="sm" type="none"/>
          </a:ln>
        </p:spPr>
      </p:pic>
      <p:pic>
        <p:nvPicPr>
          <p:cNvPr id="653" name="Google Shape;653;p100"/>
          <p:cNvPicPr preferRelativeResize="0"/>
          <p:nvPr/>
        </p:nvPicPr>
        <p:blipFill>
          <a:blip r:embed="rId4">
            <a:alphaModFix/>
          </a:blip>
          <a:stretch>
            <a:fillRect/>
          </a:stretch>
        </p:blipFill>
        <p:spPr>
          <a:xfrm>
            <a:off x="175250" y="3471875"/>
            <a:ext cx="2244150" cy="1481676"/>
          </a:xfrm>
          <a:prstGeom prst="rect">
            <a:avLst/>
          </a:prstGeom>
          <a:noFill/>
          <a:ln cap="flat" cmpd="sng" w="38100">
            <a:solidFill>
              <a:srgbClr val="6AA84F"/>
            </a:solidFill>
            <a:prstDash val="solid"/>
            <a:round/>
            <a:headEnd len="sm" w="sm" type="none"/>
            <a:tailEnd len="sm" w="sm" type="none"/>
          </a:ln>
        </p:spPr>
      </p:pic>
      <p:pic>
        <p:nvPicPr>
          <p:cNvPr id="654" name="Google Shape;654;p100"/>
          <p:cNvPicPr preferRelativeResize="0"/>
          <p:nvPr/>
        </p:nvPicPr>
        <p:blipFill>
          <a:blip r:embed="rId5">
            <a:alphaModFix/>
          </a:blip>
          <a:stretch>
            <a:fillRect/>
          </a:stretch>
        </p:blipFill>
        <p:spPr>
          <a:xfrm>
            <a:off x="175250" y="199425"/>
            <a:ext cx="2143975" cy="1697250"/>
          </a:xfrm>
          <a:prstGeom prst="rect">
            <a:avLst/>
          </a:prstGeom>
          <a:noFill/>
          <a:ln cap="flat" cmpd="sng" w="38100">
            <a:solidFill>
              <a:srgbClr val="FF0000"/>
            </a:solidFill>
            <a:prstDash val="solid"/>
            <a:round/>
            <a:headEnd len="sm" w="sm" type="none"/>
            <a:tailEnd len="sm" w="sm" type="none"/>
          </a:ln>
        </p:spPr>
      </p:pic>
      <p:pic>
        <p:nvPicPr>
          <p:cNvPr id="655" name="Google Shape;655;p100"/>
          <p:cNvPicPr preferRelativeResize="0"/>
          <p:nvPr/>
        </p:nvPicPr>
        <p:blipFill>
          <a:blip r:embed="rId6">
            <a:alphaModFix/>
          </a:blip>
          <a:stretch>
            <a:fillRect/>
          </a:stretch>
        </p:blipFill>
        <p:spPr>
          <a:xfrm>
            <a:off x="6784326" y="175001"/>
            <a:ext cx="2244150" cy="1434150"/>
          </a:xfrm>
          <a:prstGeom prst="rect">
            <a:avLst/>
          </a:prstGeom>
          <a:noFill/>
          <a:ln cap="flat" cmpd="sng" w="38100">
            <a:solidFill>
              <a:srgbClr val="FF9900"/>
            </a:solidFill>
            <a:prstDash val="solid"/>
            <a:round/>
            <a:headEnd len="sm" w="sm" type="none"/>
            <a:tailEnd len="sm" w="sm" type="none"/>
          </a:ln>
        </p:spPr>
      </p:pic>
      <p:pic>
        <p:nvPicPr>
          <p:cNvPr id="656" name="Google Shape;656;p100"/>
          <p:cNvPicPr preferRelativeResize="0"/>
          <p:nvPr/>
        </p:nvPicPr>
        <p:blipFill>
          <a:blip r:embed="rId7">
            <a:alphaModFix/>
          </a:blip>
          <a:stretch>
            <a:fillRect/>
          </a:stretch>
        </p:blipFill>
        <p:spPr>
          <a:xfrm>
            <a:off x="6472250" y="3407575"/>
            <a:ext cx="2519350" cy="1578376"/>
          </a:xfrm>
          <a:prstGeom prst="rect">
            <a:avLst/>
          </a:prstGeom>
          <a:noFill/>
          <a:ln cap="flat" cmpd="sng" w="38100">
            <a:solidFill>
              <a:srgbClr val="9900FF"/>
            </a:solidFill>
            <a:prstDash val="solid"/>
            <a:round/>
            <a:headEnd len="sm" w="sm" type="none"/>
            <a:tailEnd len="sm" w="sm" type="none"/>
          </a:ln>
        </p:spPr>
      </p:pic>
      <p:pic>
        <p:nvPicPr>
          <p:cNvPr id="657" name="Google Shape;657;p100"/>
          <p:cNvPicPr preferRelativeResize="0"/>
          <p:nvPr/>
        </p:nvPicPr>
        <p:blipFill>
          <a:blip r:embed="rId8">
            <a:alphaModFix/>
          </a:blip>
          <a:stretch>
            <a:fillRect/>
          </a:stretch>
        </p:blipFill>
        <p:spPr>
          <a:xfrm>
            <a:off x="5089925" y="3548300"/>
            <a:ext cx="1570526" cy="1210875"/>
          </a:xfrm>
          <a:prstGeom prst="rect">
            <a:avLst/>
          </a:prstGeom>
          <a:noFill/>
          <a:ln cap="flat" cmpd="sng" w="38100">
            <a:solidFill>
              <a:srgbClr val="9900FF"/>
            </a:solidFill>
            <a:prstDash val="solid"/>
            <a:round/>
            <a:headEnd len="sm" w="sm" type="none"/>
            <a:tailEnd len="sm" w="sm" type="none"/>
          </a:ln>
        </p:spPr>
      </p:pic>
      <p:pic>
        <p:nvPicPr>
          <p:cNvPr id="658" name="Google Shape;658;p100"/>
          <p:cNvPicPr preferRelativeResize="0"/>
          <p:nvPr/>
        </p:nvPicPr>
        <p:blipFill>
          <a:blip r:embed="rId9">
            <a:alphaModFix/>
          </a:blip>
          <a:stretch>
            <a:fillRect/>
          </a:stretch>
        </p:blipFill>
        <p:spPr>
          <a:xfrm>
            <a:off x="2156375" y="3548300"/>
            <a:ext cx="1636950" cy="1284450"/>
          </a:xfrm>
          <a:prstGeom prst="rect">
            <a:avLst/>
          </a:prstGeom>
          <a:noFill/>
          <a:ln cap="flat" cmpd="sng" w="38100">
            <a:solidFill>
              <a:srgbClr val="93C47D"/>
            </a:solidFill>
            <a:prstDash val="solid"/>
            <a:round/>
            <a:headEnd len="sm" w="sm" type="none"/>
            <a:tailEnd len="sm" w="sm" type="none"/>
          </a:ln>
        </p:spPr>
      </p:pic>
      <p:pic>
        <p:nvPicPr>
          <p:cNvPr id="659" name="Google Shape;659;p100"/>
          <p:cNvPicPr preferRelativeResize="0"/>
          <p:nvPr/>
        </p:nvPicPr>
        <p:blipFill>
          <a:blip r:embed="rId10">
            <a:alphaModFix/>
          </a:blip>
          <a:stretch>
            <a:fillRect/>
          </a:stretch>
        </p:blipFill>
        <p:spPr>
          <a:xfrm>
            <a:off x="1994588" y="398275"/>
            <a:ext cx="1681929" cy="1210875"/>
          </a:xfrm>
          <a:prstGeom prst="rect">
            <a:avLst/>
          </a:prstGeom>
          <a:noFill/>
          <a:ln cap="flat" cmpd="sng" w="38100">
            <a:solidFill>
              <a:srgbClr val="FF0000"/>
            </a:solidFill>
            <a:prstDash val="solid"/>
            <a:round/>
            <a:headEnd len="sm" w="sm" type="none"/>
            <a:tailEnd len="sm" w="sm" type="none"/>
          </a:ln>
        </p:spPr>
      </p:pic>
      <p:pic>
        <p:nvPicPr>
          <p:cNvPr id="660" name="Google Shape;660;p100"/>
          <p:cNvPicPr preferRelativeResize="0"/>
          <p:nvPr/>
        </p:nvPicPr>
        <p:blipFill>
          <a:blip r:embed="rId11">
            <a:alphaModFix/>
          </a:blip>
          <a:stretch>
            <a:fillRect/>
          </a:stretch>
        </p:blipFill>
        <p:spPr>
          <a:xfrm>
            <a:off x="5361050" y="288150"/>
            <a:ext cx="1636950" cy="1284450"/>
          </a:xfrm>
          <a:prstGeom prst="rect">
            <a:avLst/>
          </a:prstGeom>
          <a:noFill/>
          <a:ln cap="flat" cmpd="sng" w="38100">
            <a:solidFill>
              <a:srgbClr val="FF9900"/>
            </a:solidFill>
            <a:prstDash val="solid"/>
            <a:round/>
            <a:headEnd len="sm" w="sm" type="none"/>
            <a:tailEnd len="sm" w="sm" type="none"/>
          </a:ln>
        </p:spPr>
      </p:pic>
      <p:sp>
        <p:nvSpPr>
          <p:cNvPr id="661" name="Google Shape;661;p100"/>
          <p:cNvSpPr txBox="1"/>
          <p:nvPr/>
        </p:nvSpPr>
        <p:spPr>
          <a:xfrm>
            <a:off x="503625" y="1945525"/>
            <a:ext cx="22716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solidFill>
                  <a:srgbClr val="FF00FF"/>
                </a:solidFill>
                <a:latin typeface="Acme"/>
                <a:ea typeface="Acme"/>
                <a:cs typeface="Acme"/>
                <a:sym typeface="Acme"/>
              </a:rPr>
              <a:t>What is your Favorite FOOD group to have on your PLATE?</a:t>
            </a:r>
            <a:endParaRPr b="1" sz="2100">
              <a:solidFill>
                <a:srgbClr val="FF00FF"/>
              </a:solidFill>
              <a:latin typeface="Acme"/>
              <a:ea typeface="Acme"/>
              <a:cs typeface="Acme"/>
              <a:sym typeface="Acme"/>
            </a:endParaRPr>
          </a:p>
        </p:txBody>
      </p:sp>
      <p:pic>
        <p:nvPicPr>
          <p:cNvPr descr="spaghetti" id="662" name="Google Shape;662;p100">
            <a:hlinkClick action="ppaction://hlinksldjump" r:id="rId12"/>
          </p:cNvPr>
          <p:cNvPicPr preferRelativeResize="0"/>
          <p:nvPr/>
        </p:nvPicPr>
        <p:blipFill rotWithShape="1">
          <a:blip r:embed="rId13">
            <a:alphaModFix/>
          </a:blip>
          <a:srcRect b="4773" l="0" r="6437" t="24609"/>
          <a:stretch/>
        </p:blipFill>
        <p:spPr>
          <a:xfrm>
            <a:off x="6268650" y="1767525"/>
            <a:ext cx="2603900" cy="1481675"/>
          </a:xfrm>
          <a:prstGeom prst="rect">
            <a:avLst/>
          </a:prstGeom>
          <a:noFill/>
          <a:ln>
            <a:noFill/>
          </a:ln>
        </p:spPr>
      </p:pic>
      <p:pic>
        <p:nvPicPr>
          <p:cNvPr descr="Favorite Food by: Victorious Cast  &#10;(Diddly Bops) I DO NOT OWN!!!!!! &#10;(c) Victorious" id="663" name="Google Shape;663;p100" title="Favorite Food By Victorious Cast (Lyrics On Screen)">
            <a:hlinkClick r:id="rId14"/>
          </p:cNvPr>
          <p:cNvPicPr preferRelativeResize="0"/>
          <p:nvPr/>
        </p:nvPicPr>
        <p:blipFill>
          <a:blip r:embed="rId15">
            <a:alphaModFix/>
          </a:blip>
          <a:stretch>
            <a:fillRect/>
          </a:stretch>
        </p:blipFill>
        <p:spPr>
          <a:xfrm>
            <a:off x="0" y="4985950"/>
            <a:ext cx="200026" cy="150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3"/>
                                        </p:tgtEl>
                                        <p:attrNameLst>
                                          <p:attrName>style.visibility</p:attrName>
                                        </p:attrNameLst>
                                      </p:cBhvr>
                                      <p:to>
                                        <p:strVal val="visible"/>
                                      </p:to>
                                    </p:set>
                                    <p:animEffect filter="fade" transition="in">
                                      <p:cBhvr>
                                        <p:cTn dur="1000"/>
                                        <p:tgtEl>
                                          <p:spTgt spid="6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67" name="Shape 667"/>
        <p:cNvGrpSpPr/>
        <p:nvPr/>
      </p:nvGrpSpPr>
      <p:grpSpPr>
        <a:xfrm>
          <a:off x="0" y="0"/>
          <a:ext cx="0" cy="0"/>
          <a:chOff x="0" y="0"/>
          <a:chExt cx="0" cy="0"/>
        </a:xfrm>
      </p:grpSpPr>
      <p:sp>
        <p:nvSpPr>
          <p:cNvPr id="668" name="Google Shape;668;p101"/>
          <p:cNvSpPr txBox="1"/>
          <p:nvPr/>
        </p:nvSpPr>
        <p:spPr>
          <a:xfrm>
            <a:off x="164300" y="544550"/>
            <a:ext cx="8820900" cy="12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3000">
              <a:solidFill>
                <a:srgbClr val="990000"/>
              </a:solidFill>
              <a:latin typeface="Concert One"/>
              <a:ea typeface="Concert One"/>
              <a:cs typeface="Concert One"/>
              <a:sym typeface="Concert One"/>
            </a:endParaRPr>
          </a:p>
        </p:txBody>
      </p:sp>
      <p:sp>
        <p:nvSpPr>
          <p:cNvPr id="669" name="Google Shape;669;p101"/>
          <p:cNvSpPr txBox="1"/>
          <p:nvPr/>
        </p:nvSpPr>
        <p:spPr>
          <a:xfrm>
            <a:off x="2057400" y="800550"/>
            <a:ext cx="5111400" cy="143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100">
                <a:latin typeface="Architects Daughter"/>
                <a:ea typeface="Architects Daughter"/>
                <a:cs typeface="Architects Daughter"/>
                <a:sym typeface="Architects Daughter"/>
              </a:rPr>
              <a:t>WE DID IT!</a:t>
            </a:r>
            <a:endParaRPr sz="8100">
              <a:latin typeface="Architects Daughter"/>
              <a:ea typeface="Architects Daughter"/>
              <a:cs typeface="Architects Daughter"/>
              <a:sym typeface="Architects Daughter"/>
            </a:endParaRPr>
          </a:p>
        </p:txBody>
      </p:sp>
      <p:sp>
        <p:nvSpPr>
          <p:cNvPr id="670" name="Google Shape;670;p101"/>
          <p:cNvSpPr txBox="1"/>
          <p:nvPr/>
        </p:nvSpPr>
        <p:spPr>
          <a:xfrm>
            <a:off x="2057400" y="3011100"/>
            <a:ext cx="49722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latin typeface="Architects Daughter"/>
                <a:ea typeface="Architects Daughter"/>
                <a:cs typeface="Architects Daughter"/>
                <a:sym typeface="Architects Daughter"/>
              </a:rPr>
              <a:t>    </a:t>
            </a:r>
            <a:r>
              <a:rPr b="1" lang="en" sz="3000">
                <a:latin typeface="Architects Daughter"/>
                <a:ea typeface="Architects Daughter"/>
                <a:cs typeface="Architects Daughter"/>
                <a:sym typeface="Architects Daughter"/>
              </a:rPr>
              <a:t>VIRTUAL MOVEMENTS!</a:t>
            </a:r>
            <a:endParaRPr b="1" sz="3000">
              <a:latin typeface="Architects Daughter"/>
              <a:ea typeface="Architects Daughter"/>
              <a:cs typeface="Architects Daughter"/>
              <a:sym typeface="Architects Daughter"/>
            </a:endParaRPr>
          </a:p>
        </p:txBody>
      </p:sp>
      <p:pic>
        <p:nvPicPr>
          <p:cNvPr descr="Clientmoji" id="671" name="Google Shape;671;p101"/>
          <p:cNvPicPr preferRelativeResize="0"/>
          <p:nvPr/>
        </p:nvPicPr>
        <p:blipFill>
          <a:blip r:embed="rId4">
            <a:alphaModFix/>
          </a:blip>
          <a:stretch>
            <a:fillRect/>
          </a:stretch>
        </p:blipFill>
        <p:spPr>
          <a:xfrm>
            <a:off x="82138" y="2387650"/>
            <a:ext cx="3810000" cy="3810000"/>
          </a:xfrm>
          <a:prstGeom prst="rect">
            <a:avLst/>
          </a:prstGeom>
          <a:noFill/>
          <a:ln>
            <a:noFill/>
          </a:ln>
        </p:spPr>
      </p:pic>
      <p:pic>
        <p:nvPicPr>
          <p:cNvPr descr="Bitmoji Image" id="672" name="Google Shape;672;p101"/>
          <p:cNvPicPr preferRelativeResize="0"/>
          <p:nvPr/>
        </p:nvPicPr>
        <p:blipFill>
          <a:blip r:embed="rId5">
            <a:alphaModFix/>
          </a:blip>
          <a:stretch>
            <a:fillRect/>
          </a:stretch>
        </p:blipFill>
        <p:spPr>
          <a:xfrm rot="-9491169">
            <a:off x="5550700" y="1778775"/>
            <a:ext cx="3790950" cy="3954050"/>
          </a:xfrm>
          <a:prstGeom prst="rect">
            <a:avLst/>
          </a:prstGeom>
          <a:noFill/>
          <a:ln>
            <a:noFill/>
          </a:ln>
        </p:spPr>
      </p:pic>
      <p:pic>
        <p:nvPicPr>
          <p:cNvPr id="673" name="Google Shape;673;p101" title="WE DID IT!!!!!!!! YAY💗💗💗💗💗💗💗💜💜💜">
            <a:hlinkClick r:id="rId6"/>
          </p:cNvPr>
          <p:cNvPicPr preferRelativeResize="0"/>
          <p:nvPr/>
        </p:nvPicPr>
        <p:blipFill>
          <a:blip r:embed="rId7">
            <a:alphaModFix/>
          </a:blip>
          <a:stretch>
            <a:fillRect/>
          </a:stretch>
        </p:blipFill>
        <p:spPr>
          <a:xfrm>
            <a:off x="8858275" y="4929200"/>
            <a:ext cx="285725" cy="214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73"/>
                                        </p:tgtEl>
                                        <p:attrNameLst>
                                          <p:attrName>style.visibility</p:attrName>
                                        </p:attrNameLst>
                                      </p:cBhvr>
                                      <p:to>
                                        <p:strVal val="visible"/>
                                      </p:to>
                                    </p:set>
                                    <p:animEffect filter="fade" transition="in">
                                      <p:cBhvr>
                                        <p:cTn dur="1000"/>
                                        <p:tgtEl>
                                          <p:spTgt spid="6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F9D58"/>
      </a:accent4>
      <a:accent5>
        <a:srgbClr val="01AFD1"/>
      </a:accent5>
      <a:accent6>
        <a:srgbClr val="9C27B0"/>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