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Architects Daughter"/>
      <p:regular r:id="rId21"/>
    </p:embeddedFont>
    <p:embeddedFont>
      <p:font typeface="Caveat"/>
      <p:regular r:id="rId22"/>
      <p:bold r:id="rId23"/>
    </p:embeddedFont>
    <p:embeddedFont>
      <p:font typeface="Century Schoolbook"/>
      <p:regular r:id="rId24"/>
      <p:bold r:id="rId25"/>
      <p:italic r:id="rId26"/>
      <p:boldItalic r:id="rId27"/>
    </p:embeddedFont>
    <p:embeddedFont>
      <p:font typeface="Happy Monkey"/>
      <p:regular r:id="rId28"/>
    </p:embeddedFont>
    <p:embeddedFont>
      <p:font typeface="Emilys Candy"/>
      <p:regular r:id="rId29"/>
    </p:embeddedFont>
    <p:embeddedFont>
      <p:font typeface="ABeeZee"/>
      <p:regular r:id="rId30"/>
      <p:italic r:id="rId31"/>
    </p:embeddedFont>
    <p:embeddedFont>
      <p:font typeface="Crete Round"/>
      <p:regular r:id="rId32"/>
      <p:italic r:id="rId33"/>
    </p:embeddedFont>
    <p:embeddedFont>
      <p:font typeface="Black Han Sans"/>
      <p:regular r:id="rId34"/>
    </p:embeddedFont>
    <p:embeddedFont>
      <p:font typeface="Alegreya"/>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01D018C-60BE-4DFE-9854-ED3EC0C50C56}">
  <a:tblStyle styleId="{601D018C-60BE-4DFE-9854-ED3EC0C50C5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Caveat-regular.fntdata"/><Relationship Id="rId21" Type="http://schemas.openxmlformats.org/officeDocument/2006/relationships/font" Target="fonts/ArchitectsDaughter-regular.fntdata"/><Relationship Id="rId24" Type="http://schemas.openxmlformats.org/officeDocument/2006/relationships/font" Target="fonts/CenturySchoolbook-regular.fntdata"/><Relationship Id="rId23" Type="http://schemas.openxmlformats.org/officeDocument/2006/relationships/font" Target="fonts/Caveat-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CenturySchoolbook-italic.fntdata"/><Relationship Id="rId25" Type="http://schemas.openxmlformats.org/officeDocument/2006/relationships/font" Target="fonts/CenturySchoolbook-bold.fntdata"/><Relationship Id="rId28" Type="http://schemas.openxmlformats.org/officeDocument/2006/relationships/font" Target="fonts/HappyMonkey-regular.fntdata"/><Relationship Id="rId27" Type="http://schemas.openxmlformats.org/officeDocument/2006/relationships/font" Target="fonts/CenturySchoolbook-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EmilysCandy-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ABeeZee-italic.fntdata"/><Relationship Id="rId30" Type="http://schemas.openxmlformats.org/officeDocument/2006/relationships/font" Target="fonts/ABeeZee-regular.fntdata"/><Relationship Id="rId11" Type="http://schemas.openxmlformats.org/officeDocument/2006/relationships/slide" Target="slides/slide5.xml"/><Relationship Id="rId33" Type="http://schemas.openxmlformats.org/officeDocument/2006/relationships/font" Target="fonts/CreteRound-italic.fntdata"/><Relationship Id="rId10" Type="http://schemas.openxmlformats.org/officeDocument/2006/relationships/slide" Target="slides/slide4.xml"/><Relationship Id="rId32" Type="http://schemas.openxmlformats.org/officeDocument/2006/relationships/font" Target="fonts/CreteRound-regular.fntdata"/><Relationship Id="rId13" Type="http://schemas.openxmlformats.org/officeDocument/2006/relationships/slide" Target="slides/slide7.xml"/><Relationship Id="rId35" Type="http://schemas.openxmlformats.org/officeDocument/2006/relationships/font" Target="fonts/Alegreya-regular.fntdata"/><Relationship Id="rId12" Type="http://schemas.openxmlformats.org/officeDocument/2006/relationships/slide" Target="slides/slide6.xml"/><Relationship Id="rId34" Type="http://schemas.openxmlformats.org/officeDocument/2006/relationships/font" Target="fonts/BlackHanSans-regular.fntdata"/><Relationship Id="rId15" Type="http://schemas.openxmlformats.org/officeDocument/2006/relationships/slide" Target="slides/slide9.xml"/><Relationship Id="rId37" Type="http://schemas.openxmlformats.org/officeDocument/2006/relationships/font" Target="fonts/Alegreya-italic.fntdata"/><Relationship Id="rId14" Type="http://schemas.openxmlformats.org/officeDocument/2006/relationships/slide" Target="slides/slide8.xml"/><Relationship Id="rId36" Type="http://schemas.openxmlformats.org/officeDocument/2006/relationships/font" Target="fonts/Alegreya-bold.fntdata"/><Relationship Id="rId17" Type="http://schemas.openxmlformats.org/officeDocument/2006/relationships/slide" Target="slides/slide11.xml"/><Relationship Id="rId16" Type="http://schemas.openxmlformats.org/officeDocument/2006/relationships/slide" Target="slides/slide10.xml"/><Relationship Id="rId38" Type="http://schemas.openxmlformats.org/officeDocument/2006/relationships/font" Target="fonts/Alegreya-bol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acebook.com/teachersusingtech" TargetMode="External"/><Relationship Id="rId3" Type="http://schemas.openxmlformats.org/officeDocument/2006/relationships/hyperlink" Target="https://www.facebook.com/pg/teachersusingtech/groups" TargetMode="External"/><Relationship Id="rId4" Type="http://schemas.openxmlformats.org/officeDocument/2006/relationships/hyperlink" Target="https://www.instagram.com/teachersusingtech/" TargetMode="External"/><Relationship Id="rId5" Type="http://schemas.openxmlformats.org/officeDocument/2006/relationships/hyperlink" Target="https://www.buymeacoffee.com/gail.f" TargetMode="External"/><Relationship Id="rId6" Type="http://schemas.openxmlformats.org/officeDocument/2006/relationships/hyperlink" Target="http://www.venmo.com/Gail-Feix" TargetMode="External"/><Relationship Id="rId7" Type="http://schemas.openxmlformats.org/officeDocument/2006/relationships/hyperlink" Target="https://www.teachersusingtech.com/"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eachersusingtech.com"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acebook.com/teachersusingtech" TargetMode="External"/><Relationship Id="rId3" Type="http://schemas.openxmlformats.org/officeDocument/2006/relationships/hyperlink" Target="https://www.facebook.com/pg/teachersusingtech/groups" TargetMode="External"/><Relationship Id="rId4" Type="http://schemas.openxmlformats.org/officeDocument/2006/relationships/hyperlink" Target="https://www.instagram.com/teachersusingtech/" TargetMode="External"/><Relationship Id="rId5" Type="http://schemas.openxmlformats.org/officeDocument/2006/relationships/hyperlink" Target="https://www.buymeacoffee.com/gail.f" TargetMode="External"/><Relationship Id="rId6" Type="http://schemas.openxmlformats.org/officeDocument/2006/relationships/hyperlink" Target="http://www.venmo.com/Gail-Feix" TargetMode="External"/><Relationship Id="rId7" Type="http://schemas.openxmlformats.org/officeDocument/2006/relationships/hyperlink" Target="https://www.teachersusingtech.com/"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rkydoodles.com/blogs/the-blog/back-to-school-planner-stickers-freebie"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rkydoodles.com/blogs/the-blog/back-to-school-planner-stickers-freebie"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rkydoodles.com/blogs/the-blog/back-to-school-planner-stickers-freebie"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rkydoodles.com/blogs/the-blog/back-to-school-planner-stickers-freebie"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rkydoodles.com/blogs/the-blog/back-to-school-planner-stickers-freebie"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rkydoodles.com/blogs/the-blog/back-to-school-planner-stickers-freebie"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bbfe6f07a2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bbfe6f07a2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000">
                <a:solidFill>
                  <a:srgbClr val="06091B"/>
                </a:solidFill>
                <a:highlight>
                  <a:srgbClr val="00FFFF"/>
                </a:highlight>
                <a:latin typeface="Happy Monkey"/>
                <a:ea typeface="Happy Monkey"/>
                <a:cs typeface="Happy Monkey"/>
                <a:sym typeface="Happy Monkey"/>
              </a:rPr>
              <a:t>😊Like Teachers Using Tech on FB </a:t>
            </a:r>
            <a:r>
              <a:rPr b="1" lang="en" sz="1000" u="sng">
                <a:solidFill>
                  <a:srgbClr val="06091B"/>
                </a:solidFill>
                <a:highlight>
                  <a:srgbClr val="00FFFF"/>
                </a:highlight>
                <a:latin typeface="Happy Monkey"/>
                <a:ea typeface="Happy Monkey"/>
                <a:cs typeface="Happy Monkey"/>
                <a:sym typeface="Happy Monkey"/>
                <a:hlinkClick r:id="rId2">
                  <a:extLst>
                    <a:ext uri="{A12FA001-AC4F-418D-AE19-62706E023703}">
                      <ahyp:hlinkClr val="tx"/>
                    </a:ext>
                  </a:extLst>
                </a:hlinkClick>
              </a:rPr>
              <a:t>https://www.facebook.com/teachersusingtech</a:t>
            </a:r>
            <a:r>
              <a:rPr b="1" lang="en" sz="1000">
                <a:solidFill>
                  <a:srgbClr val="06091B"/>
                </a:solidFill>
                <a:highlight>
                  <a:srgbClr val="00FFFF"/>
                </a:highlight>
                <a:latin typeface="Happy Monkey"/>
                <a:ea typeface="Happy Monkey"/>
                <a:cs typeface="Happy Monkey"/>
                <a:sym typeface="Happy Monkey"/>
              </a:rPr>
              <a:t> &amp; Join our FB Group </a:t>
            </a:r>
            <a:r>
              <a:rPr b="1" lang="en" sz="1000" u="sng">
                <a:solidFill>
                  <a:srgbClr val="06091B"/>
                </a:solidFill>
                <a:highlight>
                  <a:srgbClr val="00FFFF"/>
                </a:highlight>
                <a:latin typeface="Happy Monkey"/>
                <a:ea typeface="Happy Monkey"/>
                <a:cs typeface="Happy Monkey"/>
                <a:sym typeface="Happy Monkey"/>
                <a:hlinkClick r:id="rId3">
                  <a:extLst>
                    <a:ext uri="{A12FA001-AC4F-418D-AE19-62706E023703}">
                      <ahyp:hlinkClr val="tx"/>
                    </a:ext>
                  </a:extLst>
                </a:hlinkClick>
              </a:rPr>
              <a:t>https://www.facebook.com/pg/teachersusingtech/groups</a:t>
            </a:r>
            <a:r>
              <a:rPr b="1" lang="en" sz="1000">
                <a:solidFill>
                  <a:srgbClr val="06091B"/>
                </a:solidFill>
                <a:highlight>
                  <a:srgbClr val="00FFFF"/>
                </a:highlight>
                <a:latin typeface="Happy Monkey"/>
                <a:ea typeface="Happy Monkey"/>
                <a:cs typeface="Happy Monkey"/>
                <a:sym typeface="Happy Monkey"/>
              </a:rPr>
              <a:t> </a:t>
            </a:r>
            <a:r>
              <a:rPr b="1" lang="en" sz="1000">
                <a:solidFill>
                  <a:srgbClr val="06091B"/>
                </a:solidFill>
                <a:highlight>
                  <a:srgbClr val="E69138"/>
                </a:highlight>
                <a:latin typeface="Happy Monkey"/>
                <a:ea typeface="Happy Monkey"/>
                <a:cs typeface="Happy Monkey"/>
                <a:sym typeface="Happy Monkey"/>
              </a:rPr>
              <a:t> </a:t>
            </a:r>
            <a:r>
              <a:rPr b="1" lang="en">
                <a:solidFill>
                  <a:srgbClr val="06091B"/>
                </a:solidFill>
                <a:highlight>
                  <a:srgbClr val="FFD966"/>
                </a:highlight>
                <a:latin typeface="Happy Monkey"/>
                <a:ea typeface="Happy Monkey"/>
                <a:cs typeface="Happy Monkey"/>
                <a:sym typeface="Happy Monkey"/>
              </a:rPr>
              <a:t>Follow on </a:t>
            </a:r>
            <a:r>
              <a:rPr b="1" lang="en" u="sng">
                <a:solidFill>
                  <a:srgbClr val="0097A7"/>
                </a:solidFill>
                <a:highlight>
                  <a:srgbClr val="FFD966"/>
                </a:highlight>
                <a:latin typeface="Happy Monkey"/>
                <a:ea typeface="Happy Monkey"/>
                <a:cs typeface="Happy Monkey"/>
                <a:sym typeface="Happy Monkey"/>
                <a:hlinkClick r:id="rId4">
                  <a:extLst>
                    <a:ext uri="{A12FA001-AC4F-418D-AE19-62706E023703}">
                      <ahyp:hlinkClr val="tx"/>
                    </a:ext>
                  </a:extLst>
                </a:hlinkClick>
              </a:rPr>
              <a:t>Instagram @teachersusingtech</a:t>
            </a:r>
            <a:r>
              <a:rPr lang="en">
                <a:solidFill>
                  <a:schemeClr val="dk1"/>
                </a:solidFill>
                <a:highlight>
                  <a:srgbClr val="FFD966"/>
                </a:highlight>
              </a:rPr>
              <a:t> </a:t>
            </a:r>
            <a:r>
              <a:rPr b="1" lang="en">
                <a:solidFill>
                  <a:schemeClr val="dk1"/>
                </a:solidFill>
                <a:highlight>
                  <a:srgbClr val="FFD966"/>
                </a:highlight>
              </a:rPr>
              <a:t> ☕☕</a:t>
            </a:r>
            <a:r>
              <a:rPr b="1" lang="en">
                <a:solidFill>
                  <a:srgbClr val="0000FF"/>
                </a:solidFill>
                <a:highlight>
                  <a:srgbClr val="FFD966"/>
                </a:highlight>
                <a:latin typeface="Happy Monkey"/>
                <a:ea typeface="Happy Monkey"/>
                <a:cs typeface="Happy Monkey"/>
                <a:sym typeface="Happy Monkey"/>
              </a:rPr>
              <a:t>If you want to say thanks -</a:t>
            </a:r>
            <a:r>
              <a:rPr lang="en">
                <a:solidFill>
                  <a:schemeClr val="dk1"/>
                </a:solidFill>
                <a:highlight>
                  <a:srgbClr val="FFD966"/>
                </a:highlight>
              </a:rPr>
              <a:t> </a:t>
            </a:r>
            <a:r>
              <a:rPr b="1" lang="en" u="sng">
                <a:solidFill>
                  <a:srgbClr val="0097A7"/>
                </a:solidFill>
                <a:highlight>
                  <a:srgbClr val="FFD966"/>
                </a:highlight>
                <a:latin typeface="Happy Monkey"/>
                <a:ea typeface="Happy Monkey"/>
                <a:cs typeface="Happy Monkey"/>
                <a:sym typeface="Happy Monkey"/>
                <a:hlinkClick r:id="rId5">
                  <a:extLst>
                    <a:ext uri="{A12FA001-AC4F-418D-AE19-62706E023703}">
                      <ahyp:hlinkClr val="tx"/>
                    </a:ext>
                  </a:extLst>
                </a:hlinkClick>
              </a:rPr>
              <a:t>https://www.buymeacoffee.com/gail.f</a:t>
            </a:r>
            <a:r>
              <a:rPr b="1" lang="en">
                <a:solidFill>
                  <a:schemeClr val="dk1"/>
                </a:solidFill>
                <a:highlight>
                  <a:srgbClr val="FFD966"/>
                </a:highlight>
                <a:latin typeface="Happy Monkey"/>
                <a:ea typeface="Happy Monkey"/>
                <a:cs typeface="Happy Monkey"/>
                <a:sym typeface="Happy Monkey"/>
              </a:rPr>
              <a:t> </a:t>
            </a:r>
            <a:r>
              <a:rPr lang="en">
                <a:solidFill>
                  <a:schemeClr val="dk1"/>
                </a:solidFill>
                <a:highlight>
                  <a:srgbClr val="FFD966"/>
                </a:highlight>
                <a:latin typeface="Happy Monkey"/>
                <a:ea typeface="Happy Monkey"/>
                <a:cs typeface="Happy Monkey"/>
                <a:sym typeface="Happy Monkey"/>
              </a:rPr>
              <a:t> or  </a:t>
            </a:r>
            <a:r>
              <a:rPr lang="en" sz="1150" u="sng">
                <a:solidFill>
                  <a:srgbClr val="0097A7"/>
                </a:solidFill>
                <a:highlight>
                  <a:srgbClr val="FFD966"/>
                </a:highlight>
                <a:latin typeface="Happy Monkey"/>
                <a:ea typeface="Happy Monkey"/>
                <a:cs typeface="Happy Monkey"/>
                <a:sym typeface="Happy Monkey"/>
                <a:hlinkClick r:id="rId6">
                  <a:extLst>
                    <a:ext uri="{A12FA001-AC4F-418D-AE19-62706E023703}">
                      <ahyp:hlinkClr val="tx"/>
                    </a:ext>
                  </a:extLst>
                </a:hlinkClick>
              </a:rPr>
              <a:t>www.venmo.com/Gail-Feix</a:t>
            </a:r>
            <a:r>
              <a:rPr lang="en" sz="1150">
                <a:solidFill>
                  <a:srgbClr val="262626"/>
                </a:solidFill>
                <a:highlight>
                  <a:srgbClr val="FFD966"/>
                </a:highlight>
                <a:latin typeface="Happy Monkey"/>
                <a:ea typeface="Happy Monkey"/>
                <a:cs typeface="Happy Monkey"/>
                <a:sym typeface="Happy Monkey"/>
              </a:rPr>
              <a:t> ☕☕</a:t>
            </a:r>
            <a:endParaRPr sz="1150">
              <a:solidFill>
                <a:srgbClr val="262626"/>
              </a:solidFill>
              <a:highlight>
                <a:srgbClr val="FFD966"/>
              </a:highlight>
              <a:latin typeface="Happy Monkey"/>
              <a:ea typeface="Happy Monkey"/>
              <a:cs typeface="Happy Monkey"/>
              <a:sym typeface="Happy Monkey"/>
            </a:endParaRPr>
          </a:p>
          <a:p>
            <a:pPr indent="0" lvl="0" marL="0" rtl="0" algn="ctr">
              <a:spcBef>
                <a:spcPts val="0"/>
              </a:spcBef>
              <a:spcAft>
                <a:spcPts val="0"/>
              </a:spcAft>
              <a:buNone/>
            </a:pPr>
            <a:r>
              <a:rPr b="1" lang="en">
                <a:solidFill>
                  <a:srgbClr val="06091B"/>
                </a:solidFill>
                <a:highlight>
                  <a:srgbClr val="FF00FF"/>
                </a:highlight>
                <a:latin typeface="Happy Monkey"/>
                <a:ea typeface="Happy Monkey"/>
                <a:cs typeface="Happy Monkey"/>
                <a:sym typeface="Happy Monkey"/>
              </a:rPr>
              <a:t>⏲See full Blog Post for this slide deck and check out other resources at</a:t>
            </a:r>
            <a:r>
              <a:rPr b="1" lang="en">
                <a:solidFill>
                  <a:srgbClr val="0000FF"/>
                </a:solidFill>
                <a:highlight>
                  <a:srgbClr val="FF00FF"/>
                </a:highlight>
                <a:latin typeface="Happy Monkey"/>
                <a:ea typeface="Happy Monkey"/>
                <a:cs typeface="Happy Monkey"/>
                <a:sym typeface="Happy Monkey"/>
              </a:rPr>
              <a:t> </a:t>
            </a:r>
            <a:r>
              <a:rPr b="1" lang="en" u="sng">
                <a:solidFill>
                  <a:srgbClr val="0000FF"/>
                </a:solidFill>
                <a:highlight>
                  <a:srgbClr val="FF00FF"/>
                </a:highlight>
                <a:latin typeface="Happy Monkey"/>
                <a:ea typeface="Happy Monkey"/>
                <a:cs typeface="Happy Monkey"/>
                <a:sym typeface="Happy Monkey"/>
                <a:hlinkClick r:id="rId7">
                  <a:extLst>
                    <a:ext uri="{A12FA001-AC4F-418D-AE19-62706E023703}">
                      <ahyp:hlinkClr val="tx"/>
                    </a:ext>
                  </a:extLst>
                </a:hlinkClick>
              </a:rPr>
              <a:t>https://www.teachersusingtech.com/</a:t>
            </a:r>
            <a:r>
              <a:rPr b="1" lang="en">
                <a:solidFill>
                  <a:srgbClr val="0000FF"/>
                </a:solidFill>
                <a:highlight>
                  <a:srgbClr val="FF00FF"/>
                </a:highlight>
                <a:latin typeface="Happy Monkey"/>
                <a:ea typeface="Happy Monkey"/>
                <a:cs typeface="Happy Monkey"/>
                <a:sym typeface="Happy Monkey"/>
              </a:rPr>
              <a:t> </a:t>
            </a:r>
            <a:r>
              <a:rPr b="1" lang="en">
                <a:solidFill>
                  <a:srgbClr val="06091B"/>
                </a:solidFill>
                <a:highlight>
                  <a:srgbClr val="FF00FF"/>
                </a:highlight>
                <a:latin typeface="Happy Monkey"/>
                <a:ea typeface="Happy Monkey"/>
                <a:cs typeface="Happy Monkey"/>
                <a:sym typeface="Happy Monkey"/>
              </a:rPr>
              <a:t> </a:t>
            </a:r>
            <a:endParaRPr b="1">
              <a:solidFill>
                <a:srgbClr val="06091B"/>
              </a:solidFill>
              <a:highlight>
                <a:srgbClr val="FF00FF"/>
              </a:highlight>
              <a:latin typeface="Happy Monkey"/>
              <a:ea typeface="Happy Monkey"/>
              <a:cs typeface="Happy Monkey"/>
              <a:sym typeface="Happy Monkey"/>
            </a:endParaRPr>
          </a:p>
          <a:p>
            <a:pPr indent="0" lvl="0" marL="0" rtl="0" algn="ctr">
              <a:spcBef>
                <a:spcPts val="0"/>
              </a:spcBef>
              <a:spcAft>
                <a:spcPts val="0"/>
              </a:spcAft>
              <a:buNone/>
            </a:pPr>
            <a:r>
              <a:t/>
            </a:r>
            <a:endParaRPr b="1">
              <a:solidFill>
                <a:srgbClr val="06091B"/>
              </a:solidFill>
              <a:highlight>
                <a:srgbClr val="FF00FF"/>
              </a:highlight>
              <a:latin typeface="Happy Monkey"/>
              <a:ea typeface="Happy Monkey"/>
              <a:cs typeface="Happy Monkey"/>
              <a:sym typeface="Happy Monkey"/>
            </a:endParaRPr>
          </a:p>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b="1">
              <a:solidFill>
                <a:srgbClr val="06091B"/>
              </a:solidFill>
              <a:highlight>
                <a:srgbClr val="FF00FF"/>
              </a:highlight>
              <a:latin typeface="Happy Monkey"/>
              <a:ea typeface="Happy Monkey"/>
              <a:cs typeface="Happy Monkey"/>
              <a:sym typeface="Happy Monkey"/>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bbfe6f07a2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bbfe6f07a2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rchitects Daughter"/>
                <a:ea typeface="Architects Daughter"/>
                <a:cs typeface="Architects Daughter"/>
                <a:sym typeface="Architects Daughter"/>
              </a:rPr>
              <a:t>Created by </a:t>
            </a:r>
            <a:r>
              <a:rPr lang="en" u="sng">
                <a:solidFill>
                  <a:srgbClr val="0097A7"/>
                </a:solidFill>
                <a:latin typeface="Architects Daughter"/>
                <a:ea typeface="Architects Daughter"/>
                <a:cs typeface="Architects Daughter"/>
                <a:sym typeface="Architects Daughter"/>
                <a:hlinkClick r:id="rId2">
                  <a:extLst>
                    <a:ext uri="{A12FA001-AC4F-418D-AE19-62706E023703}">
                      <ahyp:hlinkClr val="tx"/>
                    </a:ext>
                  </a:extLst>
                </a:hlinkClick>
              </a:rPr>
              <a:t>www.teachersusingtech.com</a:t>
            </a:r>
            <a:endParaRPr>
              <a:solidFill>
                <a:schemeClr val="dk1"/>
              </a:solidFill>
              <a:latin typeface="Architects Daughter"/>
              <a:ea typeface="Architects Daughter"/>
              <a:cs typeface="Architects Daughter"/>
              <a:sym typeface="Architects Daughter"/>
            </a:endParaRPr>
          </a:p>
          <a:p>
            <a:pPr indent="0" lvl="0" marL="0" rtl="0" algn="l">
              <a:spcBef>
                <a:spcPts val="0"/>
              </a:spcBef>
              <a:spcAft>
                <a:spcPts val="0"/>
              </a:spcAft>
              <a:buClr>
                <a:schemeClr val="dk1"/>
              </a:buClr>
              <a:buSzPts val="1100"/>
              <a:buFont typeface="Arial"/>
              <a:buNone/>
            </a:pPr>
            <a:r>
              <a:rPr b="1" lang="en" sz="1600">
                <a:solidFill>
                  <a:srgbClr val="9900FF"/>
                </a:solidFill>
                <a:highlight>
                  <a:srgbClr val="FFFF00"/>
                </a:highlight>
                <a:latin typeface="ABeeZee"/>
                <a:ea typeface="ABeeZee"/>
                <a:cs typeface="ABeeZee"/>
                <a:sym typeface="ABeeZee"/>
              </a:rPr>
              <a:t>Use this classroom daily, then use </a:t>
            </a:r>
            <a:r>
              <a:rPr b="1" lang="en" sz="1600">
                <a:solidFill>
                  <a:srgbClr val="9900FF"/>
                </a:solidFill>
                <a:highlight>
                  <a:srgbClr val="FFFF00"/>
                </a:highlight>
                <a:latin typeface="ABeeZee"/>
                <a:ea typeface="ABeeZee"/>
                <a:cs typeface="ABeeZee"/>
                <a:sym typeface="ABeeZee"/>
              </a:rPr>
              <a:t>Bonus - 100th Day of School Celebration Classroom!</a:t>
            </a:r>
            <a:r>
              <a:rPr lang="en" sz="1400">
                <a:solidFill>
                  <a:srgbClr val="0000FF"/>
                </a:solidFill>
                <a:latin typeface="Architects Daughter"/>
                <a:ea typeface="Architects Daughter"/>
                <a:cs typeface="Architects Daughter"/>
                <a:sym typeface="Architects Daughter"/>
              </a:rPr>
              <a:t> (see below)</a:t>
            </a:r>
            <a:endParaRPr sz="1400">
              <a:solidFill>
                <a:srgbClr val="0000FF"/>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bbfe6f07a2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bbfe6f07a2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000">
                <a:solidFill>
                  <a:srgbClr val="06091B"/>
                </a:solidFill>
                <a:highlight>
                  <a:srgbClr val="00FFFF"/>
                </a:highlight>
                <a:latin typeface="Happy Monkey"/>
                <a:ea typeface="Happy Monkey"/>
                <a:cs typeface="Happy Monkey"/>
                <a:sym typeface="Happy Monkey"/>
              </a:rPr>
              <a:t>😊Like Teachers Using Tech on FB </a:t>
            </a:r>
            <a:r>
              <a:rPr b="1" lang="en" sz="1000" u="sng">
                <a:solidFill>
                  <a:srgbClr val="06091B"/>
                </a:solidFill>
                <a:highlight>
                  <a:srgbClr val="00FFFF"/>
                </a:highlight>
                <a:latin typeface="Happy Monkey"/>
                <a:ea typeface="Happy Monkey"/>
                <a:cs typeface="Happy Monkey"/>
                <a:sym typeface="Happy Monkey"/>
                <a:hlinkClick r:id="rId2">
                  <a:extLst>
                    <a:ext uri="{A12FA001-AC4F-418D-AE19-62706E023703}">
                      <ahyp:hlinkClr val="tx"/>
                    </a:ext>
                  </a:extLst>
                </a:hlinkClick>
              </a:rPr>
              <a:t>https://www.facebook.com/teachersusingtech</a:t>
            </a:r>
            <a:r>
              <a:rPr b="1" lang="en" sz="1000">
                <a:solidFill>
                  <a:srgbClr val="06091B"/>
                </a:solidFill>
                <a:highlight>
                  <a:srgbClr val="00FFFF"/>
                </a:highlight>
                <a:latin typeface="Happy Monkey"/>
                <a:ea typeface="Happy Monkey"/>
                <a:cs typeface="Happy Monkey"/>
                <a:sym typeface="Happy Monkey"/>
              </a:rPr>
              <a:t> &amp; Join our FB Group </a:t>
            </a:r>
            <a:r>
              <a:rPr b="1" lang="en" sz="1000" u="sng">
                <a:solidFill>
                  <a:srgbClr val="06091B"/>
                </a:solidFill>
                <a:highlight>
                  <a:srgbClr val="00FFFF"/>
                </a:highlight>
                <a:latin typeface="Happy Monkey"/>
                <a:ea typeface="Happy Monkey"/>
                <a:cs typeface="Happy Monkey"/>
                <a:sym typeface="Happy Monkey"/>
                <a:hlinkClick r:id="rId3">
                  <a:extLst>
                    <a:ext uri="{A12FA001-AC4F-418D-AE19-62706E023703}">
                      <ahyp:hlinkClr val="tx"/>
                    </a:ext>
                  </a:extLst>
                </a:hlinkClick>
              </a:rPr>
              <a:t>https://www.facebook.com/pg/teachersusingtech/groups</a:t>
            </a:r>
            <a:r>
              <a:rPr b="1" lang="en" sz="1000">
                <a:solidFill>
                  <a:srgbClr val="06091B"/>
                </a:solidFill>
                <a:highlight>
                  <a:srgbClr val="00FFFF"/>
                </a:highlight>
                <a:latin typeface="Happy Monkey"/>
                <a:ea typeface="Happy Monkey"/>
                <a:cs typeface="Happy Monkey"/>
                <a:sym typeface="Happy Monkey"/>
              </a:rPr>
              <a:t> </a:t>
            </a:r>
            <a:r>
              <a:rPr b="1" lang="en" sz="1000">
                <a:solidFill>
                  <a:srgbClr val="06091B"/>
                </a:solidFill>
                <a:highlight>
                  <a:srgbClr val="E69138"/>
                </a:highlight>
                <a:latin typeface="Happy Monkey"/>
                <a:ea typeface="Happy Monkey"/>
                <a:cs typeface="Happy Monkey"/>
                <a:sym typeface="Happy Monkey"/>
              </a:rPr>
              <a:t> </a:t>
            </a:r>
            <a:r>
              <a:rPr b="1" lang="en">
                <a:solidFill>
                  <a:srgbClr val="06091B"/>
                </a:solidFill>
                <a:highlight>
                  <a:srgbClr val="FFD966"/>
                </a:highlight>
                <a:latin typeface="Happy Monkey"/>
                <a:ea typeface="Happy Monkey"/>
                <a:cs typeface="Happy Monkey"/>
                <a:sym typeface="Happy Monkey"/>
              </a:rPr>
              <a:t>Follow on </a:t>
            </a:r>
            <a:r>
              <a:rPr b="1" lang="en" u="sng">
                <a:solidFill>
                  <a:srgbClr val="0097A7"/>
                </a:solidFill>
                <a:highlight>
                  <a:srgbClr val="FFD966"/>
                </a:highlight>
                <a:latin typeface="Happy Monkey"/>
                <a:ea typeface="Happy Monkey"/>
                <a:cs typeface="Happy Monkey"/>
                <a:sym typeface="Happy Monkey"/>
                <a:hlinkClick r:id="rId4">
                  <a:extLst>
                    <a:ext uri="{A12FA001-AC4F-418D-AE19-62706E023703}">
                      <ahyp:hlinkClr val="tx"/>
                    </a:ext>
                  </a:extLst>
                </a:hlinkClick>
              </a:rPr>
              <a:t>Instagram @teachersusingtech</a:t>
            </a:r>
            <a:r>
              <a:rPr lang="en">
                <a:solidFill>
                  <a:schemeClr val="dk1"/>
                </a:solidFill>
                <a:highlight>
                  <a:srgbClr val="FFD966"/>
                </a:highlight>
              </a:rPr>
              <a:t> </a:t>
            </a:r>
            <a:r>
              <a:rPr b="1" lang="en">
                <a:solidFill>
                  <a:schemeClr val="dk1"/>
                </a:solidFill>
                <a:highlight>
                  <a:srgbClr val="FFD966"/>
                </a:highlight>
              </a:rPr>
              <a:t> ☕☕</a:t>
            </a:r>
            <a:r>
              <a:rPr b="1" lang="en">
                <a:solidFill>
                  <a:srgbClr val="0000FF"/>
                </a:solidFill>
                <a:highlight>
                  <a:srgbClr val="FFD966"/>
                </a:highlight>
                <a:latin typeface="Happy Monkey"/>
                <a:ea typeface="Happy Monkey"/>
                <a:cs typeface="Happy Monkey"/>
                <a:sym typeface="Happy Monkey"/>
              </a:rPr>
              <a:t>If you want to say thanks -</a:t>
            </a:r>
            <a:r>
              <a:rPr lang="en">
                <a:solidFill>
                  <a:schemeClr val="dk1"/>
                </a:solidFill>
                <a:highlight>
                  <a:srgbClr val="FFD966"/>
                </a:highlight>
              </a:rPr>
              <a:t> </a:t>
            </a:r>
            <a:r>
              <a:rPr b="1" lang="en" u="sng">
                <a:solidFill>
                  <a:srgbClr val="0097A7"/>
                </a:solidFill>
                <a:highlight>
                  <a:srgbClr val="FFD966"/>
                </a:highlight>
                <a:latin typeface="Happy Monkey"/>
                <a:ea typeface="Happy Monkey"/>
                <a:cs typeface="Happy Monkey"/>
                <a:sym typeface="Happy Monkey"/>
                <a:hlinkClick r:id="rId5">
                  <a:extLst>
                    <a:ext uri="{A12FA001-AC4F-418D-AE19-62706E023703}">
                      <ahyp:hlinkClr val="tx"/>
                    </a:ext>
                  </a:extLst>
                </a:hlinkClick>
              </a:rPr>
              <a:t>https://www.buymeacoffee.com/gail.f</a:t>
            </a:r>
            <a:r>
              <a:rPr b="1" lang="en">
                <a:solidFill>
                  <a:schemeClr val="dk1"/>
                </a:solidFill>
                <a:highlight>
                  <a:srgbClr val="FFD966"/>
                </a:highlight>
                <a:latin typeface="Happy Monkey"/>
                <a:ea typeface="Happy Monkey"/>
                <a:cs typeface="Happy Monkey"/>
                <a:sym typeface="Happy Monkey"/>
              </a:rPr>
              <a:t> </a:t>
            </a:r>
            <a:r>
              <a:rPr lang="en">
                <a:solidFill>
                  <a:schemeClr val="dk1"/>
                </a:solidFill>
                <a:highlight>
                  <a:srgbClr val="FFD966"/>
                </a:highlight>
                <a:latin typeface="Happy Monkey"/>
                <a:ea typeface="Happy Monkey"/>
                <a:cs typeface="Happy Monkey"/>
                <a:sym typeface="Happy Monkey"/>
              </a:rPr>
              <a:t> or  </a:t>
            </a:r>
            <a:r>
              <a:rPr lang="en" sz="1150" u="sng">
                <a:solidFill>
                  <a:srgbClr val="0097A7"/>
                </a:solidFill>
                <a:highlight>
                  <a:srgbClr val="FFD966"/>
                </a:highlight>
                <a:latin typeface="Happy Monkey"/>
                <a:ea typeface="Happy Monkey"/>
                <a:cs typeface="Happy Monkey"/>
                <a:sym typeface="Happy Monkey"/>
                <a:hlinkClick r:id="rId6">
                  <a:extLst>
                    <a:ext uri="{A12FA001-AC4F-418D-AE19-62706E023703}">
                      <ahyp:hlinkClr val="tx"/>
                    </a:ext>
                  </a:extLst>
                </a:hlinkClick>
              </a:rPr>
              <a:t>www.venmo.com/Gail-Feix</a:t>
            </a:r>
            <a:r>
              <a:rPr lang="en" sz="1150">
                <a:solidFill>
                  <a:srgbClr val="262626"/>
                </a:solidFill>
                <a:highlight>
                  <a:srgbClr val="FFD966"/>
                </a:highlight>
                <a:latin typeface="Happy Monkey"/>
                <a:ea typeface="Happy Monkey"/>
                <a:cs typeface="Happy Monkey"/>
                <a:sym typeface="Happy Monkey"/>
              </a:rPr>
              <a:t> ☕☕</a:t>
            </a:r>
            <a:endParaRPr sz="1150">
              <a:solidFill>
                <a:srgbClr val="262626"/>
              </a:solidFill>
              <a:highlight>
                <a:srgbClr val="FFD966"/>
              </a:highlight>
              <a:latin typeface="Happy Monkey"/>
              <a:ea typeface="Happy Monkey"/>
              <a:cs typeface="Happy Monkey"/>
              <a:sym typeface="Happy Monkey"/>
            </a:endParaRPr>
          </a:p>
          <a:p>
            <a:pPr indent="0" lvl="0" marL="0" rtl="0" algn="ctr">
              <a:spcBef>
                <a:spcPts val="0"/>
              </a:spcBef>
              <a:spcAft>
                <a:spcPts val="0"/>
              </a:spcAft>
              <a:buClr>
                <a:schemeClr val="dk1"/>
              </a:buClr>
              <a:buSzPts val="1100"/>
              <a:buFont typeface="Arial"/>
              <a:buNone/>
            </a:pPr>
            <a:r>
              <a:rPr b="1" lang="en">
                <a:solidFill>
                  <a:srgbClr val="06091B"/>
                </a:solidFill>
                <a:highlight>
                  <a:srgbClr val="FF00FF"/>
                </a:highlight>
                <a:latin typeface="Happy Monkey"/>
                <a:ea typeface="Happy Monkey"/>
                <a:cs typeface="Happy Monkey"/>
                <a:sym typeface="Happy Monkey"/>
              </a:rPr>
              <a:t>⏲See full Blog Post for this slide deck and check out other resources at</a:t>
            </a:r>
            <a:r>
              <a:rPr b="1" lang="en">
                <a:solidFill>
                  <a:srgbClr val="0000FF"/>
                </a:solidFill>
                <a:highlight>
                  <a:srgbClr val="FF00FF"/>
                </a:highlight>
                <a:latin typeface="Happy Monkey"/>
                <a:ea typeface="Happy Monkey"/>
                <a:cs typeface="Happy Monkey"/>
                <a:sym typeface="Happy Monkey"/>
              </a:rPr>
              <a:t> </a:t>
            </a:r>
            <a:r>
              <a:rPr b="1" lang="en" u="sng">
                <a:solidFill>
                  <a:srgbClr val="0000FF"/>
                </a:solidFill>
                <a:highlight>
                  <a:srgbClr val="FF00FF"/>
                </a:highlight>
                <a:latin typeface="Happy Monkey"/>
                <a:ea typeface="Happy Monkey"/>
                <a:cs typeface="Happy Monkey"/>
                <a:sym typeface="Happy Monkey"/>
                <a:hlinkClick r:id="rId7">
                  <a:extLst>
                    <a:ext uri="{A12FA001-AC4F-418D-AE19-62706E023703}">
                      <ahyp:hlinkClr val="tx"/>
                    </a:ext>
                  </a:extLst>
                </a:hlinkClick>
              </a:rPr>
              <a:t>https://www.teachersusingtech.com/</a:t>
            </a:r>
            <a:r>
              <a:rPr b="1" lang="en">
                <a:solidFill>
                  <a:srgbClr val="0000FF"/>
                </a:solidFill>
                <a:highlight>
                  <a:srgbClr val="FF00FF"/>
                </a:highlight>
                <a:latin typeface="Happy Monkey"/>
                <a:ea typeface="Happy Monkey"/>
                <a:cs typeface="Happy Monkey"/>
                <a:sym typeface="Happy Monkey"/>
              </a:rPr>
              <a:t> </a:t>
            </a:r>
            <a:r>
              <a:rPr b="1" lang="en">
                <a:solidFill>
                  <a:srgbClr val="06091B"/>
                </a:solidFill>
                <a:highlight>
                  <a:srgbClr val="FF00FF"/>
                </a:highlight>
                <a:latin typeface="Happy Monkey"/>
                <a:ea typeface="Happy Monkey"/>
                <a:cs typeface="Happy Monkey"/>
                <a:sym typeface="Happy Monkey"/>
              </a:rPr>
              <a:t> </a:t>
            </a:r>
            <a:endParaRPr b="1" sz="1000">
              <a:solidFill>
                <a:srgbClr val="06091B"/>
              </a:solidFill>
              <a:highlight>
                <a:srgbClr val="E69138"/>
              </a:highlight>
              <a:latin typeface="Happy Monkey"/>
              <a:ea typeface="Happy Monkey"/>
              <a:cs typeface="Happy Monkey"/>
              <a:sym typeface="Happy Monkey"/>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8fd37b1d16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8fd37b1d16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solidFill>
                  <a:srgbClr val="0000FF"/>
                </a:solidFill>
                <a:highlight>
                  <a:srgbClr val="EEFF41"/>
                </a:highlight>
                <a:latin typeface="Crete Round"/>
                <a:ea typeface="Crete Round"/>
                <a:cs typeface="Crete Round"/>
                <a:sym typeface="Crete Round"/>
              </a:rPr>
              <a:t>Options </a:t>
            </a:r>
            <a:r>
              <a:rPr lang="en" sz="1400">
                <a:solidFill>
                  <a:srgbClr val="0000FF"/>
                </a:solidFill>
                <a:highlight>
                  <a:srgbClr val="EEFF41"/>
                </a:highlight>
                <a:latin typeface="Crete Round"/>
                <a:ea typeface="Crete Round"/>
                <a:cs typeface="Crete Round"/>
                <a:sym typeface="Crete Round"/>
              </a:rPr>
              <a:t>  in EDIT mode</a:t>
            </a:r>
            <a:r>
              <a:rPr lang="en" sz="1400">
                <a:solidFill>
                  <a:srgbClr val="0000FF"/>
                </a:solidFill>
                <a:highlight>
                  <a:srgbClr val="EEFF41"/>
                </a:highlight>
                <a:latin typeface="Crete Round"/>
                <a:ea typeface="Crete Round"/>
                <a:cs typeface="Crete Round"/>
                <a:sym typeface="Crete Round"/>
              </a:rPr>
              <a:t>:</a:t>
            </a:r>
            <a:r>
              <a:rPr lang="en" sz="1400">
                <a:solidFill>
                  <a:srgbClr val="0000FF"/>
                </a:solidFill>
                <a:latin typeface="Crete Round"/>
                <a:ea typeface="Crete Round"/>
                <a:cs typeface="Crete Round"/>
                <a:sym typeface="Crete Round"/>
              </a:rPr>
              <a:t> Can use X images to drag &amp; drop OR</a:t>
            </a:r>
            <a:endParaRPr sz="1400">
              <a:solidFill>
                <a:srgbClr val="0000FF"/>
              </a:solidFill>
              <a:latin typeface="Crete Round"/>
              <a:ea typeface="Crete Round"/>
              <a:cs typeface="Crete Round"/>
              <a:sym typeface="Crete Round"/>
            </a:endParaRPr>
          </a:p>
          <a:p>
            <a:pPr indent="0" lvl="0" marL="0" rtl="0" algn="ctr">
              <a:spcBef>
                <a:spcPts val="0"/>
              </a:spcBef>
              <a:spcAft>
                <a:spcPts val="0"/>
              </a:spcAft>
              <a:buNone/>
            </a:pPr>
            <a:r>
              <a:rPr lang="en" sz="1400">
                <a:solidFill>
                  <a:srgbClr val="0000FF"/>
                </a:solidFill>
                <a:latin typeface="Crete Round"/>
                <a:ea typeface="Crete Round"/>
                <a:cs typeface="Crete Round"/>
                <a:sym typeface="Crete Round"/>
              </a:rPr>
              <a:t>Click in a box - you can choose to type an ‘X’ or type the number to keep count or even use the paint can (Fill Color) to fill in the box to keep track of days in school</a:t>
            </a:r>
            <a:endParaRPr sz="1400">
              <a:solidFill>
                <a:srgbClr val="0000FF"/>
              </a:solidFill>
              <a:latin typeface="Crete Round"/>
              <a:ea typeface="Crete Round"/>
              <a:cs typeface="Crete Round"/>
              <a:sym typeface="Crete Round"/>
            </a:endParaRPr>
          </a:p>
          <a:p>
            <a:pPr indent="0" lvl="0" marL="0" rtl="0" algn="ctr">
              <a:spcBef>
                <a:spcPts val="0"/>
              </a:spcBef>
              <a:spcAft>
                <a:spcPts val="0"/>
              </a:spcAft>
              <a:buNone/>
            </a:pPr>
            <a:r>
              <a:rPr lang="en" sz="1400">
                <a:solidFill>
                  <a:srgbClr val="990000"/>
                </a:solidFill>
                <a:highlight>
                  <a:srgbClr val="FCE5CD"/>
                </a:highlight>
                <a:latin typeface="Crete Round"/>
                <a:ea typeface="Crete Round"/>
                <a:cs typeface="Crete Round"/>
                <a:sym typeface="Crete Round"/>
              </a:rPr>
              <a:t>NOTE: This grid has 100 cells to count 100 days of school (there is a second slide with 100 more cells to count the remaining days of school </a:t>
            </a:r>
            <a:r>
              <a:rPr lang="en" sz="1400">
                <a:solidFill>
                  <a:srgbClr val="990000"/>
                </a:solidFill>
                <a:latin typeface="Crete Round"/>
                <a:ea typeface="Crete Round"/>
                <a:cs typeface="Crete Round"/>
                <a:sym typeface="Crete Round"/>
              </a:rPr>
              <a:t>OR there is a 3rd whiteboard option with 190 cells in case you want the count all on one slide)</a:t>
            </a:r>
            <a:endParaRPr sz="1400">
              <a:solidFill>
                <a:srgbClr val="990000"/>
              </a:solidFill>
              <a:latin typeface="Crete Round"/>
              <a:ea typeface="Crete Round"/>
              <a:cs typeface="Crete Round"/>
              <a:sym typeface="Crete Round"/>
            </a:endParaRPr>
          </a:p>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400">
              <a:solidFill>
                <a:srgbClr val="990000"/>
              </a:solidFill>
              <a:latin typeface="Crete Round"/>
              <a:ea typeface="Crete Round"/>
              <a:cs typeface="Crete Round"/>
              <a:sym typeface="Crete Roun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bbfe6f03c0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bbfe6f03c0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solidFill>
                  <a:srgbClr val="0000FF"/>
                </a:solidFill>
                <a:highlight>
                  <a:srgbClr val="EEFF41"/>
                </a:highlight>
                <a:latin typeface="Crete Round"/>
                <a:ea typeface="Crete Round"/>
                <a:cs typeface="Crete Round"/>
                <a:sym typeface="Crete Round"/>
              </a:rPr>
              <a:t>Options   in EDIT mode:</a:t>
            </a:r>
            <a:r>
              <a:rPr lang="en" sz="1400">
                <a:solidFill>
                  <a:srgbClr val="0000FF"/>
                </a:solidFill>
                <a:latin typeface="Crete Round"/>
                <a:ea typeface="Crete Round"/>
                <a:cs typeface="Crete Round"/>
                <a:sym typeface="Crete Round"/>
              </a:rPr>
              <a:t> Can use X images to drag &amp; drop OR</a:t>
            </a:r>
            <a:endParaRPr sz="1400">
              <a:solidFill>
                <a:srgbClr val="0000FF"/>
              </a:solidFill>
              <a:latin typeface="Crete Round"/>
              <a:ea typeface="Crete Round"/>
              <a:cs typeface="Crete Round"/>
              <a:sym typeface="Crete Round"/>
            </a:endParaRPr>
          </a:p>
          <a:p>
            <a:pPr indent="0" lvl="0" marL="0" rtl="0" algn="ctr">
              <a:spcBef>
                <a:spcPts val="0"/>
              </a:spcBef>
              <a:spcAft>
                <a:spcPts val="0"/>
              </a:spcAft>
              <a:buNone/>
            </a:pPr>
            <a:r>
              <a:rPr lang="en" sz="1400">
                <a:solidFill>
                  <a:srgbClr val="0000FF"/>
                </a:solidFill>
                <a:latin typeface="Crete Round"/>
                <a:ea typeface="Crete Round"/>
                <a:cs typeface="Crete Round"/>
                <a:sym typeface="Crete Round"/>
              </a:rPr>
              <a:t>Click in a box - you can choose to type an ‘X’ or type the number to keep count or even use the paint can (Fill Color) to fill in the box to keep track of days in school</a:t>
            </a:r>
            <a:endParaRPr sz="1400">
              <a:solidFill>
                <a:srgbClr val="0000FF"/>
              </a:solidFill>
              <a:latin typeface="Crete Round"/>
              <a:ea typeface="Crete Round"/>
              <a:cs typeface="Crete Round"/>
              <a:sym typeface="Crete Round"/>
            </a:endParaRPr>
          </a:p>
          <a:p>
            <a:pPr indent="0" lvl="0" marL="0" rtl="0" algn="ctr">
              <a:spcBef>
                <a:spcPts val="0"/>
              </a:spcBef>
              <a:spcAft>
                <a:spcPts val="0"/>
              </a:spcAft>
              <a:buNone/>
            </a:pPr>
            <a:r>
              <a:rPr lang="en" sz="1400">
                <a:solidFill>
                  <a:srgbClr val="990000"/>
                </a:solidFill>
                <a:highlight>
                  <a:srgbClr val="FCE5CD"/>
                </a:highlight>
                <a:latin typeface="Crete Round"/>
                <a:ea typeface="Crete Round"/>
                <a:cs typeface="Crete Round"/>
                <a:sym typeface="Crete Round"/>
              </a:rPr>
              <a:t>NOTE: This grid has 100 cells to count 100 days of school (there is a second slide with 100 more cells to count the remaining days of school </a:t>
            </a:r>
            <a:r>
              <a:rPr lang="en" sz="1400">
                <a:solidFill>
                  <a:srgbClr val="990000"/>
                </a:solidFill>
                <a:latin typeface="Crete Round"/>
                <a:ea typeface="Crete Round"/>
                <a:cs typeface="Crete Round"/>
                <a:sym typeface="Crete Round"/>
              </a:rPr>
              <a:t>OR there is a 3rd whiteboard option with 190 cells in case you want the count all on one slide)</a:t>
            </a:r>
            <a:endParaRPr sz="1400">
              <a:solidFill>
                <a:srgbClr val="990000"/>
              </a:solidFill>
              <a:latin typeface="Crete Round"/>
              <a:ea typeface="Crete Round"/>
              <a:cs typeface="Crete Round"/>
              <a:sym typeface="Crete Round"/>
            </a:endParaRPr>
          </a:p>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400">
              <a:solidFill>
                <a:srgbClr val="990000"/>
              </a:solidFill>
              <a:latin typeface="Crete Round"/>
              <a:ea typeface="Crete Round"/>
              <a:cs typeface="Crete Round"/>
              <a:sym typeface="Crete Roun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bbfe6f03c0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bbfe6f03c0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solidFill>
                  <a:srgbClr val="0000FF"/>
                </a:solidFill>
                <a:highlight>
                  <a:srgbClr val="EEFF41"/>
                </a:highlight>
                <a:latin typeface="Crete Round"/>
                <a:ea typeface="Crete Round"/>
                <a:cs typeface="Crete Round"/>
                <a:sym typeface="Crete Round"/>
              </a:rPr>
              <a:t>Options   in EDIT mode:</a:t>
            </a:r>
            <a:r>
              <a:rPr lang="en" sz="1400">
                <a:solidFill>
                  <a:srgbClr val="0000FF"/>
                </a:solidFill>
                <a:latin typeface="Crete Round"/>
                <a:ea typeface="Crete Round"/>
                <a:cs typeface="Crete Round"/>
                <a:sym typeface="Crete Round"/>
              </a:rPr>
              <a:t> Can use X images to drag &amp; drop OR</a:t>
            </a:r>
            <a:endParaRPr sz="1400">
              <a:solidFill>
                <a:srgbClr val="0000FF"/>
              </a:solidFill>
              <a:latin typeface="Crete Round"/>
              <a:ea typeface="Crete Round"/>
              <a:cs typeface="Crete Round"/>
              <a:sym typeface="Crete Round"/>
            </a:endParaRPr>
          </a:p>
          <a:p>
            <a:pPr indent="0" lvl="0" marL="0" rtl="0" algn="ctr">
              <a:spcBef>
                <a:spcPts val="0"/>
              </a:spcBef>
              <a:spcAft>
                <a:spcPts val="0"/>
              </a:spcAft>
              <a:buNone/>
            </a:pPr>
            <a:r>
              <a:rPr lang="en" sz="1400">
                <a:solidFill>
                  <a:srgbClr val="0000FF"/>
                </a:solidFill>
                <a:latin typeface="Crete Round"/>
                <a:ea typeface="Crete Round"/>
                <a:cs typeface="Crete Round"/>
                <a:sym typeface="Crete Round"/>
              </a:rPr>
              <a:t>U</a:t>
            </a:r>
            <a:r>
              <a:rPr lang="en" sz="1400">
                <a:solidFill>
                  <a:srgbClr val="0000FF"/>
                </a:solidFill>
                <a:latin typeface="Crete Round"/>
                <a:ea typeface="Crete Round"/>
                <a:cs typeface="Crete Round"/>
                <a:sym typeface="Crete Round"/>
              </a:rPr>
              <a:t>se the paint can (Fill Color) to fill in the box to keep track of days in school </a:t>
            </a:r>
            <a:r>
              <a:rPr lang="en" sz="1400">
                <a:solidFill>
                  <a:srgbClr val="0000FF"/>
                </a:solidFill>
                <a:highlight>
                  <a:schemeClr val="accent4"/>
                </a:highlight>
                <a:latin typeface="Crete Round"/>
                <a:ea typeface="Crete Round"/>
                <a:cs typeface="Crete Round"/>
                <a:sym typeface="Crete Round"/>
              </a:rPr>
              <a:t>(the font size has to be so small to fit 190 cells on one slide, </a:t>
            </a:r>
            <a:endParaRPr sz="1400">
              <a:solidFill>
                <a:srgbClr val="0000FF"/>
              </a:solidFill>
              <a:highlight>
                <a:schemeClr val="accent4"/>
              </a:highlight>
              <a:latin typeface="Crete Round"/>
              <a:ea typeface="Crete Round"/>
              <a:cs typeface="Crete Round"/>
              <a:sym typeface="Crete Round"/>
            </a:endParaRPr>
          </a:p>
          <a:p>
            <a:pPr indent="0" lvl="0" marL="0" rtl="0" algn="ctr">
              <a:spcBef>
                <a:spcPts val="0"/>
              </a:spcBef>
              <a:spcAft>
                <a:spcPts val="0"/>
              </a:spcAft>
              <a:buNone/>
            </a:pPr>
            <a:r>
              <a:rPr lang="en" sz="1400">
                <a:solidFill>
                  <a:srgbClr val="0000FF"/>
                </a:solidFill>
                <a:highlight>
                  <a:schemeClr val="accent4"/>
                </a:highlight>
                <a:latin typeface="Crete Round"/>
                <a:ea typeface="Crete Round"/>
                <a:cs typeface="Crete Round"/>
                <a:sym typeface="Crete Round"/>
              </a:rPr>
              <a:t>so typing the number in the cell is Not an option for this particular slide)</a:t>
            </a:r>
            <a:endParaRPr sz="1400">
              <a:solidFill>
                <a:srgbClr val="0000FF"/>
              </a:solidFill>
              <a:highlight>
                <a:schemeClr val="accent4"/>
              </a:highlight>
              <a:latin typeface="Crete Round"/>
              <a:ea typeface="Crete Round"/>
              <a:cs typeface="Crete Round"/>
              <a:sym typeface="Crete Round"/>
            </a:endParaRPr>
          </a:p>
          <a:p>
            <a:pPr indent="0" lvl="0" marL="0" rtl="0" algn="ctr">
              <a:spcBef>
                <a:spcPts val="0"/>
              </a:spcBef>
              <a:spcAft>
                <a:spcPts val="0"/>
              </a:spcAft>
              <a:buNone/>
            </a:pPr>
            <a:r>
              <a:rPr lang="en" sz="1400">
                <a:solidFill>
                  <a:srgbClr val="990000"/>
                </a:solidFill>
                <a:highlight>
                  <a:srgbClr val="00FFFF"/>
                </a:highlight>
                <a:latin typeface="Crete Round"/>
                <a:ea typeface="Crete Round"/>
                <a:cs typeface="Crete Round"/>
                <a:sym typeface="Crete Round"/>
              </a:rPr>
              <a:t>NOTE: This grid has 190 cells to count all the days of school </a:t>
            </a:r>
            <a:endParaRPr sz="1400">
              <a:solidFill>
                <a:srgbClr val="990000"/>
              </a:solidFill>
              <a:highlight>
                <a:srgbClr val="00FFFF"/>
              </a:highlight>
              <a:latin typeface="Crete Round"/>
              <a:ea typeface="Crete Round"/>
              <a:cs typeface="Crete Round"/>
              <a:sym typeface="Crete Round"/>
            </a:endParaRPr>
          </a:p>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400">
              <a:solidFill>
                <a:srgbClr val="990000"/>
              </a:solidFill>
              <a:highlight>
                <a:srgbClr val="00FFFF"/>
              </a:highlight>
              <a:latin typeface="Crete Round"/>
              <a:ea typeface="Crete Round"/>
              <a:cs typeface="Crete Round"/>
              <a:sym typeface="Crete Roun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8fd37b1d16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8fd37b1d1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latin typeface="ABeeZee"/>
                <a:ea typeface="ABeeZee"/>
                <a:cs typeface="ABeeZee"/>
                <a:sym typeface="ABeeZee"/>
              </a:rPr>
              <a:t>Use this slide to link back to the Main Classroom - could add Fun Friday links, Brain Breaks, etc.</a:t>
            </a:r>
            <a:endParaRPr sz="1400">
              <a:latin typeface="ABeeZee"/>
              <a:ea typeface="ABeeZee"/>
              <a:cs typeface="ABeeZee"/>
              <a:sym typeface="ABeeZee"/>
            </a:endParaRPr>
          </a:p>
          <a:p>
            <a:pPr indent="0" lvl="0" marL="0" rtl="0" algn="ctr">
              <a:spcBef>
                <a:spcPts val="0"/>
              </a:spcBef>
              <a:spcAft>
                <a:spcPts val="0"/>
              </a:spcAft>
              <a:buNone/>
            </a:pPr>
            <a:r>
              <a:t/>
            </a:r>
            <a:endParaRPr sz="1400">
              <a:latin typeface="ABeeZee"/>
              <a:ea typeface="ABeeZee"/>
              <a:cs typeface="ABeeZee"/>
              <a:sym typeface="ABeeZee"/>
            </a:endParaRPr>
          </a:p>
          <a:p>
            <a:pPr indent="0" lvl="0" marL="0" rtl="0" algn="ctr">
              <a:spcBef>
                <a:spcPts val="0"/>
              </a:spcBef>
              <a:spcAft>
                <a:spcPts val="0"/>
              </a:spcAft>
              <a:buNone/>
            </a:pPr>
            <a:r>
              <a:t/>
            </a:r>
            <a:endParaRPr sz="1400">
              <a:latin typeface="ABeeZee"/>
              <a:ea typeface="ABeeZee"/>
              <a:cs typeface="ABeeZee"/>
              <a:sym typeface="ABeeZee"/>
            </a:endParaRPr>
          </a:p>
          <a:p>
            <a:pPr indent="0" lvl="0" marL="0" rtl="0" algn="ctr">
              <a:spcBef>
                <a:spcPts val="0"/>
              </a:spcBef>
              <a:spcAft>
                <a:spcPts val="0"/>
              </a:spcAft>
              <a:buNone/>
            </a:pPr>
            <a:r>
              <a:t/>
            </a:r>
            <a:endParaRPr sz="1400">
              <a:latin typeface="ABeeZee"/>
              <a:ea typeface="ABeeZee"/>
              <a:cs typeface="ABeeZee"/>
              <a:sym typeface="ABeeZee"/>
            </a:endParaRPr>
          </a:p>
          <a:p>
            <a:pPr indent="0" lvl="0" marL="0" rtl="0" algn="ctr">
              <a:spcBef>
                <a:spcPts val="0"/>
              </a:spcBef>
              <a:spcAft>
                <a:spcPts val="0"/>
              </a:spcAft>
              <a:buNone/>
            </a:pPr>
            <a:r>
              <a:t/>
            </a:r>
            <a:endParaRPr sz="1400">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400">
              <a:latin typeface="ABeeZee"/>
              <a:ea typeface="ABeeZee"/>
              <a:cs typeface="ABeeZee"/>
              <a:sym typeface="ABeeZee"/>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bbfe6f07a2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bbfe6f07a2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9900FF"/>
                </a:solidFill>
                <a:highlight>
                  <a:srgbClr val="FFFF00"/>
                </a:highlight>
                <a:latin typeface="ABeeZee"/>
                <a:ea typeface="ABeeZee"/>
                <a:cs typeface="ABeeZee"/>
                <a:sym typeface="ABeeZee"/>
              </a:rPr>
              <a:t>Bonus - 100th Day of School Celebration Classroom!</a:t>
            </a:r>
            <a:endParaRPr b="1" sz="1600">
              <a:solidFill>
                <a:srgbClr val="9900FF"/>
              </a:solidFill>
              <a:highlight>
                <a:srgbClr val="FFFF00"/>
              </a:highlight>
              <a:latin typeface="ABeeZee"/>
              <a:ea typeface="ABeeZee"/>
              <a:cs typeface="ABeeZee"/>
              <a:sym typeface="ABeeZee"/>
            </a:endParaRPr>
          </a:p>
          <a:p>
            <a:pPr indent="0" lvl="0" marL="0" rtl="0" algn="ctr">
              <a:spcBef>
                <a:spcPts val="0"/>
              </a:spcBef>
              <a:spcAft>
                <a:spcPts val="0"/>
              </a:spcAft>
              <a:buNone/>
            </a:pPr>
            <a:r>
              <a:rPr b="1" lang="en" sz="1600">
                <a:solidFill>
                  <a:srgbClr val="9900FF"/>
                </a:solidFill>
                <a:latin typeface="ABeeZee"/>
                <a:ea typeface="ABeeZee"/>
                <a:cs typeface="ABeeZee"/>
                <a:sym typeface="ABeeZee"/>
              </a:rPr>
              <a:t>Items in room are linked to embedded videos on the following slides, as well as games on abcya.com related to 100 </a:t>
            </a:r>
            <a:endParaRPr b="1" sz="1600">
              <a:solidFill>
                <a:srgbClr val="9900FF"/>
              </a:solidFill>
              <a:latin typeface="ABeeZee"/>
              <a:ea typeface="ABeeZee"/>
              <a:cs typeface="ABeeZee"/>
              <a:sym typeface="ABeeZee"/>
            </a:endParaRPr>
          </a:p>
          <a:p>
            <a:pPr indent="0" lvl="0" marL="0" rtl="0" algn="ctr">
              <a:spcBef>
                <a:spcPts val="0"/>
              </a:spcBef>
              <a:spcAft>
                <a:spcPts val="0"/>
              </a:spcAft>
              <a:buNone/>
            </a:pPr>
            <a:r>
              <a:rPr b="1" lang="en" sz="1600">
                <a:solidFill>
                  <a:srgbClr val="9900FF"/>
                </a:solidFill>
                <a:latin typeface="ABeeZee"/>
                <a:ea typeface="ABeeZee"/>
                <a:cs typeface="ABeeZee"/>
                <a:sym typeface="ABeeZee"/>
              </a:rPr>
              <a:t>(some on shelf, additional links in bulletin board and window) - use in Present mode to make links active on bulletin boards</a:t>
            </a:r>
            <a:endParaRPr b="1" sz="1600">
              <a:solidFill>
                <a:srgbClr val="9900FF"/>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b="1" sz="1600">
              <a:solidFill>
                <a:srgbClr val="9900FF"/>
              </a:solidFill>
              <a:latin typeface="ABeeZee"/>
              <a:ea typeface="ABeeZee"/>
              <a:cs typeface="ABeeZee"/>
              <a:sym typeface="ABeeZee"/>
            </a:endParaRPr>
          </a:p>
          <a:p>
            <a:pPr indent="0" lvl="0" marL="0" rtl="0" algn="l">
              <a:spcBef>
                <a:spcPts val="0"/>
              </a:spcBef>
              <a:spcAft>
                <a:spcPts val="0"/>
              </a:spcAft>
              <a:buNone/>
            </a:pPr>
            <a:r>
              <a:t/>
            </a:r>
            <a:endParaRPr b="1"/>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8fd37b1d16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8fd37b1d1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a:latin typeface="ABeeZee"/>
                <a:ea typeface="ABeeZee"/>
                <a:cs typeface="ABeeZee"/>
                <a:sym typeface="ABeeZee"/>
              </a:rPr>
              <a:t>@TeachersUsingTech</a:t>
            </a:r>
            <a:endParaRPr sz="1000">
              <a:latin typeface="ABeeZee"/>
              <a:ea typeface="ABeeZee"/>
              <a:cs typeface="ABeeZee"/>
              <a:sym typeface="ABeeZee"/>
            </a:endParaRPr>
          </a:p>
          <a:p>
            <a:pPr indent="0" lvl="0" marL="0" rtl="0" algn="l">
              <a:spcBef>
                <a:spcPts val="0"/>
              </a:spcBef>
              <a:spcAft>
                <a:spcPts val="0"/>
              </a:spcAft>
              <a:buNone/>
            </a:pPr>
            <a:r>
              <a:t/>
            </a:r>
            <a:endParaRPr sz="1200">
              <a:solidFill>
                <a:srgbClr val="0000FF"/>
              </a:solidFill>
              <a:latin typeface="ABeeZee"/>
              <a:ea typeface="ABeeZee"/>
              <a:cs typeface="ABeeZee"/>
              <a:sym typeface="ABeeZee"/>
            </a:endParaRPr>
          </a:p>
          <a:p>
            <a:pPr indent="0" lvl="0" marL="0" rtl="0" algn="l">
              <a:spcBef>
                <a:spcPts val="0"/>
              </a:spcBef>
              <a:spcAft>
                <a:spcPts val="0"/>
              </a:spcAft>
              <a:buNone/>
            </a:pPr>
            <a:r>
              <a:rPr lang="en" sz="1200">
                <a:solidFill>
                  <a:srgbClr val="0000FF"/>
                </a:solidFill>
                <a:latin typeface="ABeeZee"/>
                <a:ea typeface="ABeeZee"/>
                <a:cs typeface="ABeeZee"/>
                <a:sym typeface="ABeeZee"/>
              </a:rPr>
              <a:t>NOTE: Videos are embedded and play on the bulletin board slides when in Present Mode</a:t>
            </a:r>
            <a:endParaRPr sz="1200">
              <a:solidFill>
                <a:srgbClr val="0000FF"/>
              </a:solidFill>
              <a:latin typeface="ABeeZee"/>
              <a:ea typeface="ABeeZee"/>
              <a:cs typeface="ABeeZee"/>
              <a:sym typeface="ABeeZee"/>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600" u="sng">
                <a:solidFill>
                  <a:schemeClr val="hlink"/>
                </a:solidFill>
                <a:hlinkClick r:id="rId2"/>
              </a:rPr>
              <a:t>https://dorkydoodles.com/blogs/the-blog/back-to-school-planner-stickers-freebie</a:t>
            </a:r>
            <a:endParaRPr sz="6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bbfe6f03c0_0_7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bbfe6f03c0_0_7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000">
              <a:solidFill>
                <a:schemeClr val="dk1"/>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t/>
            </a:r>
            <a:endParaRPr>
              <a:solidFill>
                <a:srgbClr val="0000FF"/>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rPr lang="en" sz="1300">
                <a:solidFill>
                  <a:srgbClr val="0000FF"/>
                </a:solidFill>
                <a:latin typeface="ABeeZee"/>
                <a:ea typeface="ABeeZee"/>
                <a:cs typeface="ABeeZee"/>
                <a:sym typeface="ABeeZee"/>
              </a:rPr>
              <a:t>NOTE: Videos are embedded and play on the bulletin board slides when in Present Mode</a:t>
            </a:r>
            <a:endParaRPr sz="1300">
              <a:solidFill>
                <a:srgbClr val="0000FF"/>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600" u="sng">
                <a:solidFill>
                  <a:schemeClr val="hlink"/>
                </a:solidFill>
                <a:hlinkClick r:id="rId2"/>
              </a:rPr>
              <a:t>https://dorkydoodles.com/blogs/the-blog/back-to-school-planner-stickers-freebie</a:t>
            </a:r>
            <a:endParaRPr sz="6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bbfe6f03c0_0_7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bbfe6f03c0_0_7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000">
              <a:solidFill>
                <a:schemeClr val="dk1"/>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t/>
            </a:r>
            <a:endParaRPr sz="1200">
              <a:solidFill>
                <a:srgbClr val="0000FF"/>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rPr lang="en" sz="1200">
                <a:solidFill>
                  <a:srgbClr val="0000FF"/>
                </a:solidFill>
                <a:latin typeface="ABeeZee"/>
                <a:ea typeface="ABeeZee"/>
                <a:cs typeface="ABeeZee"/>
                <a:sym typeface="ABeeZee"/>
              </a:rPr>
              <a:t>NOTE: Videos are embedded and play on the bulletin board slides when in Present Mode</a:t>
            </a:r>
            <a:endParaRPr sz="1200">
              <a:solidFill>
                <a:srgbClr val="0000FF"/>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600" u="sng">
                <a:solidFill>
                  <a:schemeClr val="hlink"/>
                </a:solidFill>
                <a:hlinkClick r:id="rId2"/>
              </a:rPr>
              <a:t>https://dorkydoodles.com/blogs/the-blog/back-to-school-planner-stickers-freebie</a:t>
            </a:r>
            <a:endParaRPr sz="6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bbfe6f03c0_0_7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3" name="Google Shape;613;gbbfe6f03c0_0_7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000">
              <a:solidFill>
                <a:schemeClr val="dk1"/>
              </a:solidFill>
              <a:latin typeface="ABeeZee"/>
              <a:ea typeface="ABeeZee"/>
              <a:cs typeface="ABeeZee"/>
              <a:sym typeface="ABeeZee"/>
            </a:endParaRPr>
          </a:p>
          <a:p>
            <a:pPr indent="0" lvl="0" marL="0" rtl="0" algn="l">
              <a:spcBef>
                <a:spcPts val="0"/>
              </a:spcBef>
              <a:spcAft>
                <a:spcPts val="0"/>
              </a:spcAft>
              <a:buNone/>
            </a:pPr>
            <a:r>
              <a:t/>
            </a:r>
            <a:endParaRPr sz="1200">
              <a:solidFill>
                <a:srgbClr val="0000FF"/>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rPr lang="en" sz="1200">
                <a:solidFill>
                  <a:srgbClr val="0000FF"/>
                </a:solidFill>
                <a:latin typeface="ABeeZee"/>
                <a:ea typeface="ABeeZee"/>
                <a:cs typeface="ABeeZee"/>
                <a:sym typeface="ABeeZee"/>
              </a:rPr>
              <a:t>NOTE: Videos are embedded and play on the bulletin board slides when in Present Mode</a:t>
            </a:r>
            <a:endParaRPr sz="1000">
              <a:solidFill>
                <a:schemeClr val="dk1"/>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600" u="sng">
                <a:solidFill>
                  <a:schemeClr val="hlink"/>
                </a:solidFill>
                <a:hlinkClick r:id="rId2"/>
              </a:rPr>
              <a:t>https://dorkydoodles.com/blogs/the-blog/back-to-school-planner-stickers-freebie</a:t>
            </a:r>
            <a:endParaRPr sz="60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bbfe6f03c0_0_7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bbfe6f03c0_0_7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000">
              <a:solidFill>
                <a:schemeClr val="dk1"/>
              </a:solidFill>
              <a:latin typeface="ABeeZee"/>
              <a:ea typeface="ABeeZee"/>
              <a:cs typeface="ABeeZee"/>
              <a:sym typeface="ABeeZee"/>
            </a:endParaRPr>
          </a:p>
          <a:p>
            <a:pPr indent="0" lvl="0" marL="0" rtl="0" algn="l">
              <a:spcBef>
                <a:spcPts val="0"/>
              </a:spcBef>
              <a:spcAft>
                <a:spcPts val="0"/>
              </a:spcAft>
              <a:buNone/>
            </a:pPr>
            <a:r>
              <a:t/>
            </a:r>
            <a:endParaRPr sz="1200">
              <a:solidFill>
                <a:srgbClr val="0000FF"/>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rPr lang="en" sz="1200">
                <a:solidFill>
                  <a:srgbClr val="0000FF"/>
                </a:solidFill>
                <a:latin typeface="ABeeZee"/>
                <a:ea typeface="ABeeZee"/>
                <a:cs typeface="ABeeZee"/>
                <a:sym typeface="ABeeZee"/>
              </a:rPr>
              <a:t>NOTE: Videos are embedded and play on the bulletin board slides when in Present Mode</a:t>
            </a:r>
            <a:endParaRPr sz="1000">
              <a:solidFill>
                <a:schemeClr val="dk1"/>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600" u="sng">
                <a:solidFill>
                  <a:schemeClr val="hlink"/>
                </a:solidFill>
                <a:hlinkClick r:id="rId2"/>
              </a:rPr>
              <a:t>https://dorkydoodles.com/blogs/the-blog/back-to-school-planner-stickers-freebie</a:t>
            </a:r>
            <a:endParaRPr sz="6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bbfe6f03c0_0_7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bbfe6f03c0_0_7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latin typeface="ABeeZee"/>
                <a:ea typeface="ABeeZee"/>
                <a:cs typeface="ABeeZee"/>
                <a:sym typeface="ABeeZee"/>
              </a:rPr>
              <a:t>@TeachersUsingTech</a:t>
            </a:r>
            <a:endParaRPr sz="1000">
              <a:solidFill>
                <a:schemeClr val="dk1"/>
              </a:solidFill>
              <a:latin typeface="ABeeZee"/>
              <a:ea typeface="ABeeZee"/>
              <a:cs typeface="ABeeZee"/>
              <a:sym typeface="ABeeZee"/>
            </a:endParaRPr>
          </a:p>
          <a:p>
            <a:pPr indent="0" lvl="0" marL="0" rtl="0" algn="l">
              <a:spcBef>
                <a:spcPts val="0"/>
              </a:spcBef>
              <a:spcAft>
                <a:spcPts val="0"/>
              </a:spcAft>
              <a:buNone/>
            </a:pPr>
            <a:r>
              <a:t/>
            </a:r>
            <a:endParaRPr sz="1200">
              <a:solidFill>
                <a:srgbClr val="0000FF"/>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rPr lang="en" sz="1200">
                <a:solidFill>
                  <a:srgbClr val="0000FF"/>
                </a:solidFill>
                <a:latin typeface="ABeeZee"/>
                <a:ea typeface="ABeeZee"/>
                <a:cs typeface="ABeeZee"/>
                <a:sym typeface="ABeeZee"/>
              </a:rPr>
              <a:t>NOTE: Videos are embedded and play on the bulletin board slides when in Present Mode</a:t>
            </a:r>
            <a:endParaRPr sz="1000">
              <a:solidFill>
                <a:schemeClr val="dk1"/>
              </a:solidFill>
              <a:latin typeface="ABeeZee"/>
              <a:ea typeface="ABeeZee"/>
              <a:cs typeface="ABeeZee"/>
              <a:sym typeface="ABeeZee"/>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600" u="sng">
                <a:solidFill>
                  <a:schemeClr val="hlink"/>
                </a:solidFill>
                <a:hlinkClick r:id="rId2"/>
              </a:rPr>
              <a:t>https://dorkydoodles.com/blogs/the-blog/back-to-school-planner-stickers-freebie</a:t>
            </a:r>
            <a:endParaRPr sz="6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3.png"/><Relationship Id="rId9" Type="http://schemas.openxmlformats.org/officeDocument/2006/relationships/image" Target="../media/image12.gif"/><Relationship Id="rId5" Type="http://schemas.openxmlformats.org/officeDocument/2006/relationships/image" Target="../media/image4.png"/><Relationship Id="rId6" Type="http://schemas.openxmlformats.org/officeDocument/2006/relationships/image" Target="../media/image1.png"/><Relationship Id="rId7" Type="http://schemas.openxmlformats.org/officeDocument/2006/relationships/slide" Target="/ppt/slides/slide2.xml"/><Relationship Id="rId8"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slide" Target="/ppt/slides/slide2.xml"/><Relationship Id="rId11" Type="http://schemas.openxmlformats.org/officeDocument/2006/relationships/slide" Target="/ppt/slides/slide2.xml"/><Relationship Id="rId10" Type="http://schemas.openxmlformats.org/officeDocument/2006/relationships/slide" Target="/ppt/slides/slide7.xml"/><Relationship Id="rId12" Type="http://schemas.openxmlformats.org/officeDocument/2006/relationships/image" Target="../media/image14.png"/><Relationship Id="rId9" Type="http://schemas.openxmlformats.org/officeDocument/2006/relationships/hyperlink" Target="https://bit.ly/calmingroom_feixgail" TargetMode="External"/><Relationship Id="rId5" Type="http://schemas.openxmlformats.org/officeDocument/2006/relationships/slide" Target="/ppt/slides/slide4.xml"/><Relationship Id="rId6" Type="http://schemas.openxmlformats.org/officeDocument/2006/relationships/image" Target="../media/image10.png"/><Relationship Id="rId7" Type="http://schemas.openxmlformats.org/officeDocument/2006/relationships/slide" Target="/ppt/slides/slide2.xml"/><Relationship Id="rId8"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hyperlink" Target="https://www.buymeacoffee.com/gail.f" TargetMode="External"/><Relationship Id="rId10" Type="http://schemas.openxmlformats.org/officeDocument/2006/relationships/hyperlink" Target="https://www.teachersusingtech.com/" TargetMode="External"/><Relationship Id="rId9" Type="http://schemas.openxmlformats.org/officeDocument/2006/relationships/hyperlink" Target="https://www.buymeacoffee.com/gail.f" TargetMode="External"/><Relationship Id="rId5" Type="http://schemas.openxmlformats.org/officeDocument/2006/relationships/hyperlink" Target="https://www.instagram.com/teachersusingtech/" TargetMode="External"/><Relationship Id="rId6" Type="http://schemas.openxmlformats.org/officeDocument/2006/relationships/hyperlink" Target="https://www.facebook.com/pg/teachersusingtech/groups" TargetMode="External"/><Relationship Id="rId7" Type="http://schemas.openxmlformats.org/officeDocument/2006/relationships/hyperlink" Target="https://www.teachersusingtech.com/" TargetMode="External"/><Relationship Id="rId8" Type="http://schemas.openxmlformats.org/officeDocument/2006/relationships/image" Target="../media/image6.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33.png"/><Relationship Id="rId5" Type="http://schemas.openxmlformats.org/officeDocument/2006/relationships/slide" Target="/ppt/slides/slide2.xml"/><Relationship Id="rId6" Type="http://schemas.openxmlformats.org/officeDocument/2006/relationships/image" Target="../media/image2.png"/><Relationship Id="rId7"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33.png"/><Relationship Id="rId5" Type="http://schemas.openxmlformats.org/officeDocument/2006/relationships/slide" Target="/ppt/slides/slide2.xml"/><Relationship Id="rId6" Type="http://schemas.openxmlformats.org/officeDocument/2006/relationships/image" Target="../media/image2.png"/><Relationship Id="rId7"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slide" Target="/ppt/slides/slide2.xml"/><Relationship Id="rId5" Type="http://schemas.openxmlformats.org/officeDocument/2006/relationships/image" Target="../media/image2.png"/><Relationship Id="rId6" Type="http://schemas.openxmlformats.org/officeDocument/2006/relationships/image" Target="../media/image33.png"/><Relationship Id="rId7"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21.png"/><Relationship Id="rId4" Type="http://schemas.openxmlformats.org/officeDocument/2006/relationships/slide" Target="/ppt/slides/slide2.xml"/><Relationship Id="rId5" Type="http://schemas.openxmlformats.org/officeDocument/2006/relationships/image" Target="../media/image2.png"/></Relationships>
</file>

<file path=ppt/slides/_rels/slide8.xml.rels><?xml version="1.0" encoding="UTF-8" standalone="yes"?><Relationships xmlns="http://schemas.openxmlformats.org/package/2006/relationships"><Relationship Id="rId20" Type="http://schemas.openxmlformats.org/officeDocument/2006/relationships/image" Target="../media/image24.gif"/><Relationship Id="rId22" Type="http://schemas.openxmlformats.org/officeDocument/2006/relationships/hyperlink" Target="https://www.abcya.com/games/one_hundred_snowballs" TargetMode="External"/><Relationship Id="rId21" Type="http://schemas.openxmlformats.org/officeDocument/2006/relationships/image" Target="../media/image12.gif"/><Relationship Id="rId24" Type="http://schemas.openxmlformats.org/officeDocument/2006/relationships/hyperlink" Target="https://www.abcya.com/games/number_bubble_counting" TargetMode="External"/><Relationship Id="rId23" Type="http://schemas.openxmlformats.org/officeDocument/2006/relationships/slide" Target="/ppt/slides/slide4.xml"/><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3.png"/><Relationship Id="rId4" Type="http://schemas.openxmlformats.org/officeDocument/2006/relationships/slide" Target="/ppt/slides/slide8.xml"/><Relationship Id="rId9" Type="http://schemas.openxmlformats.org/officeDocument/2006/relationships/slide" Target="/ppt/slides/slide11.xml"/><Relationship Id="rId26" Type="http://schemas.openxmlformats.org/officeDocument/2006/relationships/image" Target="../media/image14.png"/><Relationship Id="rId25" Type="http://schemas.openxmlformats.org/officeDocument/2006/relationships/slide" Target="/ppt/slides/slide8.xml"/><Relationship Id="rId27" Type="http://schemas.openxmlformats.org/officeDocument/2006/relationships/slide" Target="/ppt/slides/slide4.xml"/><Relationship Id="rId5" Type="http://schemas.openxmlformats.org/officeDocument/2006/relationships/slide" Target="/ppt/slides/slide9.xml"/><Relationship Id="rId6" Type="http://schemas.openxmlformats.org/officeDocument/2006/relationships/image" Target="../media/image15.png"/><Relationship Id="rId7" Type="http://schemas.openxmlformats.org/officeDocument/2006/relationships/slide" Target="/ppt/slides/slide10.xml"/><Relationship Id="rId8" Type="http://schemas.openxmlformats.org/officeDocument/2006/relationships/image" Target="../media/image16.png"/><Relationship Id="rId11" Type="http://schemas.openxmlformats.org/officeDocument/2006/relationships/image" Target="../media/image18.png"/><Relationship Id="rId10" Type="http://schemas.openxmlformats.org/officeDocument/2006/relationships/image" Target="../media/image19.png"/><Relationship Id="rId13" Type="http://schemas.openxmlformats.org/officeDocument/2006/relationships/image" Target="../media/image20.png"/><Relationship Id="rId12" Type="http://schemas.openxmlformats.org/officeDocument/2006/relationships/slide" Target="/ppt/slides/slide13.xml"/><Relationship Id="rId15" Type="http://schemas.openxmlformats.org/officeDocument/2006/relationships/image" Target="../media/image22.png"/><Relationship Id="rId14" Type="http://schemas.openxmlformats.org/officeDocument/2006/relationships/slide" Target="/ppt/slides/slide14.xml"/><Relationship Id="rId17" Type="http://schemas.openxmlformats.org/officeDocument/2006/relationships/image" Target="../media/image25.png"/><Relationship Id="rId16" Type="http://schemas.openxmlformats.org/officeDocument/2006/relationships/hyperlink" Target="https://www.abcya.com/games/one_hundred_number_chart_game" TargetMode="External"/><Relationship Id="rId19" Type="http://schemas.openxmlformats.org/officeDocument/2006/relationships/image" Target="../media/image17.png"/><Relationship Id="rId18" Type="http://schemas.openxmlformats.org/officeDocument/2006/relationships/hyperlink" Target="https://www.abcya.com/games/base_ten_fun"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slide" Target="/ppt/slides/slide8.xml"/><Relationship Id="rId6" Type="http://schemas.openxmlformats.org/officeDocument/2006/relationships/image" Target="../media/image2.png"/><Relationship Id="rId7" Type="http://schemas.openxmlformats.org/officeDocument/2006/relationships/hyperlink" Target="http://www.youtube.com/watch?v=0TgLtF3PMOc" TargetMode="External"/><Relationship Id="rId8" Type="http://schemas.openxmlformats.org/officeDocument/2006/relationships/image" Target="../media/image2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hyperlink" Target="http://www.youtube.com/watch?v=aH0OTNzgSX8" TargetMode="External"/><Relationship Id="rId6" Type="http://schemas.openxmlformats.org/officeDocument/2006/relationships/image" Target="../media/image29.jpg"/><Relationship Id="rId7" Type="http://schemas.openxmlformats.org/officeDocument/2006/relationships/slide" Target="/ppt/slides/slide8.xml"/><Relationship Id="rId8"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hyperlink" Target="http://www.youtube.com/watch?v=bGetqbqDVaA" TargetMode="External"/><Relationship Id="rId6" Type="http://schemas.openxmlformats.org/officeDocument/2006/relationships/image" Target="../media/image32.jpg"/><Relationship Id="rId7" Type="http://schemas.openxmlformats.org/officeDocument/2006/relationships/slide" Target="/ppt/slides/slide8.xml"/><Relationship Id="rId8"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hyperlink" Target="http://www.youtube.com/watch?v=rkxjAa3755U" TargetMode="External"/><Relationship Id="rId6" Type="http://schemas.openxmlformats.org/officeDocument/2006/relationships/image" Target="../media/image30.jpg"/><Relationship Id="rId7" Type="http://schemas.openxmlformats.org/officeDocument/2006/relationships/slide" Target="/ppt/slides/slide8.xml"/><Relationship Id="rId8"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hyperlink" Target="http://www.youtube.com/watch?v=3k6uwVoe0YU" TargetMode="External"/><Relationship Id="rId6" Type="http://schemas.openxmlformats.org/officeDocument/2006/relationships/image" Target="../media/image31.jpg"/><Relationship Id="rId7" Type="http://schemas.openxmlformats.org/officeDocument/2006/relationships/slide" Target="/ppt/slides/slide8.xml"/><Relationship Id="rId8"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hyperlink" Target="http://www.youtube.com/watch?v=wAWmDyo5KZM" TargetMode="External"/><Relationship Id="rId6" Type="http://schemas.openxmlformats.org/officeDocument/2006/relationships/image" Target="../media/image34.jpg"/><Relationship Id="rId7" Type="http://schemas.openxmlformats.org/officeDocument/2006/relationships/slide" Target="/ppt/slides/slide8.xml"/><Relationship Id="rId8"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nvSpPr>
        <p:spPr>
          <a:xfrm>
            <a:off x="7516150" y="1107100"/>
            <a:ext cx="1457100" cy="855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Century Schoolbook"/>
                <a:ea typeface="Century Schoolbook"/>
                <a:cs typeface="Century Schoolbook"/>
                <a:sym typeface="Century Schoolbook"/>
              </a:rPr>
              <a:t>Welcome to our Class!</a:t>
            </a:r>
            <a:endParaRPr b="1" sz="1600">
              <a:solidFill>
                <a:srgbClr val="434343"/>
              </a:solidFill>
              <a:latin typeface="Century Schoolbook"/>
              <a:ea typeface="Century Schoolbook"/>
              <a:cs typeface="Century Schoolbook"/>
              <a:sym typeface="Century Schoolbook"/>
            </a:endParaRPr>
          </a:p>
        </p:txBody>
      </p:sp>
      <p:pic>
        <p:nvPicPr>
          <p:cNvPr id="55" name="Google Shape;55;p13"/>
          <p:cNvPicPr preferRelativeResize="0"/>
          <p:nvPr/>
        </p:nvPicPr>
        <p:blipFill>
          <a:blip r:embed="rId4">
            <a:alphaModFix/>
          </a:blip>
          <a:stretch>
            <a:fillRect/>
          </a:stretch>
        </p:blipFill>
        <p:spPr>
          <a:xfrm>
            <a:off x="7702538" y="1834525"/>
            <a:ext cx="1108269" cy="854950"/>
          </a:xfrm>
          <a:prstGeom prst="rect">
            <a:avLst/>
          </a:prstGeom>
          <a:noFill/>
          <a:ln>
            <a:noFill/>
          </a:ln>
        </p:spPr>
      </p:pic>
      <p:pic>
        <p:nvPicPr>
          <p:cNvPr id="56" name="Google Shape;56;p13"/>
          <p:cNvPicPr preferRelativeResize="0"/>
          <p:nvPr/>
        </p:nvPicPr>
        <p:blipFill rotWithShape="1">
          <a:blip r:embed="rId5">
            <a:alphaModFix/>
          </a:blip>
          <a:srcRect b="7595" l="0" r="5329" t="0"/>
          <a:stretch/>
        </p:blipFill>
        <p:spPr>
          <a:xfrm>
            <a:off x="-152400" y="1160000"/>
            <a:ext cx="2260925" cy="1641400"/>
          </a:xfrm>
          <a:prstGeom prst="rect">
            <a:avLst/>
          </a:prstGeom>
          <a:noFill/>
          <a:ln>
            <a:noFill/>
          </a:ln>
          <a:effectLst>
            <a:outerShdw blurRad="57150" rotWithShape="0" algn="bl" dir="5400000" dist="19050">
              <a:srgbClr val="000000">
                <a:alpha val="50000"/>
              </a:srgbClr>
            </a:outerShdw>
          </a:effectLst>
        </p:spPr>
      </p:pic>
      <p:pic>
        <p:nvPicPr>
          <p:cNvPr id="57" name="Google Shape;57;p13"/>
          <p:cNvPicPr preferRelativeResize="0"/>
          <p:nvPr/>
        </p:nvPicPr>
        <p:blipFill rotWithShape="1">
          <a:blip r:embed="rId6">
            <a:alphaModFix/>
          </a:blip>
          <a:srcRect b="0" l="31694" r="24003" t="12041"/>
          <a:stretch/>
        </p:blipFill>
        <p:spPr>
          <a:xfrm>
            <a:off x="4182875" y="1437700"/>
            <a:ext cx="1679475" cy="3334325"/>
          </a:xfrm>
          <a:prstGeom prst="rect">
            <a:avLst/>
          </a:prstGeom>
          <a:noFill/>
          <a:ln>
            <a:noFill/>
          </a:ln>
          <a:effectLst>
            <a:outerShdw blurRad="57150" rotWithShape="0" algn="bl" dir="5400000" dist="19050">
              <a:srgbClr val="000000">
                <a:alpha val="50000"/>
              </a:srgbClr>
            </a:outerShdw>
          </a:effectLst>
        </p:spPr>
      </p:pic>
      <p:pic>
        <p:nvPicPr>
          <p:cNvPr id="58" name="Google Shape;58;p13">
            <a:hlinkClick action="ppaction://hlinksldjump" r:id="rId7"/>
          </p:cNvPr>
          <p:cNvPicPr preferRelativeResize="0"/>
          <p:nvPr/>
        </p:nvPicPr>
        <p:blipFill rotWithShape="1">
          <a:blip r:embed="rId8">
            <a:alphaModFix/>
          </a:blip>
          <a:srcRect b="8333" l="10980" r="11415" t="16659"/>
          <a:stretch/>
        </p:blipFill>
        <p:spPr>
          <a:xfrm>
            <a:off x="8668033" y="4681400"/>
            <a:ext cx="421816" cy="407725"/>
          </a:xfrm>
          <a:prstGeom prst="rect">
            <a:avLst/>
          </a:prstGeom>
          <a:noFill/>
          <a:ln>
            <a:noFill/>
          </a:ln>
          <a:effectLst>
            <a:outerShdw blurRad="57150" rotWithShape="0" algn="bl" dir="5400000" dist="19050">
              <a:srgbClr val="000000">
                <a:alpha val="50000"/>
              </a:srgbClr>
            </a:outerShdw>
          </a:effectLst>
        </p:spPr>
      </p:pic>
      <p:sp>
        <p:nvSpPr>
          <p:cNvPr id="59" name="Google Shape;59;p13"/>
          <p:cNvSpPr txBox="1"/>
          <p:nvPr/>
        </p:nvSpPr>
        <p:spPr>
          <a:xfrm>
            <a:off x="9277000" y="0"/>
            <a:ext cx="1763400" cy="2448900"/>
          </a:xfrm>
          <a:prstGeom prst="rect">
            <a:avLst/>
          </a:prstGeom>
          <a:solidFill>
            <a:srgbClr val="00FF00"/>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300"/>
              <a:t>To Customize the entry to the main classroom - Delete the message on the whiteboard and remove the clipart from the bulletin board and replace with your own; Bitmoji search term: pose</a:t>
            </a:r>
            <a:endParaRPr sz="1300"/>
          </a:p>
        </p:txBody>
      </p:sp>
      <p:pic>
        <p:nvPicPr>
          <p:cNvPr id="60" name="Google Shape;60;p13"/>
          <p:cNvPicPr preferRelativeResize="0"/>
          <p:nvPr/>
        </p:nvPicPr>
        <p:blipFill rotWithShape="1">
          <a:blip r:embed="rId9">
            <a:alphaModFix/>
          </a:blip>
          <a:srcRect b="26180" l="0" r="0" t="25470"/>
          <a:stretch/>
        </p:blipFill>
        <p:spPr>
          <a:xfrm>
            <a:off x="3300525" y="1437700"/>
            <a:ext cx="1226774" cy="593125"/>
          </a:xfrm>
          <a:prstGeom prst="rect">
            <a:avLst/>
          </a:prstGeom>
          <a:noFill/>
          <a:ln>
            <a:noFill/>
          </a:ln>
          <a:effectLst>
            <a:outerShdw blurRad="57150" rotWithShape="0" algn="bl" dir="5400000" dist="19050">
              <a:srgbClr val="000000">
                <a:alpha val="50000"/>
              </a:srgbClr>
            </a:outerShdw>
          </a:effectLst>
        </p:spPr>
      </p:pic>
      <p:sp>
        <p:nvSpPr>
          <p:cNvPr id="61" name="Google Shape;61;p13"/>
          <p:cNvSpPr txBox="1"/>
          <p:nvPr/>
        </p:nvSpPr>
        <p:spPr>
          <a:xfrm>
            <a:off x="9277000" y="2571750"/>
            <a:ext cx="1602600" cy="14775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200"/>
              <a:t>Click on this symbol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to return to the main classroom when in Present mode</a:t>
            </a:r>
            <a:endParaRPr sz="1200"/>
          </a:p>
        </p:txBody>
      </p:sp>
      <p:pic>
        <p:nvPicPr>
          <p:cNvPr id="62" name="Google Shape;62;p13"/>
          <p:cNvPicPr preferRelativeResize="0"/>
          <p:nvPr/>
        </p:nvPicPr>
        <p:blipFill rotWithShape="1">
          <a:blip r:embed="rId8">
            <a:alphaModFix/>
          </a:blip>
          <a:srcRect b="8333" l="10980" r="11415" t="16659"/>
          <a:stretch/>
        </p:blipFill>
        <p:spPr>
          <a:xfrm>
            <a:off x="9867396" y="2901000"/>
            <a:ext cx="421816" cy="4077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 name="Shape 66"/>
        <p:cNvGrpSpPr/>
        <p:nvPr/>
      </p:nvGrpSpPr>
      <p:grpSpPr>
        <a:xfrm>
          <a:off x="0" y="0"/>
          <a:ext cx="0" cy="0"/>
          <a:chOff x="0" y="0"/>
          <a:chExt cx="0" cy="0"/>
        </a:xfrm>
      </p:grpSpPr>
      <p:sp>
        <p:nvSpPr>
          <p:cNvPr id="67" name="Google Shape;67;p14">
            <a:hlinkClick action="ppaction://hlinksldjump" r:id="rId4"/>
          </p:cNvPr>
          <p:cNvSpPr/>
          <p:nvPr/>
        </p:nvSpPr>
        <p:spPr>
          <a:xfrm>
            <a:off x="-2800" y="-19575"/>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4"/>
          <p:cNvSpPr txBox="1"/>
          <p:nvPr>
            <p:ph type="title"/>
          </p:nvPr>
        </p:nvSpPr>
        <p:spPr>
          <a:xfrm>
            <a:off x="0" y="-192600"/>
            <a:ext cx="425100" cy="19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
                <a:solidFill>
                  <a:srgbClr val="FFFFFF"/>
                </a:solidFill>
              </a:rPr>
              <a:t>Main Classroom</a:t>
            </a:r>
            <a:endParaRPr sz="100">
              <a:solidFill>
                <a:srgbClr val="FFFFFF"/>
              </a:solidFill>
            </a:endParaRPr>
          </a:p>
        </p:txBody>
      </p:sp>
      <p:sp>
        <p:nvSpPr>
          <p:cNvPr id="69" name="Google Shape;69;p14"/>
          <p:cNvSpPr txBox="1"/>
          <p:nvPr/>
        </p:nvSpPr>
        <p:spPr>
          <a:xfrm>
            <a:off x="3189363" y="567950"/>
            <a:ext cx="18978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latin typeface="Crete Round"/>
                <a:ea typeface="Crete Round"/>
                <a:cs typeface="Crete Round"/>
                <a:sym typeface="Crete Round"/>
              </a:rPr>
              <a:t>Morning Meeting</a:t>
            </a:r>
            <a:endParaRPr b="1" sz="1600">
              <a:latin typeface="Crete Round"/>
              <a:ea typeface="Crete Round"/>
              <a:cs typeface="Crete Round"/>
              <a:sym typeface="Crete Round"/>
            </a:endParaRPr>
          </a:p>
        </p:txBody>
      </p:sp>
      <p:sp>
        <p:nvSpPr>
          <p:cNvPr id="70" name="Google Shape;70;p14"/>
          <p:cNvSpPr txBox="1"/>
          <p:nvPr/>
        </p:nvSpPr>
        <p:spPr>
          <a:xfrm>
            <a:off x="2253875" y="914400"/>
            <a:ext cx="1044000" cy="1262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latin typeface="ABeeZee"/>
                <a:ea typeface="ABeeZee"/>
                <a:cs typeface="ABeeZee"/>
                <a:sym typeface="ABeeZee"/>
              </a:rPr>
              <a:t>Today is:</a:t>
            </a:r>
            <a:endParaRPr>
              <a:latin typeface="ABeeZee"/>
              <a:ea typeface="ABeeZee"/>
              <a:cs typeface="ABeeZee"/>
              <a:sym typeface="ABeeZee"/>
            </a:endParaRPr>
          </a:p>
          <a:p>
            <a:pPr indent="0" lvl="0" marL="0" rtl="0" algn="l">
              <a:lnSpc>
                <a:spcPct val="150000"/>
              </a:lnSpc>
              <a:spcBef>
                <a:spcPts val="0"/>
              </a:spcBef>
              <a:spcAft>
                <a:spcPts val="0"/>
              </a:spcAft>
              <a:buNone/>
            </a:pPr>
            <a:r>
              <a:rPr lang="en">
                <a:latin typeface="ABeeZee"/>
                <a:ea typeface="ABeeZee"/>
                <a:cs typeface="ABeeZee"/>
                <a:sym typeface="ABeeZee"/>
              </a:rPr>
              <a:t>Weather:</a:t>
            </a:r>
            <a:endParaRPr>
              <a:latin typeface="ABeeZee"/>
              <a:ea typeface="ABeeZee"/>
              <a:cs typeface="ABeeZee"/>
              <a:sym typeface="ABeeZee"/>
            </a:endParaRPr>
          </a:p>
          <a:p>
            <a:pPr indent="0" lvl="0" marL="0" rtl="0" algn="l">
              <a:lnSpc>
                <a:spcPct val="100000"/>
              </a:lnSpc>
              <a:spcBef>
                <a:spcPts val="0"/>
              </a:spcBef>
              <a:spcAft>
                <a:spcPts val="0"/>
              </a:spcAft>
              <a:buNone/>
            </a:pPr>
            <a:r>
              <a:rPr lang="en">
                <a:latin typeface="ABeeZee"/>
                <a:ea typeface="ABeeZee"/>
                <a:cs typeface="ABeeZee"/>
                <a:sym typeface="ABeeZee"/>
              </a:rPr>
              <a:t># of Days of School</a:t>
            </a:r>
            <a:endParaRPr>
              <a:latin typeface="ABeeZee"/>
              <a:ea typeface="ABeeZee"/>
              <a:cs typeface="ABeeZee"/>
              <a:sym typeface="ABeeZee"/>
            </a:endParaRPr>
          </a:p>
        </p:txBody>
      </p:sp>
      <p:pic>
        <p:nvPicPr>
          <p:cNvPr id="71" name="Google Shape;71;p14">
            <a:hlinkClick action="ppaction://hlinksldjump" r:id="rId5"/>
          </p:cNvPr>
          <p:cNvPicPr preferRelativeResize="0"/>
          <p:nvPr/>
        </p:nvPicPr>
        <p:blipFill>
          <a:blip r:embed="rId6">
            <a:alphaModFix/>
          </a:blip>
          <a:stretch>
            <a:fillRect/>
          </a:stretch>
        </p:blipFill>
        <p:spPr>
          <a:xfrm>
            <a:off x="3297873" y="1664472"/>
            <a:ext cx="1283150" cy="721776"/>
          </a:xfrm>
          <a:prstGeom prst="rect">
            <a:avLst/>
          </a:prstGeom>
          <a:noFill/>
          <a:ln>
            <a:noFill/>
          </a:ln>
          <a:effectLst>
            <a:outerShdw blurRad="57150" rotWithShape="0" algn="bl" dir="5400000" dist="19050">
              <a:srgbClr val="000000">
                <a:alpha val="50000"/>
              </a:srgbClr>
            </a:outerShdw>
          </a:effectLst>
        </p:spPr>
      </p:pic>
      <p:sp>
        <p:nvSpPr>
          <p:cNvPr id="72" name="Google Shape;72;p14"/>
          <p:cNvSpPr txBox="1"/>
          <p:nvPr/>
        </p:nvSpPr>
        <p:spPr>
          <a:xfrm>
            <a:off x="4643825" y="1584650"/>
            <a:ext cx="13710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latin typeface="ABeeZee"/>
                <a:ea typeface="ABeeZee"/>
                <a:cs typeface="ABeeZee"/>
                <a:sym typeface="ABeeZee"/>
              </a:rPr>
              <a:t>Daily Special:</a:t>
            </a:r>
            <a:endParaRPr>
              <a:latin typeface="ABeeZee"/>
              <a:ea typeface="ABeeZee"/>
              <a:cs typeface="ABeeZee"/>
              <a:sym typeface="ABeeZee"/>
            </a:endParaRPr>
          </a:p>
        </p:txBody>
      </p:sp>
      <p:cxnSp>
        <p:nvCxnSpPr>
          <p:cNvPr id="73" name="Google Shape;73;p14"/>
          <p:cNvCxnSpPr/>
          <p:nvPr/>
        </p:nvCxnSpPr>
        <p:spPr>
          <a:xfrm>
            <a:off x="2975150" y="2115250"/>
            <a:ext cx="468900" cy="74700"/>
          </a:xfrm>
          <a:prstGeom prst="straightConnector1">
            <a:avLst/>
          </a:prstGeom>
          <a:noFill/>
          <a:ln cap="flat" cmpd="sng" w="28575">
            <a:solidFill>
              <a:schemeClr val="dk2"/>
            </a:solidFill>
            <a:prstDash val="solid"/>
            <a:round/>
            <a:headEnd len="med" w="med" type="none"/>
            <a:tailEnd len="med" w="med" type="triangle"/>
          </a:ln>
          <a:effectLst>
            <a:outerShdw blurRad="57150" rotWithShape="0" algn="bl" dir="5400000" dist="19050">
              <a:srgbClr val="000000">
                <a:alpha val="50000"/>
              </a:srgbClr>
            </a:outerShdw>
          </a:effectLst>
        </p:spPr>
      </p:cxnSp>
      <p:pic>
        <p:nvPicPr>
          <p:cNvPr id="74" name="Google Shape;74;p14">
            <a:hlinkClick action="ppaction://hlinksldjump" r:id="rId7"/>
          </p:cNvPr>
          <p:cNvPicPr preferRelativeResize="0"/>
          <p:nvPr/>
        </p:nvPicPr>
        <p:blipFill rotWithShape="1">
          <a:blip r:embed="rId8">
            <a:alphaModFix/>
          </a:blip>
          <a:srcRect b="7595" l="0" r="0" t="0"/>
          <a:stretch/>
        </p:blipFill>
        <p:spPr>
          <a:xfrm>
            <a:off x="457925" y="327273"/>
            <a:ext cx="1004400" cy="690290"/>
          </a:xfrm>
          <a:prstGeom prst="rect">
            <a:avLst/>
          </a:prstGeom>
          <a:noFill/>
          <a:ln>
            <a:noFill/>
          </a:ln>
          <a:effectLst>
            <a:outerShdw blurRad="57150" rotWithShape="0" algn="bl" dir="5400000" dist="19050">
              <a:srgbClr val="000000">
                <a:alpha val="50000"/>
              </a:srgbClr>
            </a:outerShdw>
          </a:effectLst>
        </p:spPr>
      </p:pic>
      <p:graphicFrame>
        <p:nvGraphicFramePr>
          <p:cNvPr id="75" name="Google Shape;75;p14"/>
          <p:cNvGraphicFramePr/>
          <p:nvPr/>
        </p:nvGraphicFramePr>
        <p:xfrm>
          <a:off x="3224950" y="962125"/>
          <a:ext cx="3000000" cy="3000000"/>
        </p:xfrm>
        <a:graphic>
          <a:graphicData uri="http://schemas.openxmlformats.org/drawingml/2006/table">
            <a:tbl>
              <a:tblPr>
                <a:noFill/>
                <a:tableStyleId>{601D018C-60BE-4DFE-9854-ED3EC0C50C56}</a:tableStyleId>
              </a:tblPr>
              <a:tblGrid>
                <a:gridCol w="2548900"/>
              </a:tblGrid>
              <a:tr h="333475">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graphicFrame>
        <p:nvGraphicFramePr>
          <p:cNvPr id="76" name="Google Shape;76;p14"/>
          <p:cNvGraphicFramePr/>
          <p:nvPr/>
        </p:nvGraphicFramePr>
        <p:xfrm>
          <a:off x="3224950" y="1240288"/>
          <a:ext cx="3000000" cy="3000000"/>
        </p:xfrm>
        <a:graphic>
          <a:graphicData uri="http://schemas.openxmlformats.org/drawingml/2006/table">
            <a:tbl>
              <a:tblPr>
                <a:noFill/>
                <a:tableStyleId>{601D018C-60BE-4DFE-9854-ED3EC0C50C56}</a:tableStyleId>
              </a:tblPr>
              <a:tblGrid>
                <a:gridCol w="2548900"/>
              </a:tblGrid>
              <a:tr h="333475">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graphicFrame>
        <p:nvGraphicFramePr>
          <p:cNvPr id="77" name="Google Shape;77;p14"/>
          <p:cNvGraphicFramePr/>
          <p:nvPr/>
        </p:nvGraphicFramePr>
        <p:xfrm>
          <a:off x="4643825" y="1884888"/>
          <a:ext cx="3000000" cy="3000000"/>
        </p:xfrm>
        <a:graphic>
          <a:graphicData uri="http://schemas.openxmlformats.org/drawingml/2006/table">
            <a:tbl>
              <a:tblPr>
                <a:noFill/>
                <a:tableStyleId>{601D018C-60BE-4DFE-9854-ED3EC0C50C56}</a:tableStyleId>
              </a:tblPr>
              <a:tblGrid>
                <a:gridCol w="1453775"/>
              </a:tblGrid>
              <a:tr h="396200">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78" name="Google Shape;78;p14"/>
          <p:cNvSpPr/>
          <p:nvPr/>
        </p:nvSpPr>
        <p:spPr>
          <a:xfrm>
            <a:off x="249650" y="1491925"/>
            <a:ext cx="568500" cy="623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4"/>
          <p:cNvSpPr/>
          <p:nvPr/>
        </p:nvSpPr>
        <p:spPr>
          <a:xfrm>
            <a:off x="962525" y="1491925"/>
            <a:ext cx="821100" cy="604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4"/>
          <p:cNvSpPr/>
          <p:nvPr/>
        </p:nvSpPr>
        <p:spPr>
          <a:xfrm>
            <a:off x="-3075" y="2281100"/>
            <a:ext cx="821100" cy="51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4"/>
          <p:cNvSpPr/>
          <p:nvPr/>
        </p:nvSpPr>
        <p:spPr>
          <a:xfrm>
            <a:off x="962525" y="2281100"/>
            <a:ext cx="821100" cy="51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4"/>
          <p:cNvSpPr/>
          <p:nvPr/>
        </p:nvSpPr>
        <p:spPr>
          <a:xfrm>
            <a:off x="962525" y="2979075"/>
            <a:ext cx="821100" cy="51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4"/>
          <p:cNvSpPr/>
          <p:nvPr/>
        </p:nvSpPr>
        <p:spPr>
          <a:xfrm>
            <a:off x="4266075" y="2979075"/>
            <a:ext cx="821100" cy="51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4">
            <a:hlinkClick r:id="rId9"/>
          </p:cNvPr>
          <p:cNvSpPr/>
          <p:nvPr/>
        </p:nvSpPr>
        <p:spPr>
          <a:xfrm>
            <a:off x="5150350" y="2933950"/>
            <a:ext cx="1004400" cy="55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4"/>
          <p:cNvSpPr txBox="1"/>
          <p:nvPr/>
        </p:nvSpPr>
        <p:spPr>
          <a:xfrm>
            <a:off x="-1740850" y="-103750"/>
            <a:ext cx="1668000" cy="1429800"/>
          </a:xfrm>
          <a:prstGeom prst="rect">
            <a:avLst/>
          </a:prstGeom>
          <a:solidFill>
            <a:srgbClr val="EEFF41"/>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200"/>
              <a:t>Add a text box to each of the bins and label it, then link them to websites, other slides in this presentation, or other slide decks</a:t>
            </a:r>
            <a:endParaRPr sz="1200"/>
          </a:p>
        </p:txBody>
      </p:sp>
      <p:sp>
        <p:nvSpPr>
          <p:cNvPr id="86" name="Google Shape;86;p14"/>
          <p:cNvSpPr txBox="1"/>
          <p:nvPr/>
        </p:nvSpPr>
        <p:spPr>
          <a:xfrm>
            <a:off x="-1740850" y="3061450"/>
            <a:ext cx="1668000" cy="2082000"/>
          </a:xfrm>
          <a:prstGeom prst="rect">
            <a:avLst/>
          </a:prstGeom>
          <a:solidFill>
            <a:srgbClr val="E69138"/>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200"/>
              <a:t>When you replace my Bitmoji for your own, be sure to crop the box around it so that it does not cover the bins which will make clicking difficult; link the Bitmoji to the Slide so that it does not advance to next slide</a:t>
            </a:r>
            <a:endParaRPr sz="1200"/>
          </a:p>
        </p:txBody>
      </p:sp>
      <p:sp>
        <p:nvSpPr>
          <p:cNvPr id="87" name="Google Shape;87;p14"/>
          <p:cNvSpPr txBox="1"/>
          <p:nvPr/>
        </p:nvSpPr>
        <p:spPr>
          <a:xfrm>
            <a:off x="-1740850" y="1425300"/>
            <a:ext cx="1668000" cy="1536900"/>
          </a:xfrm>
          <a:prstGeom prst="rect">
            <a:avLst/>
          </a:prstGeom>
          <a:solidFill>
            <a:srgbClr val="B4A7D6"/>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200"/>
              <a:t>Use the 6 bins and wire shelf below to link to other items such as slides for each subject, period, websites, other slide decks of resources, etc</a:t>
            </a:r>
            <a:endParaRPr sz="1600"/>
          </a:p>
        </p:txBody>
      </p:sp>
      <p:sp>
        <p:nvSpPr>
          <p:cNvPr id="88" name="Google Shape;88;p14">
            <a:hlinkClick action="ppaction://hlinksldjump" r:id="rId10"/>
          </p:cNvPr>
          <p:cNvSpPr/>
          <p:nvPr/>
        </p:nvSpPr>
        <p:spPr>
          <a:xfrm>
            <a:off x="6320925" y="37175"/>
            <a:ext cx="2823000" cy="253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 name="Google Shape;89;p14">
            <a:hlinkClick action="ppaction://hlinksldjump" r:id="rId11"/>
          </p:cNvPr>
          <p:cNvPicPr preferRelativeResize="0"/>
          <p:nvPr/>
        </p:nvPicPr>
        <p:blipFill rotWithShape="1">
          <a:blip r:embed="rId12">
            <a:alphaModFix/>
          </a:blip>
          <a:srcRect b="0" l="33034" r="33163" t="13874"/>
          <a:stretch/>
        </p:blipFill>
        <p:spPr>
          <a:xfrm>
            <a:off x="5711025" y="1491925"/>
            <a:ext cx="1281400" cy="3265000"/>
          </a:xfrm>
          <a:prstGeom prst="rect">
            <a:avLst/>
          </a:prstGeom>
          <a:noFill/>
          <a:ln>
            <a:noFill/>
          </a:ln>
          <a:effectLst>
            <a:outerShdw blurRad="57150" rotWithShape="0" algn="bl" dir="5400000" dist="19050">
              <a:srgbClr val="000000">
                <a:alpha val="50000"/>
              </a:srgbClr>
            </a:outerShdw>
          </a:effectLst>
        </p:spPr>
      </p:pic>
      <p:sp>
        <p:nvSpPr>
          <p:cNvPr id="90" name="Google Shape;90;p14"/>
          <p:cNvSpPr txBox="1"/>
          <p:nvPr/>
        </p:nvSpPr>
        <p:spPr>
          <a:xfrm>
            <a:off x="9277000" y="0"/>
            <a:ext cx="1470300" cy="2740800"/>
          </a:xfrm>
          <a:prstGeom prst="rect">
            <a:avLst/>
          </a:prstGeom>
          <a:solidFill>
            <a:srgbClr val="76A5AF"/>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300"/>
              <a:t>Use the white board for Morning Meeting (boxes included for typing responses or delete</a:t>
            </a:r>
            <a:r>
              <a:rPr b="1" lang="en" sz="1300"/>
              <a:t> info on the whiteboard and bulletin boards and replace with your own</a:t>
            </a:r>
            <a:endParaRPr b="1" sz="13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4" name="Shape 94"/>
        <p:cNvGrpSpPr/>
        <p:nvPr/>
      </p:nvGrpSpPr>
      <p:grpSpPr>
        <a:xfrm>
          <a:off x="0" y="0"/>
          <a:ext cx="0" cy="0"/>
          <a:chOff x="0" y="0"/>
          <a:chExt cx="0" cy="0"/>
        </a:xfrm>
      </p:grpSpPr>
      <p:sp>
        <p:nvSpPr>
          <p:cNvPr id="95" name="Google Shape;95;p15">
            <a:hlinkClick r:id="rId4"/>
          </p:cNvPr>
          <p:cNvSpPr/>
          <p:nvPr/>
        </p:nvSpPr>
        <p:spPr>
          <a:xfrm>
            <a:off x="-9025" y="-12025"/>
            <a:ext cx="9144000" cy="112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5"/>
          <p:cNvSpPr txBox="1"/>
          <p:nvPr/>
        </p:nvSpPr>
        <p:spPr>
          <a:xfrm>
            <a:off x="167350" y="4846300"/>
            <a:ext cx="8772300" cy="320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FFFFFF"/>
                </a:solidFill>
                <a:latin typeface="Emilys Candy"/>
                <a:ea typeface="Emilys Candy"/>
                <a:cs typeface="Emilys Candy"/>
                <a:sym typeface="Emilys Candy"/>
              </a:rPr>
              <a:t>Thank you for your comments, likes, shares, following on </a:t>
            </a:r>
            <a:r>
              <a:rPr lang="en" sz="1200" u="sng">
                <a:solidFill>
                  <a:srgbClr val="FFFFFF"/>
                </a:solidFill>
                <a:latin typeface="Emilys Candy"/>
                <a:ea typeface="Emilys Candy"/>
                <a:cs typeface="Emilys Candy"/>
                <a:sym typeface="Emilys Candy"/>
                <a:hlinkClick r:id="rId5">
                  <a:extLst>
                    <a:ext uri="{A12FA001-AC4F-418D-AE19-62706E023703}">
                      <ahyp:hlinkClr val="tx"/>
                    </a:ext>
                  </a:extLst>
                </a:hlinkClick>
              </a:rPr>
              <a:t>Instagram</a:t>
            </a:r>
            <a:r>
              <a:rPr lang="en" sz="1200">
                <a:solidFill>
                  <a:srgbClr val="FFFFFF"/>
                </a:solidFill>
                <a:latin typeface="Emilys Candy"/>
                <a:ea typeface="Emilys Candy"/>
                <a:cs typeface="Emilys Candy"/>
                <a:sym typeface="Emilys Candy"/>
              </a:rPr>
              <a:t>, and joining the Teachers Using Tech </a:t>
            </a:r>
            <a:r>
              <a:rPr lang="en" sz="1200" u="sng">
                <a:solidFill>
                  <a:srgbClr val="FFFFFF"/>
                </a:solidFill>
                <a:latin typeface="Emilys Candy"/>
                <a:ea typeface="Emilys Candy"/>
                <a:cs typeface="Emilys Candy"/>
                <a:sym typeface="Emilys Candy"/>
                <a:hlinkClick r:id="rId6">
                  <a:extLst>
                    <a:ext uri="{A12FA001-AC4F-418D-AE19-62706E023703}">
                      <ahyp:hlinkClr val="tx"/>
                    </a:ext>
                  </a:extLst>
                </a:hlinkClick>
              </a:rPr>
              <a:t>Facebook Group </a:t>
            </a:r>
            <a:endParaRPr sz="1200">
              <a:solidFill>
                <a:srgbClr val="FFFFFF"/>
              </a:solidFill>
              <a:latin typeface="Emilys Candy"/>
              <a:ea typeface="Emilys Candy"/>
              <a:cs typeface="Emilys Candy"/>
              <a:sym typeface="Emilys Candy"/>
            </a:endParaRPr>
          </a:p>
        </p:txBody>
      </p:sp>
      <p:sp>
        <p:nvSpPr>
          <p:cNvPr id="97" name="Google Shape;97;p15">
            <a:hlinkClick r:id="rId7"/>
          </p:cNvPr>
          <p:cNvSpPr/>
          <p:nvPr/>
        </p:nvSpPr>
        <p:spPr>
          <a:xfrm>
            <a:off x="18050" y="3633525"/>
            <a:ext cx="2707200" cy="112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8" name="Google Shape;98;p15"/>
          <p:cNvPicPr preferRelativeResize="0"/>
          <p:nvPr/>
        </p:nvPicPr>
        <p:blipFill>
          <a:blip r:embed="rId8">
            <a:alphaModFix/>
          </a:blip>
          <a:stretch>
            <a:fillRect/>
          </a:stretch>
        </p:blipFill>
        <p:spPr>
          <a:xfrm flipH="1">
            <a:off x="-868925" y="3968250"/>
            <a:ext cx="1036275" cy="953150"/>
          </a:xfrm>
          <a:prstGeom prst="rect">
            <a:avLst/>
          </a:prstGeom>
          <a:noFill/>
          <a:ln>
            <a:noFill/>
          </a:ln>
        </p:spPr>
      </p:pic>
      <p:sp>
        <p:nvSpPr>
          <p:cNvPr id="99" name="Google Shape;99;p15">
            <a:hlinkClick r:id="rId9"/>
          </p:cNvPr>
          <p:cNvSpPr/>
          <p:nvPr/>
        </p:nvSpPr>
        <p:spPr>
          <a:xfrm>
            <a:off x="3356800" y="3236500"/>
            <a:ext cx="2301000" cy="279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5">
            <a:hlinkClick r:id="rId10"/>
          </p:cNvPr>
          <p:cNvSpPr/>
          <p:nvPr/>
        </p:nvSpPr>
        <p:spPr>
          <a:xfrm>
            <a:off x="3275600" y="2496550"/>
            <a:ext cx="1732500" cy="143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5"/>
          <p:cNvSpPr txBox="1"/>
          <p:nvPr/>
        </p:nvSpPr>
        <p:spPr>
          <a:xfrm>
            <a:off x="-1203850" y="626450"/>
            <a:ext cx="1486800" cy="2307900"/>
          </a:xfrm>
          <a:prstGeom prst="rect">
            <a:avLst/>
          </a:prstGeom>
          <a:solidFill>
            <a:srgbClr val="00FFFF"/>
          </a:solidFill>
          <a:ln cap="flat" cmpd="sng" w="28575">
            <a:solidFill>
              <a:srgbClr val="EEFF4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Alegreya"/>
                <a:ea typeface="Alegreya"/>
                <a:cs typeface="Alegreya"/>
                <a:sym typeface="Alegreya"/>
              </a:rPr>
              <a:t>NOTE: When you buy a coffee, be sure to make a copy of the </a:t>
            </a:r>
            <a:r>
              <a:rPr b="1" lang="en" sz="1200">
                <a:latin typeface="Alegreya"/>
                <a:ea typeface="Alegreya"/>
                <a:cs typeface="Alegreya"/>
                <a:sym typeface="Alegreya"/>
              </a:rPr>
              <a:t>Bonus Thank You Supporter Bundle </a:t>
            </a:r>
            <a:r>
              <a:rPr lang="en" sz="1200">
                <a:latin typeface="Alegreya"/>
                <a:ea typeface="Alegreya"/>
                <a:cs typeface="Alegreya"/>
                <a:sym typeface="Alegreya"/>
              </a:rPr>
              <a:t>when logged into the coffee page - in the Posts tab at the top of the coffee page - link is in the Thank You post dated Nov. 6 on the Post tab 😊</a:t>
            </a:r>
            <a:endParaRPr sz="1200">
              <a:latin typeface="Alegreya"/>
              <a:ea typeface="Alegreya"/>
              <a:cs typeface="Alegreya"/>
              <a:sym typeface="Alegreya"/>
            </a:endParaRPr>
          </a:p>
        </p:txBody>
      </p:sp>
      <p:sp>
        <p:nvSpPr>
          <p:cNvPr id="102" name="Google Shape;102;p15"/>
          <p:cNvSpPr/>
          <p:nvPr/>
        </p:nvSpPr>
        <p:spPr>
          <a:xfrm>
            <a:off x="-1197850" y="635450"/>
            <a:ext cx="1474800" cy="228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6" name="Shape 106"/>
        <p:cNvGrpSpPr/>
        <p:nvPr/>
      </p:nvGrpSpPr>
      <p:grpSpPr>
        <a:xfrm>
          <a:off x="0" y="0"/>
          <a:ext cx="0" cy="0"/>
          <a:chOff x="0" y="0"/>
          <a:chExt cx="0" cy="0"/>
        </a:xfrm>
      </p:grpSpPr>
      <p:sp>
        <p:nvSpPr>
          <p:cNvPr id="107" name="Google Shape;107;p16"/>
          <p:cNvSpPr txBox="1"/>
          <p:nvPr>
            <p:ph type="title"/>
          </p:nvPr>
        </p:nvSpPr>
        <p:spPr>
          <a:xfrm>
            <a:off x="61975" y="-230425"/>
            <a:ext cx="5808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rgbClr val="FFFFFF"/>
                </a:solidFill>
              </a:rPr>
              <a:t>Whiteboard</a:t>
            </a:r>
            <a:endParaRPr sz="600">
              <a:solidFill>
                <a:srgbClr val="FFFFFF"/>
              </a:solidFill>
            </a:endParaRPr>
          </a:p>
        </p:txBody>
      </p:sp>
      <p:pic>
        <p:nvPicPr>
          <p:cNvPr id="108" name="Google Shape;108;p16"/>
          <p:cNvPicPr preferRelativeResize="0"/>
          <p:nvPr/>
        </p:nvPicPr>
        <p:blipFill>
          <a:blip r:embed="rId4">
            <a:alphaModFix/>
          </a:blip>
          <a:stretch>
            <a:fillRect/>
          </a:stretch>
        </p:blipFill>
        <p:spPr>
          <a:xfrm>
            <a:off x="229874" y="4099750"/>
            <a:ext cx="913274" cy="622651"/>
          </a:xfrm>
          <a:prstGeom prst="rect">
            <a:avLst/>
          </a:prstGeom>
          <a:noFill/>
          <a:ln>
            <a:noFill/>
          </a:ln>
          <a:effectLst>
            <a:outerShdw blurRad="57150" rotWithShape="0" algn="bl" dir="5400000" dist="19050">
              <a:srgbClr val="000000">
                <a:alpha val="50000"/>
              </a:srgbClr>
            </a:outerShdw>
          </a:effectLst>
        </p:spPr>
      </p:pic>
      <p:pic>
        <p:nvPicPr>
          <p:cNvPr id="109" name="Google Shape;109;p16">
            <a:hlinkClick action="ppaction://hlinksldjump" r:id="rId5"/>
          </p:cNvPr>
          <p:cNvPicPr preferRelativeResize="0"/>
          <p:nvPr/>
        </p:nvPicPr>
        <p:blipFill rotWithShape="1">
          <a:blip r:embed="rId6">
            <a:alphaModFix/>
          </a:blip>
          <a:srcRect b="8333" l="10980" r="11415" t="16659"/>
          <a:stretch/>
        </p:blipFill>
        <p:spPr>
          <a:xfrm>
            <a:off x="8581908" y="4356525"/>
            <a:ext cx="421816" cy="407725"/>
          </a:xfrm>
          <a:prstGeom prst="rect">
            <a:avLst/>
          </a:prstGeom>
          <a:noFill/>
          <a:ln>
            <a:noFill/>
          </a:ln>
          <a:effectLst>
            <a:outerShdw blurRad="57150" rotWithShape="0" algn="bl" dir="5400000" dist="19050">
              <a:srgbClr val="000000">
                <a:alpha val="50000"/>
              </a:srgbClr>
            </a:outerShdw>
          </a:effectLst>
        </p:spPr>
      </p:pic>
      <p:graphicFrame>
        <p:nvGraphicFramePr>
          <p:cNvPr id="110" name="Google Shape;110;p16"/>
          <p:cNvGraphicFramePr/>
          <p:nvPr/>
        </p:nvGraphicFramePr>
        <p:xfrm>
          <a:off x="952500" y="296800"/>
          <a:ext cx="3000000" cy="3000000"/>
        </p:xfrm>
        <a:graphic>
          <a:graphicData uri="http://schemas.openxmlformats.org/drawingml/2006/table">
            <a:tbl>
              <a:tblPr>
                <a:noFill/>
                <a:tableStyleId>{601D018C-60BE-4DFE-9854-ED3EC0C50C56}</a:tableStyleId>
              </a:tblPr>
              <a:tblGrid>
                <a:gridCol w="723900"/>
                <a:gridCol w="723900"/>
                <a:gridCol w="723900"/>
                <a:gridCol w="723900"/>
                <a:gridCol w="723900"/>
                <a:gridCol w="723900"/>
                <a:gridCol w="723900"/>
                <a:gridCol w="723900"/>
                <a:gridCol w="723900"/>
                <a:gridCol w="723900"/>
              </a:tblGrid>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111" name="Google Shape;111;p16"/>
          <p:cNvPicPr preferRelativeResize="0"/>
          <p:nvPr/>
        </p:nvPicPr>
        <p:blipFill>
          <a:blip r:embed="rId7">
            <a:alphaModFix/>
          </a:blip>
          <a:stretch>
            <a:fillRect/>
          </a:stretch>
        </p:blipFill>
        <p:spPr>
          <a:xfrm>
            <a:off x="-933475" y="-91225"/>
            <a:ext cx="733350" cy="407725"/>
          </a:xfrm>
          <a:prstGeom prst="rect">
            <a:avLst/>
          </a:prstGeom>
          <a:noFill/>
          <a:ln>
            <a:noFill/>
          </a:ln>
          <a:effectLst>
            <a:outerShdw blurRad="57150" rotWithShape="0" algn="bl" dir="5400000" dist="19050">
              <a:srgbClr val="000000">
                <a:alpha val="50000"/>
              </a:srgbClr>
            </a:outerShdw>
          </a:effectLst>
        </p:spPr>
      </p:pic>
      <p:pic>
        <p:nvPicPr>
          <p:cNvPr id="112" name="Google Shape;112;p16"/>
          <p:cNvPicPr preferRelativeResize="0"/>
          <p:nvPr/>
        </p:nvPicPr>
        <p:blipFill>
          <a:blip r:embed="rId7">
            <a:alphaModFix/>
          </a:blip>
          <a:stretch>
            <a:fillRect/>
          </a:stretch>
        </p:blipFill>
        <p:spPr>
          <a:xfrm>
            <a:off x="-933475" y="115325"/>
            <a:ext cx="733350" cy="407725"/>
          </a:xfrm>
          <a:prstGeom prst="rect">
            <a:avLst/>
          </a:prstGeom>
          <a:noFill/>
          <a:ln>
            <a:noFill/>
          </a:ln>
          <a:effectLst>
            <a:outerShdw blurRad="57150" rotWithShape="0" algn="bl" dir="5400000" dist="19050">
              <a:srgbClr val="000000">
                <a:alpha val="50000"/>
              </a:srgbClr>
            </a:outerShdw>
          </a:effectLst>
        </p:spPr>
      </p:pic>
      <p:pic>
        <p:nvPicPr>
          <p:cNvPr id="113" name="Google Shape;113;p16"/>
          <p:cNvPicPr preferRelativeResize="0"/>
          <p:nvPr/>
        </p:nvPicPr>
        <p:blipFill>
          <a:blip r:embed="rId7">
            <a:alphaModFix/>
          </a:blip>
          <a:stretch>
            <a:fillRect/>
          </a:stretch>
        </p:blipFill>
        <p:spPr>
          <a:xfrm>
            <a:off x="-873300" y="320687"/>
            <a:ext cx="733350" cy="407725"/>
          </a:xfrm>
          <a:prstGeom prst="rect">
            <a:avLst/>
          </a:prstGeom>
          <a:noFill/>
          <a:ln>
            <a:noFill/>
          </a:ln>
          <a:effectLst>
            <a:outerShdw blurRad="57150" rotWithShape="0" algn="bl" dir="5400000" dist="19050">
              <a:srgbClr val="000000">
                <a:alpha val="50000"/>
              </a:srgbClr>
            </a:outerShdw>
          </a:effectLst>
        </p:spPr>
      </p:pic>
      <p:pic>
        <p:nvPicPr>
          <p:cNvPr id="114" name="Google Shape;114;p16"/>
          <p:cNvPicPr preferRelativeResize="0"/>
          <p:nvPr/>
        </p:nvPicPr>
        <p:blipFill>
          <a:blip r:embed="rId7">
            <a:alphaModFix/>
          </a:blip>
          <a:stretch>
            <a:fillRect/>
          </a:stretch>
        </p:blipFill>
        <p:spPr>
          <a:xfrm>
            <a:off x="-873300" y="523387"/>
            <a:ext cx="733350" cy="407725"/>
          </a:xfrm>
          <a:prstGeom prst="rect">
            <a:avLst/>
          </a:prstGeom>
          <a:noFill/>
          <a:ln>
            <a:noFill/>
          </a:ln>
          <a:effectLst>
            <a:outerShdw blurRad="57150" rotWithShape="0" algn="bl" dir="5400000" dist="19050">
              <a:srgbClr val="000000">
                <a:alpha val="50000"/>
              </a:srgbClr>
            </a:outerShdw>
          </a:effectLst>
        </p:spPr>
      </p:pic>
      <p:pic>
        <p:nvPicPr>
          <p:cNvPr id="115" name="Google Shape;115;p16"/>
          <p:cNvPicPr preferRelativeResize="0"/>
          <p:nvPr/>
        </p:nvPicPr>
        <p:blipFill>
          <a:blip r:embed="rId7">
            <a:alphaModFix/>
          </a:blip>
          <a:stretch>
            <a:fillRect/>
          </a:stretch>
        </p:blipFill>
        <p:spPr>
          <a:xfrm>
            <a:off x="-873300" y="700187"/>
            <a:ext cx="733350" cy="407725"/>
          </a:xfrm>
          <a:prstGeom prst="rect">
            <a:avLst/>
          </a:prstGeom>
          <a:noFill/>
          <a:ln>
            <a:noFill/>
          </a:ln>
          <a:effectLst>
            <a:outerShdw blurRad="57150" rotWithShape="0" algn="bl" dir="5400000" dist="19050">
              <a:srgbClr val="000000">
                <a:alpha val="50000"/>
              </a:srgbClr>
            </a:outerShdw>
          </a:effectLst>
        </p:spPr>
      </p:pic>
      <p:pic>
        <p:nvPicPr>
          <p:cNvPr id="116" name="Google Shape;116;p16"/>
          <p:cNvPicPr preferRelativeResize="0"/>
          <p:nvPr/>
        </p:nvPicPr>
        <p:blipFill>
          <a:blip r:embed="rId7">
            <a:alphaModFix/>
          </a:blip>
          <a:stretch>
            <a:fillRect/>
          </a:stretch>
        </p:blipFill>
        <p:spPr>
          <a:xfrm>
            <a:off x="-873300" y="879662"/>
            <a:ext cx="733350" cy="407725"/>
          </a:xfrm>
          <a:prstGeom prst="rect">
            <a:avLst/>
          </a:prstGeom>
          <a:noFill/>
          <a:ln>
            <a:noFill/>
          </a:ln>
          <a:effectLst>
            <a:outerShdw blurRad="57150" rotWithShape="0" algn="bl" dir="5400000" dist="19050">
              <a:srgbClr val="000000">
                <a:alpha val="50000"/>
              </a:srgbClr>
            </a:outerShdw>
          </a:effectLst>
        </p:spPr>
      </p:pic>
      <p:pic>
        <p:nvPicPr>
          <p:cNvPr id="117" name="Google Shape;117;p16"/>
          <p:cNvPicPr preferRelativeResize="0"/>
          <p:nvPr/>
        </p:nvPicPr>
        <p:blipFill>
          <a:blip r:embed="rId7">
            <a:alphaModFix/>
          </a:blip>
          <a:stretch>
            <a:fillRect/>
          </a:stretch>
        </p:blipFill>
        <p:spPr>
          <a:xfrm>
            <a:off x="-873300" y="1083862"/>
            <a:ext cx="733350" cy="407725"/>
          </a:xfrm>
          <a:prstGeom prst="rect">
            <a:avLst/>
          </a:prstGeom>
          <a:noFill/>
          <a:ln>
            <a:noFill/>
          </a:ln>
          <a:effectLst>
            <a:outerShdw blurRad="57150" rotWithShape="0" algn="bl" dir="5400000" dist="19050">
              <a:srgbClr val="000000">
                <a:alpha val="50000"/>
              </a:srgbClr>
            </a:outerShdw>
          </a:effectLst>
        </p:spPr>
      </p:pic>
      <p:pic>
        <p:nvPicPr>
          <p:cNvPr id="118" name="Google Shape;118;p16"/>
          <p:cNvPicPr preferRelativeResize="0"/>
          <p:nvPr/>
        </p:nvPicPr>
        <p:blipFill>
          <a:blip r:embed="rId7">
            <a:alphaModFix/>
          </a:blip>
          <a:stretch>
            <a:fillRect/>
          </a:stretch>
        </p:blipFill>
        <p:spPr>
          <a:xfrm>
            <a:off x="-873300" y="1285062"/>
            <a:ext cx="733350" cy="407725"/>
          </a:xfrm>
          <a:prstGeom prst="rect">
            <a:avLst/>
          </a:prstGeom>
          <a:noFill/>
          <a:ln>
            <a:noFill/>
          </a:ln>
          <a:effectLst>
            <a:outerShdw blurRad="57150" rotWithShape="0" algn="bl" dir="5400000" dist="19050">
              <a:srgbClr val="000000">
                <a:alpha val="50000"/>
              </a:srgbClr>
            </a:outerShdw>
          </a:effectLst>
        </p:spPr>
      </p:pic>
      <p:pic>
        <p:nvPicPr>
          <p:cNvPr id="119" name="Google Shape;119;p16"/>
          <p:cNvPicPr preferRelativeResize="0"/>
          <p:nvPr/>
        </p:nvPicPr>
        <p:blipFill>
          <a:blip r:embed="rId7">
            <a:alphaModFix/>
          </a:blip>
          <a:stretch>
            <a:fillRect/>
          </a:stretch>
        </p:blipFill>
        <p:spPr>
          <a:xfrm>
            <a:off x="-817150" y="1491600"/>
            <a:ext cx="733350" cy="407725"/>
          </a:xfrm>
          <a:prstGeom prst="rect">
            <a:avLst/>
          </a:prstGeom>
          <a:noFill/>
          <a:ln>
            <a:noFill/>
          </a:ln>
          <a:effectLst>
            <a:outerShdw blurRad="57150" rotWithShape="0" algn="bl" dir="5400000" dist="19050">
              <a:srgbClr val="000000">
                <a:alpha val="50000"/>
              </a:srgbClr>
            </a:outerShdw>
          </a:effectLst>
        </p:spPr>
      </p:pic>
      <p:pic>
        <p:nvPicPr>
          <p:cNvPr id="120" name="Google Shape;120;p16"/>
          <p:cNvPicPr preferRelativeResize="0"/>
          <p:nvPr/>
        </p:nvPicPr>
        <p:blipFill>
          <a:blip r:embed="rId7">
            <a:alphaModFix/>
          </a:blip>
          <a:stretch>
            <a:fillRect/>
          </a:stretch>
        </p:blipFill>
        <p:spPr>
          <a:xfrm>
            <a:off x="-817150" y="1692812"/>
            <a:ext cx="733350" cy="407725"/>
          </a:xfrm>
          <a:prstGeom prst="rect">
            <a:avLst/>
          </a:prstGeom>
          <a:noFill/>
          <a:ln>
            <a:noFill/>
          </a:ln>
          <a:effectLst>
            <a:outerShdw blurRad="57150" rotWithShape="0" algn="bl" dir="5400000" dist="19050">
              <a:srgbClr val="000000">
                <a:alpha val="50000"/>
              </a:srgbClr>
            </a:outerShdw>
          </a:effectLst>
        </p:spPr>
      </p:pic>
      <p:pic>
        <p:nvPicPr>
          <p:cNvPr id="121" name="Google Shape;121;p16"/>
          <p:cNvPicPr preferRelativeResize="0"/>
          <p:nvPr/>
        </p:nvPicPr>
        <p:blipFill>
          <a:blip r:embed="rId7">
            <a:alphaModFix/>
          </a:blip>
          <a:stretch>
            <a:fillRect/>
          </a:stretch>
        </p:blipFill>
        <p:spPr>
          <a:xfrm>
            <a:off x="-1741600" y="-12363"/>
            <a:ext cx="733350" cy="407725"/>
          </a:xfrm>
          <a:prstGeom prst="rect">
            <a:avLst/>
          </a:prstGeom>
          <a:noFill/>
          <a:ln>
            <a:noFill/>
          </a:ln>
          <a:effectLst>
            <a:outerShdw blurRad="57150" rotWithShape="0" algn="bl" dir="5400000" dist="19050">
              <a:srgbClr val="000000">
                <a:alpha val="50000"/>
              </a:srgbClr>
            </a:outerShdw>
          </a:effectLst>
        </p:spPr>
      </p:pic>
      <p:pic>
        <p:nvPicPr>
          <p:cNvPr id="122" name="Google Shape;122;p16"/>
          <p:cNvPicPr preferRelativeResize="0"/>
          <p:nvPr/>
        </p:nvPicPr>
        <p:blipFill>
          <a:blip r:embed="rId7">
            <a:alphaModFix/>
          </a:blip>
          <a:stretch>
            <a:fillRect/>
          </a:stretch>
        </p:blipFill>
        <p:spPr>
          <a:xfrm>
            <a:off x="-1741600" y="194187"/>
            <a:ext cx="733350" cy="407725"/>
          </a:xfrm>
          <a:prstGeom prst="rect">
            <a:avLst/>
          </a:prstGeom>
          <a:noFill/>
          <a:ln>
            <a:noFill/>
          </a:ln>
          <a:effectLst>
            <a:outerShdw blurRad="57150" rotWithShape="0" algn="bl" dir="5400000" dist="19050">
              <a:srgbClr val="000000">
                <a:alpha val="50000"/>
              </a:srgbClr>
            </a:outerShdw>
          </a:effectLst>
        </p:spPr>
      </p:pic>
      <p:pic>
        <p:nvPicPr>
          <p:cNvPr id="123" name="Google Shape;123;p16"/>
          <p:cNvPicPr preferRelativeResize="0"/>
          <p:nvPr/>
        </p:nvPicPr>
        <p:blipFill>
          <a:blip r:embed="rId7">
            <a:alphaModFix/>
          </a:blip>
          <a:stretch>
            <a:fillRect/>
          </a:stretch>
        </p:blipFill>
        <p:spPr>
          <a:xfrm>
            <a:off x="-1681425" y="399550"/>
            <a:ext cx="733350" cy="407725"/>
          </a:xfrm>
          <a:prstGeom prst="rect">
            <a:avLst/>
          </a:prstGeom>
          <a:noFill/>
          <a:ln>
            <a:noFill/>
          </a:ln>
          <a:effectLst>
            <a:outerShdw blurRad="57150" rotWithShape="0" algn="bl" dir="5400000" dist="19050">
              <a:srgbClr val="000000">
                <a:alpha val="50000"/>
              </a:srgbClr>
            </a:outerShdw>
          </a:effectLst>
        </p:spPr>
      </p:pic>
      <p:pic>
        <p:nvPicPr>
          <p:cNvPr id="124" name="Google Shape;124;p16"/>
          <p:cNvPicPr preferRelativeResize="0"/>
          <p:nvPr/>
        </p:nvPicPr>
        <p:blipFill>
          <a:blip r:embed="rId7">
            <a:alphaModFix/>
          </a:blip>
          <a:stretch>
            <a:fillRect/>
          </a:stretch>
        </p:blipFill>
        <p:spPr>
          <a:xfrm>
            <a:off x="-1681425" y="602250"/>
            <a:ext cx="733350" cy="407725"/>
          </a:xfrm>
          <a:prstGeom prst="rect">
            <a:avLst/>
          </a:prstGeom>
          <a:noFill/>
          <a:ln>
            <a:noFill/>
          </a:ln>
          <a:effectLst>
            <a:outerShdw blurRad="57150" rotWithShape="0" algn="bl" dir="5400000" dist="19050">
              <a:srgbClr val="000000">
                <a:alpha val="50000"/>
              </a:srgbClr>
            </a:outerShdw>
          </a:effectLst>
        </p:spPr>
      </p:pic>
      <p:pic>
        <p:nvPicPr>
          <p:cNvPr id="125" name="Google Shape;125;p16"/>
          <p:cNvPicPr preferRelativeResize="0"/>
          <p:nvPr/>
        </p:nvPicPr>
        <p:blipFill>
          <a:blip r:embed="rId7">
            <a:alphaModFix/>
          </a:blip>
          <a:stretch>
            <a:fillRect/>
          </a:stretch>
        </p:blipFill>
        <p:spPr>
          <a:xfrm>
            <a:off x="-1681425" y="779050"/>
            <a:ext cx="733350" cy="407725"/>
          </a:xfrm>
          <a:prstGeom prst="rect">
            <a:avLst/>
          </a:prstGeom>
          <a:noFill/>
          <a:ln>
            <a:noFill/>
          </a:ln>
          <a:effectLst>
            <a:outerShdw blurRad="57150" rotWithShape="0" algn="bl" dir="5400000" dist="19050">
              <a:srgbClr val="000000">
                <a:alpha val="50000"/>
              </a:srgbClr>
            </a:outerShdw>
          </a:effectLst>
        </p:spPr>
      </p:pic>
      <p:pic>
        <p:nvPicPr>
          <p:cNvPr id="126" name="Google Shape;126;p16"/>
          <p:cNvPicPr preferRelativeResize="0"/>
          <p:nvPr/>
        </p:nvPicPr>
        <p:blipFill>
          <a:blip r:embed="rId7">
            <a:alphaModFix/>
          </a:blip>
          <a:stretch>
            <a:fillRect/>
          </a:stretch>
        </p:blipFill>
        <p:spPr>
          <a:xfrm>
            <a:off x="-1681425" y="958525"/>
            <a:ext cx="733350" cy="407725"/>
          </a:xfrm>
          <a:prstGeom prst="rect">
            <a:avLst/>
          </a:prstGeom>
          <a:noFill/>
          <a:ln>
            <a:noFill/>
          </a:ln>
          <a:effectLst>
            <a:outerShdw blurRad="57150" rotWithShape="0" algn="bl" dir="5400000" dist="19050">
              <a:srgbClr val="000000">
                <a:alpha val="50000"/>
              </a:srgbClr>
            </a:outerShdw>
          </a:effectLst>
        </p:spPr>
      </p:pic>
      <p:pic>
        <p:nvPicPr>
          <p:cNvPr id="127" name="Google Shape;127;p16"/>
          <p:cNvPicPr preferRelativeResize="0"/>
          <p:nvPr/>
        </p:nvPicPr>
        <p:blipFill>
          <a:blip r:embed="rId7">
            <a:alphaModFix/>
          </a:blip>
          <a:stretch>
            <a:fillRect/>
          </a:stretch>
        </p:blipFill>
        <p:spPr>
          <a:xfrm>
            <a:off x="-1681425" y="1162725"/>
            <a:ext cx="733350" cy="407725"/>
          </a:xfrm>
          <a:prstGeom prst="rect">
            <a:avLst/>
          </a:prstGeom>
          <a:noFill/>
          <a:ln>
            <a:noFill/>
          </a:ln>
          <a:effectLst>
            <a:outerShdw blurRad="57150" rotWithShape="0" algn="bl" dir="5400000" dist="19050">
              <a:srgbClr val="000000">
                <a:alpha val="50000"/>
              </a:srgbClr>
            </a:outerShdw>
          </a:effectLst>
        </p:spPr>
      </p:pic>
      <p:pic>
        <p:nvPicPr>
          <p:cNvPr id="128" name="Google Shape;128;p16"/>
          <p:cNvPicPr preferRelativeResize="0"/>
          <p:nvPr/>
        </p:nvPicPr>
        <p:blipFill>
          <a:blip r:embed="rId7">
            <a:alphaModFix/>
          </a:blip>
          <a:stretch>
            <a:fillRect/>
          </a:stretch>
        </p:blipFill>
        <p:spPr>
          <a:xfrm>
            <a:off x="-1681425" y="1363925"/>
            <a:ext cx="733350" cy="407725"/>
          </a:xfrm>
          <a:prstGeom prst="rect">
            <a:avLst/>
          </a:prstGeom>
          <a:noFill/>
          <a:ln>
            <a:noFill/>
          </a:ln>
          <a:effectLst>
            <a:outerShdw blurRad="57150" rotWithShape="0" algn="bl" dir="5400000" dist="19050">
              <a:srgbClr val="000000">
                <a:alpha val="50000"/>
              </a:srgbClr>
            </a:outerShdw>
          </a:effectLst>
        </p:spPr>
      </p:pic>
      <p:pic>
        <p:nvPicPr>
          <p:cNvPr id="129" name="Google Shape;129;p16"/>
          <p:cNvPicPr preferRelativeResize="0"/>
          <p:nvPr/>
        </p:nvPicPr>
        <p:blipFill>
          <a:blip r:embed="rId7">
            <a:alphaModFix/>
          </a:blip>
          <a:stretch>
            <a:fillRect/>
          </a:stretch>
        </p:blipFill>
        <p:spPr>
          <a:xfrm>
            <a:off x="-1625275" y="1570462"/>
            <a:ext cx="733350" cy="407725"/>
          </a:xfrm>
          <a:prstGeom prst="rect">
            <a:avLst/>
          </a:prstGeom>
          <a:noFill/>
          <a:ln>
            <a:noFill/>
          </a:ln>
          <a:effectLst>
            <a:outerShdw blurRad="57150" rotWithShape="0" algn="bl" dir="5400000" dist="19050">
              <a:srgbClr val="000000">
                <a:alpha val="50000"/>
              </a:srgbClr>
            </a:outerShdw>
          </a:effectLst>
        </p:spPr>
      </p:pic>
      <p:pic>
        <p:nvPicPr>
          <p:cNvPr id="130" name="Google Shape;130;p16"/>
          <p:cNvPicPr preferRelativeResize="0"/>
          <p:nvPr/>
        </p:nvPicPr>
        <p:blipFill>
          <a:blip r:embed="rId7">
            <a:alphaModFix/>
          </a:blip>
          <a:stretch>
            <a:fillRect/>
          </a:stretch>
        </p:blipFill>
        <p:spPr>
          <a:xfrm>
            <a:off x="-1625275" y="1771675"/>
            <a:ext cx="733350" cy="407725"/>
          </a:xfrm>
          <a:prstGeom prst="rect">
            <a:avLst/>
          </a:prstGeom>
          <a:noFill/>
          <a:ln>
            <a:noFill/>
          </a:ln>
          <a:effectLst>
            <a:outerShdw blurRad="57150" rotWithShape="0" algn="bl" dir="5400000" dist="19050">
              <a:srgbClr val="000000">
                <a:alpha val="50000"/>
              </a:srgbClr>
            </a:outerShdw>
          </a:effectLst>
        </p:spPr>
      </p:pic>
      <p:pic>
        <p:nvPicPr>
          <p:cNvPr id="131" name="Google Shape;131;p16"/>
          <p:cNvPicPr preferRelativeResize="0"/>
          <p:nvPr/>
        </p:nvPicPr>
        <p:blipFill>
          <a:blip r:embed="rId7">
            <a:alphaModFix/>
          </a:blip>
          <a:stretch>
            <a:fillRect/>
          </a:stretch>
        </p:blipFill>
        <p:spPr>
          <a:xfrm>
            <a:off x="-2545700" y="-12350"/>
            <a:ext cx="733350" cy="407725"/>
          </a:xfrm>
          <a:prstGeom prst="rect">
            <a:avLst/>
          </a:prstGeom>
          <a:noFill/>
          <a:ln>
            <a:noFill/>
          </a:ln>
          <a:effectLst>
            <a:outerShdw blurRad="57150" rotWithShape="0" algn="bl" dir="5400000" dist="19050">
              <a:srgbClr val="000000">
                <a:alpha val="50000"/>
              </a:srgbClr>
            </a:outerShdw>
          </a:effectLst>
        </p:spPr>
      </p:pic>
      <p:pic>
        <p:nvPicPr>
          <p:cNvPr id="132" name="Google Shape;132;p16"/>
          <p:cNvPicPr preferRelativeResize="0"/>
          <p:nvPr/>
        </p:nvPicPr>
        <p:blipFill>
          <a:blip r:embed="rId7">
            <a:alphaModFix/>
          </a:blip>
          <a:stretch>
            <a:fillRect/>
          </a:stretch>
        </p:blipFill>
        <p:spPr>
          <a:xfrm>
            <a:off x="-2545700" y="194200"/>
            <a:ext cx="733350" cy="407725"/>
          </a:xfrm>
          <a:prstGeom prst="rect">
            <a:avLst/>
          </a:prstGeom>
          <a:noFill/>
          <a:ln>
            <a:noFill/>
          </a:ln>
          <a:effectLst>
            <a:outerShdw blurRad="57150" rotWithShape="0" algn="bl" dir="5400000" dist="19050">
              <a:srgbClr val="000000">
                <a:alpha val="50000"/>
              </a:srgbClr>
            </a:outerShdw>
          </a:effectLst>
        </p:spPr>
      </p:pic>
      <p:pic>
        <p:nvPicPr>
          <p:cNvPr id="133" name="Google Shape;133;p16"/>
          <p:cNvPicPr preferRelativeResize="0"/>
          <p:nvPr/>
        </p:nvPicPr>
        <p:blipFill>
          <a:blip r:embed="rId7">
            <a:alphaModFix/>
          </a:blip>
          <a:stretch>
            <a:fillRect/>
          </a:stretch>
        </p:blipFill>
        <p:spPr>
          <a:xfrm>
            <a:off x="-2485525" y="399562"/>
            <a:ext cx="733350" cy="407725"/>
          </a:xfrm>
          <a:prstGeom prst="rect">
            <a:avLst/>
          </a:prstGeom>
          <a:noFill/>
          <a:ln>
            <a:noFill/>
          </a:ln>
          <a:effectLst>
            <a:outerShdw blurRad="57150" rotWithShape="0" algn="bl" dir="5400000" dist="19050">
              <a:srgbClr val="000000">
                <a:alpha val="50000"/>
              </a:srgbClr>
            </a:outerShdw>
          </a:effectLst>
        </p:spPr>
      </p:pic>
      <p:pic>
        <p:nvPicPr>
          <p:cNvPr id="134" name="Google Shape;134;p16"/>
          <p:cNvPicPr preferRelativeResize="0"/>
          <p:nvPr/>
        </p:nvPicPr>
        <p:blipFill>
          <a:blip r:embed="rId7">
            <a:alphaModFix/>
          </a:blip>
          <a:stretch>
            <a:fillRect/>
          </a:stretch>
        </p:blipFill>
        <p:spPr>
          <a:xfrm>
            <a:off x="-2485525" y="602262"/>
            <a:ext cx="733350" cy="407725"/>
          </a:xfrm>
          <a:prstGeom prst="rect">
            <a:avLst/>
          </a:prstGeom>
          <a:noFill/>
          <a:ln>
            <a:noFill/>
          </a:ln>
          <a:effectLst>
            <a:outerShdw blurRad="57150" rotWithShape="0" algn="bl" dir="5400000" dist="19050">
              <a:srgbClr val="000000">
                <a:alpha val="50000"/>
              </a:srgbClr>
            </a:outerShdw>
          </a:effectLst>
        </p:spPr>
      </p:pic>
      <p:pic>
        <p:nvPicPr>
          <p:cNvPr id="135" name="Google Shape;135;p16"/>
          <p:cNvPicPr preferRelativeResize="0"/>
          <p:nvPr/>
        </p:nvPicPr>
        <p:blipFill>
          <a:blip r:embed="rId7">
            <a:alphaModFix/>
          </a:blip>
          <a:stretch>
            <a:fillRect/>
          </a:stretch>
        </p:blipFill>
        <p:spPr>
          <a:xfrm>
            <a:off x="-2485525" y="779062"/>
            <a:ext cx="733350" cy="407725"/>
          </a:xfrm>
          <a:prstGeom prst="rect">
            <a:avLst/>
          </a:prstGeom>
          <a:noFill/>
          <a:ln>
            <a:noFill/>
          </a:ln>
          <a:effectLst>
            <a:outerShdw blurRad="57150" rotWithShape="0" algn="bl" dir="5400000" dist="19050">
              <a:srgbClr val="000000">
                <a:alpha val="50000"/>
              </a:srgbClr>
            </a:outerShdw>
          </a:effectLst>
        </p:spPr>
      </p:pic>
      <p:pic>
        <p:nvPicPr>
          <p:cNvPr id="136" name="Google Shape;136;p16"/>
          <p:cNvPicPr preferRelativeResize="0"/>
          <p:nvPr/>
        </p:nvPicPr>
        <p:blipFill>
          <a:blip r:embed="rId7">
            <a:alphaModFix/>
          </a:blip>
          <a:stretch>
            <a:fillRect/>
          </a:stretch>
        </p:blipFill>
        <p:spPr>
          <a:xfrm>
            <a:off x="-2485525" y="958537"/>
            <a:ext cx="733350" cy="407725"/>
          </a:xfrm>
          <a:prstGeom prst="rect">
            <a:avLst/>
          </a:prstGeom>
          <a:noFill/>
          <a:ln>
            <a:noFill/>
          </a:ln>
          <a:effectLst>
            <a:outerShdw blurRad="57150" rotWithShape="0" algn="bl" dir="5400000" dist="19050">
              <a:srgbClr val="000000">
                <a:alpha val="50000"/>
              </a:srgbClr>
            </a:outerShdw>
          </a:effectLst>
        </p:spPr>
      </p:pic>
      <p:pic>
        <p:nvPicPr>
          <p:cNvPr id="137" name="Google Shape;137;p16"/>
          <p:cNvPicPr preferRelativeResize="0"/>
          <p:nvPr/>
        </p:nvPicPr>
        <p:blipFill>
          <a:blip r:embed="rId7">
            <a:alphaModFix/>
          </a:blip>
          <a:stretch>
            <a:fillRect/>
          </a:stretch>
        </p:blipFill>
        <p:spPr>
          <a:xfrm>
            <a:off x="-2485525" y="1162737"/>
            <a:ext cx="733350" cy="407725"/>
          </a:xfrm>
          <a:prstGeom prst="rect">
            <a:avLst/>
          </a:prstGeom>
          <a:noFill/>
          <a:ln>
            <a:noFill/>
          </a:ln>
          <a:effectLst>
            <a:outerShdw blurRad="57150" rotWithShape="0" algn="bl" dir="5400000" dist="19050">
              <a:srgbClr val="000000">
                <a:alpha val="50000"/>
              </a:srgbClr>
            </a:outerShdw>
          </a:effectLst>
        </p:spPr>
      </p:pic>
      <p:pic>
        <p:nvPicPr>
          <p:cNvPr id="138" name="Google Shape;138;p16"/>
          <p:cNvPicPr preferRelativeResize="0"/>
          <p:nvPr/>
        </p:nvPicPr>
        <p:blipFill>
          <a:blip r:embed="rId7">
            <a:alphaModFix/>
          </a:blip>
          <a:stretch>
            <a:fillRect/>
          </a:stretch>
        </p:blipFill>
        <p:spPr>
          <a:xfrm>
            <a:off x="-2485525" y="1363937"/>
            <a:ext cx="733350" cy="407725"/>
          </a:xfrm>
          <a:prstGeom prst="rect">
            <a:avLst/>
          </a:prstGeom>
          <a:noFill/>
          <a:ln>
            <a:noFill/>
          </a:ln>
          <a:effectLst>
            <a:outerShdw blurRad="57150" rotWithShape="0" algn="bl" dir="5400000" dist="19050">
              <a:srgbClr val="000000">
                <a:alpha val="50000"/>
              </a:srgbClr>
            </a:outerShdw>
          </a:effectLst>
        </p:spPr>
      </p:pic>
      <p:pic>
        <p:nvPicPr>
          <p:cNvPr id="139" name="Google Shape;139;p16"/>
          <p:cNvPicPr preferRelativeResize="0"/>
          <p:nvPr/>
        </p:nvPicPr>
        <p:blipFill>
          <a:blip r:embed="rId7">
            <a:alphaModFix/>
          </a:blip>
          <a:stretch>
            <a:fillRect/>
          </a:stretch>
        </p:blipFill>
        <p:spPr>
          <a:xfrm>
            <a:off x="-2429375" y="1570475"/>
            <a:ext cx="733350" cy="407725"/>
          </a:xfrm>
          <a:prstGeom prst="rect">
            <a:avLst/>
          </a:prstGeom>
          <a:noFill/>
          <a:ln>
            <a:noFill/>
          </a:ln>
          <a:effectLst>
            <a:outerShdw blurRad="57150" rotWithShape="0" algn="bl" dir="5400000" dist="19050">
              <a:srgbClr val="000000">
                <a:alpha val="50000"/>
              </a:srgbClr>
            </a:outerShdw>
          </a:effectLst>
        </p:spPr>
      </p:pic>
      <p:pic>
        <p:nvPicPr>
          <p:cNvPr id="140" name="Google Shape;140;p16"/>
          <p:cNvPicPr preferRelativeResize="0"/>
          <p:nvPr/>
        </p:nvPicPr>
        <p:blipFill>
          <a:blip r:embed="rId7">
            <a:alphaModFix/>
          </a:blip>
          <a:stretch>
            <a:fillRect/>
          </a:stretch>
        </p:blipFill>
        <p:spPr>
          <a:xfrm>
            <a:off x="-2429375" y="1771687"/>
            <a:ext cx="733350" cy="407725"/>
          </a:xfrm>
          <a:prstGeom prst="rect">
            <a:avLst/>
          </a:prstGeom>
          <a:noFill/>
          <a:ln>
            <a:noFill/>
          </a:ln>
          <a:effectLst>
            <a:outerShdw blurRad="57150" rotWithShape="0" algn="bl" dir="5400000" dist="19050">
              <a:srgbClr val="000000">
                <a:alpha val="50000"/>
              </a:srgbClr>
            </a:outerShdw>
          </a:effectLst>
        </p:spPr>
      </p:pic>
      <p:pic>
        <p:nvPicPr>
          <p:cNvPr id="141" name="Google Shape;141;p16"/>
          <p:cNvPicPr preferRelativeResize="0"/>
          <p:nvPr/>
        </p:nvPicPr>
        <p:blipFill>
          <a:blip r:embed="rId7">
            <a:alphaModFix/>
          </a:blip>
          <a:stretch>
            <a:fillRect/>
          </a:stretch>
        </p:blipFill>
        <p:spPr>
          <a:xfrm>
            <a:off x="-889350" y="2380625"/>
            <a:ext cx="733350" cy="407725"/>
          </a:xfrm>
          <a:prstGeom prst="rect">
            <a:avLst/>
          </a:prstGeom>
          <a:noFill/>
          <a:ln>
            <a:noFill/>
          </a:ln>
          <a:effectLst>
            <a:outerShdw blurRad="57150" rotWithShape="0" algn="bl" dir="5400000" dist="19050">
              <a:srgbClr val="000000">
                <a:alpha val="50000"/>
              </a:srgbClr>
            </a:outerShdw>
          </a:effectLst>
        </p:spPr>
      </p:pic>
      <p:pic>
        <p:nvPicPr>
          <p:cNvPr id="142" name="Google Shape;142;p16"/>
          <p:cNvPicPr preferRelativeResize="0"/>
          <p:nvPr/>
        </p:nvPicPr>
        <p:blipFill>
          <a:blip r:embed="rId7">
            <a:alphaModFix/>
          </a:blip>
          <a:stretch>
            <a:fillRect/>
          </a:stretch>
        </p:blipFill>
        <p:spPr>
          <a:xfrm>
            <a:off x="-889350" y="2587175"/>
            <a:ext cx="733350" cy="407725"/>
          </a:xfrm>
          <a:prstGeom prst="rect">
            <a:avLst/>
          </a:prstGeom>
          <a:noFill/>
          <a:ln>
            <a:noFill/>
          </a:ln>
          <a:effectLst>
            <a:outerShdw blurRad="57150" rotWithShape="0" algn="bl" dir="5400000" dist="19050">
              <a:srgbClr val="000000">
                <a:alpha val="50000"/>
              </a:srgbClr>
            </a:outerShdw>
          </a:effectLst>
        </p:spPr>
      </p:pic>
      <p:pic>
        <p:nvPicPr>
          <p:cNvPr id="143" name="Google Shape;143;p16"/>
          <p:cNvPicPr preferRelativeResize="0"/>
          <p:nvPr/>
        </p:nvPicPr>
        <p:blipFill>
          <a:blip r:embed="rId7">
            <a:alphaModFix/>
          </a:blip>
          <a:stretch>
            <a:fillRect/>
          </a:stretch>
        </p:blipFill>
        <p:spPr>
          <a:xfrm>
            <a:off x="-829175" y="2792537"/>
            <a:ext cx="733350" cy="407725"/>
          </a:xfrm>
          <a:prstGeom prst="rect">
            <a:avLst/>
          </a:prstGeom>
          <a:noFill/>
          <a:ln>
            <a:noFill/>
          </a:ln>
          <a:effectLst>
            <a:outerShdw blurRad="57150" rotWithShape="0" algn="bl" dir="5400000" dist="19050">
              <a:srgbClr val="000000">
                <a:alpha val="50000"/>
              </a:srgbClr>
            </a:outerShdw>
          </a:effectLst>
        </p:spPr>
      </p:pic>
      <p:pic>
        <p:nvPicPr>
          <p:cNvPr id="144" name="Google Shape;144;p16"/>
          <p:cNvPicPr preferRelativeResize="0"/>
          <p:nvPr/>
        </p:nvPicPr>
        <p:blipFill>
          <a:blip r:embed="rId7">
            <a:alphaModFix/>
          </a:blip>
          <a:stretch>
            <a:fillRect/>
          </a:stretch>
        </p:blipFill>
        <p:spPr>
          <a:xfrm>
            <a:off x="-829175" y="2995237"/>
            <a:ext cx="733350" cy="407725"/>
          </a:xfrm>
          <a:prstGeom prst="rect">
            <a:avLst/>
          </a:prstGeom>
          <a:noFill/>
          <a:ln>
            <a:noFill/>
          </a:ln>
          <a:effectLst>
            <a:outerShdw blurRad="57150" rotWithShape="0" algn="bl" dir="5400000" dist="19050">
              <a:srgbClr val="000000">
                <a:alpha val="50000"/>
              </a:srgbClr>
            </a:outerShdw>
          </a:effectLst>
        </p:spPr>
      </p:pic>
      <p:pic>
        <p:nvPicPr>
          <p:cNvPr id="145" name="Google Shape;145;p16"/>
          <p:cNvPicPr preferRelativeResize="0"/>
          <p:nvPr/>
        </p:nvPicPr>
        <p:blipFill>
          <a:blip r:embed="rId7">
            <a:alphaModFix/>
          </a:blip>
          <a:stretch>
            <a:fillRect/>
          </a:stretch>
        </p:blipFill>
        <p:spPr>
          <a:xfrm>
            <a:off x="-829175" y="3172037"/>
            <a:ext cx="733350" cy="407725"/>
          </a:xfrm>
          <a:prstGeom prst="rect">
            <a:avLst/>
          </a:prstGeom>
          <a:noFill/>
          <a:ln>
            <a:noFill/>
          </a:ln>
          <a:effectLst>
            <a:outerShdw blurRad="57150" rotWithShape="0" algn="bl" dir="5400000" dist="19050">
              <a:srgbClr val="000000">
                <a:alpha val="50000"/>
              </a:srgbClr>
            </a:outerShdw>
          </a:effectLst>
        </p:spPr>
      </p:pic>
      <p:pic>
        <p:nvPicPr>
          <p:cNvPr id="146" name="Google Shape;146;p16"/>
          <p:cNvPicPr preferRelativeResize="0"/>
          <p:nvPr/>
        </p:nvPicPr>
        <p:blipFill>
          <a:blip r:embed="rId7">
            <a:alphaModFix/>
          </a:blip>
          <a:stretch>
            <a:fillRect/>
          </a:stretch>
        </p:blipFill>
        <p:spPr>
          <a:xfrm>
            <a:off x="-829175" y="3351512"/>
            <a:ext cx="733350" cy="407725"/>
          </a:xfrm>
          <a:prstGeom prst="rect">
            <a:avLst/>
          </a:prstGeom>
          <a:noFill/>
          <a:ln>
            <a:noFill/>
          </a:ln>
          <a:effectLst>
            <a:outerShdw blurRad="57150" rotWithShape="0" algn="bl" dir="5400000" dist="19050">
              <a:srgbClr val="000000">
                <a:alpha val="50000"/>
              </a:srgbClr>
            </a:outerShdw>
          </a:effectLst>
        </p:spPr>
      </p:pic>
      <p:pic>
        <p:nvPicPr>
          <p:cNvPr id="147" name="Google Shape;147;p16"/>
          <p:cNvPicPr preferRelativeResize="0"/>
          <p:nvPr/>
        </p:nvPicPr>
        <p:blipFill>
          <a:blip r:embed="rId7">
            <a:alphaModFix/>
          </a:blip>
          <a:stretch>
            <a:fillRect/>
          </a:stretch>
        </p:blipFill>
        <p:spPr>
          <a:xfrm>
            <a:off x="-829175" y="3555712"/>
            <a:ext cx="733350" cy="407725"/>
          </a:xfrm>
          <a:prstGeom prst="rect">
            <a:avLst/>
          </a:prstGeom>
          <a:noFill/>
          <a:ln>
            <a:noFill/>
          </a:ln>
          <a:effectLst>
            <a:outerShdw blurRad="57150" rotWithShape="0" algn="bl" dir="5400000" dist="19050">
              <a:srgbClr val="000000">
                <a:alpha val="50000"/>
              </a:srgbClr>
            </a:outerShdw>
          </a:effectLst>
        </p:spPr>
      </p:pic>
      <p:pic>
        <p:nvPicPr>
          <p:cNvPr id="148" name="Google Shape;148;p16"/>
          <p:cNvPicPr preferRelativeResize="0"/>
          <p:nvPr/>
        </p:nvPicPr>
        <p:blipFill>
          <a:blip r:embed="rId7">
            <a:alphaModFix/>
          </a:blip>
          <a:stretch>
            <a:fillRect/>
          </a:stretch>
        </p:blipFill>
        <p:spPr>
          <a:xfrm>
            <a:off x="-829175" y="3756912"/>
            <a:ext cx="733350" cy="407725"/>
          </a:xfrm>
          <a:prstGeom prst="rect">
            <a:avLst/>
          </a:prstGeom>
          <a:noFill/>
          <a:ln>
            <a:noFill/>
          </a:ln>
          <a:effectLst>
            <a:outerShdw blurRad="57150" rotWithShape="0" algn="bl" dir="5400000" dist="19050">
              <a:srgbClr val="000000">
                <a:alpha val="50000"/>
              </a:srgbClr>
            </a:outerShdw>
          </a:effectLst>
        </p:spPr>
      </p:pic>
      <p:pic>
        <p:nvPicPr>
          <p:cNvPr id="149" name="Google Shape;149;p16"/>
          <p:cNvPicPr preferRelativeResize="0"/>
          <p:nvPr/>
        </p:nvPicPr>
        <p:blipFill>
          <a:blip r:embed="rId7">
            <a:alphaModFix/>
          </a:blip>
          <a:stretch>
            <a:fillRect/>
          </a:stretch>
        </p:blipFill>
        <p:spPr>
          <a:xfrm>
            <a:off x="-773025" y="3963450"/>
            <a:ext cx="733350" cy="407725"/>
          </a:xfrm>
          <a:prstGeom prst="rect">
            <a:avLst/>
          </a:prstGeom>
          <a:noFill/>
          <a:ln>
            <a:noFill/>
          </a:ln>
          <a:effectLst>
            <a:outerShdw blurRad="57150" rotWithShape="0" algn="bl" dir="5400000" dist="19050">
              <a:srgbClr val="000000">
                <a:alpha val="50000"/>
              </a:srgbClr>
            </a:outerShdw>
          </a:effectLst>
        </p:spPr>
      </p:pic>
      <p:pic>
        <p:nvPicPr>
          <p:cNvPr id="150" name="Google Shape;150;p16"/>
          <p:cNvPicPr preferRelativeResize="0"/>
          <p:nvPr/>
        </p:nvPicPr>
        <p:blipFill>
          <a:blip r:embed="rId7">
            <a:alphaModFix/>
          </a:blip>
          <a:stretch>
            <a:fillRect/>
          </a:stretch>
        </p:blipFill>
        <p:spPr>
          <a:xfrm>
            <a:off x="-773025" y="4164662"/>
            <a:ext cx="733350" cy="407725"/>
          </a:xfrm>
          <a:prstGeom prst="rect">
            <a:avLst/>
          </a:prstGeom>
          <a:noFill/>
          <a:ln>
            <a:noFill/>
          </a:ln>
          <a:effectLst>
            <a:outerShdw blurRad="57150" rotWithShape="0" algn="bl" dir="5400000" dist="19050">
              <a:srgbClr val="000000">
                <a:alpha val="50000"/>
              </a:srgbClr>
            </a:outerShdw>
          </a:effectLst>
        </p:spPr>
      </p:pic>
      <p:pic>
        <p:nvPicPr>
          <p:cNvPr id="151" name="Google Shape;151;p16"/>
          <p:cNvPicPr preferRelativeResize="0"/>
          <p:nvPr/>
        </p:nvPicPr>
        <p:blipFill>
          <a:blip r:embed="rId7">
            <a:alphaModFix/>
          </a:blip>
          <a:stretch>
            <a:fillRect/>
          </a:stretch>
        </p:blipFill>
        <p:spPr>
          <a:xfrm>
            <a:off x="-1697475" y="2459487"/>
            <a:ext cx="733350" cy="407725"/>
          </a:xfrm>
          <a:prstGeom prst="rect">
            <a:avLst/>
          </a:prstGeom>
          <a:noFill/>
          <a:ln>
            <a:noFill/>
          </a:ln>
          <a:effectLst>
            <a:outerShdw blurRad="57150" rotWithShape="0" algn="bl" dir="5400000" dist="19050">
              <a:srgbClr val="000000">
                <a:alpha val="50000"/>
              </a:srgbClr>
            </a:outerShdw>
          </a:effectLst>
        </p:spPr>
      </p:pic>
      <p:pic>
        <p:nvPicPr>
          <p:cNvPr id="152" name="Google Shape;152;p16"/>
          <p:cNvPicPr preferRelativeResize="0"/>
          <p:nvPr/>
        </p:nvPicPr>
        <p:blipFill>
          <a:blip r:embed="rId7">
            <a:alphaModFix/>
          </a:blip>
          <a:stretch>
            <a:fillRect/>
          </a:stretch>
        </p:blipFill>
        <p:spPr>
          <a:xfrm>
            <a:off x="-1697475" y="2666037"/>
            <a:ext cx="733350" cy="407725"/>
          </a:xfrm>
          <a:prstGeom prst="rect">
            <a:avLst/>
          </a:prstGeom>
          <a:noFill/>
          <a:ln>
            <a:noFill/>
          </a:ln>
          <a:effectLst>
            <a:outerShdw blurRad="57150" rotWithShape="0" algn="bl" dir="5400000" dist="19050">
              <a:srgbClr val="000000">
                <a:alpha val="50000"/>
              </a:srgbClr>
            </a:outerShdw>
          </a:effectLst>
        </p:spPr>
      </p:pic>
      <p:pic>
        <p:nvPicPr>
          <p:cNvPr id="153" name="Google Shape;153;p16"/>
          <p:cNvPicPr preferRelativeResize="0"/>
          <p:nvPr/>
        </p:nvPicPr>
        <p:blipFill>
          <a:blip r:embed="rId7">
            <a:alphaModFix/>
          </a:blip>
          <a:stretch>
            <a:fillRect/>
          </a:stretch>
        </p:blipFill>
        <p:spPr>
          <a:xfrm>
            <a:off x="-1637300" y="2871400"/>
            <a:ext cx="733350" cy="407725"/>
          </a:xfrm>
          <a:prstGeom prst="rect">
            <a:avLst/>
          </a:prstGeom>
          <a:noFill/>
          <a:ln>
            <a:noFill/>
          </a:ln>
          <a:effectLst>
            <a:outerShdw blurRad="57150" rotWithShape="0" algn="bl" dir="5400000" dist="19050">
              <a:srgbClr val="000000">
                <a:alpha val="50000"/>
              </a:srgbClr>
            </a:outerShdw>
          </a:effectLst>
        </p:spPr>
      </p:pic>
      <p:pic>
        <p:nvPicPr>
          <p:cNvPr id="154" name="Google Shape;154;p16"/>
          <p:cNvPicPr preferRelativeResize="0"/>
          <p:nvPr/>
        </p:nvPicPr>
        <p:blipFill>
          <a:blip r:embed="rId7">
            <a:alphaModFix/>
          </a:blip>
          <a:stretch>
            <a:fillRect/>
          </a:stretch>
        </p:blipFill>
        <p:spPr>
          <a:xfrm>
            <a:off x="-1637300" y="3077950"/>
            <a:ext cx="733350" cy="407725"/>
          </a:xfrm>
          <a:prstGeom prst="rect">
            <a:avLst/>
          </a:prstGeom>
          <a:noFill/>
          <a:ln>
            <a:noFill/>
          </a:ln>
          <a:effectLst>
            <a:outerShdw blurRad="57150" rotWithShape="0" algn="bl" dir="5400000" dist="19050">
              <a:srgbClr val="000000">
                <a:alpha val="50000"/>
              </a:srgbClr>
            </a:outerShdw>
          </a:effectLst>
        </p:spPr>
      </p:pic>
      <p:pic>
        <p:nvPicPr>
          <p:cNvPr id="155" name="Google Shape;155;p16"/>
          <p:cNvPicPr preferRelativeResize="0"/>
          <p:nvPr/>
        </p:nvPicPr>
        <p:blipFill>
          <a:blip r:embed="rId7">
            <a:alphaModFix/>
          </a:blip>
          <a:stretch>
            <a:fillRect/>
          </a:stretch>
        </p:blipFill>
        <p:spPr>
          <a:xfrm>
            <a:off x="-1637300" y="3250900"/>
            <a:ext cx="733350" cy="407725"/>
          </a:xfrm>
          <a:prstGeom prst="rect">
            <a:avLst/>
          </a:prstGeom>
          <a:noFill/>
          <a:ln>
            <a:noFill/>
          </a:ln>
          <a:effectLst>
            <a:outerShdw blurRad="57150" rotWithShape="0" algn="bl" dir="5400000" dist="19050">
              <a:srgbClr val="000000">
                <a:alpha val="50000"/>
              </a:srgbClr>
            </a:outerShdw>
          </a:effectLst>
        </p:spPr>
      </p:pic>
      <p:pic>
        <p:nvPicPr>
          <p:cNvPr id="156" name="Google Shape;156;p16"/>
          <p:cNvPicPr preferRelativeResize="0"/>
          <p:nvPr/>
        </p:nvPicPr>
        <p:blipFill>
          <a:blip r:embed="rId7">
            <a:alphaModFix/>
          </a:blip>
          <a:stretch>
            <a:fillRect/>
          </a:stretch>
        </p:blipFill>
        <p:spPr>
          <a:xfrm>
            <a:off x="-1637300" y="3430375"/>
            <a:ext cx="733350" cy="407725"/>
          </a:xfrm>
          <a:prstGeom prst="rect">
            <a:avLst/>
          </a:prstGeom>
          <a:noFill/>
          <a:ln>
            <a:noFill/>
          </a:ln>
          <a:effectLst>
            <a:outerShdw blurRad="57150" rotWithShape="0" algn="bl" dir="5400000" dist="19050">
              <a:srgbClr val="000000">
                <a:alpha val="50000"/>
              </a:srgbClr>
            </a:outerShdw>
          </a:effectLst>
        </p:spPr>
      </p:pic>
      <p:pic>
        <p:nvPicPr>
          <p:cNvPr id="157" name="Google Shape;157;p16"/>
          <p:cNvPicPr preferRelativeResize="0"/>
          <p:nvPr/>
        </p:nvPicPr>
        <p:blipFill>
          <a:blip r:embed="rId7">
            <a:alphaModFix/>
          </a:blip>
          <a:stretch>
            <a:fillRect/>
          </a:stretch>
        </p:blipFill>
        <p:spPr>
          <a:xfrm>
            <a:off x="-1637300" y="3634575"/>
            <a:ext cx="733350" cy="407725"/>
          </a:xfrm>
          <a:prstGeom prst="rect">
            <a:avLst/>
          </a:prstGeom>
          <a:noFill/>
          <a:ln>
            <a:noFill/>
          </a:ln>
          <a:effectLst>
            <a:outerShdw blurRad="57150" rotWithShape="0" algn="bl" dir="5400000" dist="19050">
              <a:srgbClr val="000000">
                <a:alpha val="50000"/>
              </a:srgbClr>
            </a:outerShdw>
          </a:effectLst>
        </p:spPr>
      </p:pic>
      <p:pic>
        <p:nvPicPr>
          <p:cNvPr id="158" name="Google Shape;158;p16"/>
          <p:cNvPicPr preferRelativeResize="0"/>
          <p:nvPr/>
        </p:nvPicPr>
        <p:blipFill>
          <a:blip r:embed="rId7">
            <a:alphaModFix/>
          </a:blip>
          <a:stretch>
            <a:fillRect/>
          </a:stretch>
        </p:blipFill>
        <p:spPr>
          <a:xfrm>
            <a:off x="-1637300" y="3835775"/>
            <a:ext cx="733350" cy="407725"/>
          </a:xfrm>
          <a:prstGeom prst="rect">
            <a:avLst/>
          </a:prstGeom>
          <a:noFill/>
          <a:ln>
            <a:noFill/>
          </a:ln>
          <a:effectLst>
            <a:outerShdw blurRad="57150" rotWithShape="0" algn="bl" dir="5400000" dist="19050">
              <a:srgbClr val="000000">
                <a:alpha val="50000"/>
              </a:srgbClr>
            </a:outerShdw>
          </a:effectLst>
        </p:spPr>
      </p:pic>
      <p:pic>
        <p:nvPicPr>
          <p:cNvPr id="159" name="Google Shape;159;p16"/>
          <p:cNvPicPr preferRelativeResize="0"/>
          <p:nvPr/>
        </p:nvPicPr>
        <p:blipFill>
          <a:blip r:embed="rId7">
            <a:alphaModFix/>
          </a:blip>
          <a:stretch>
            <a:fillRect/>
          </a:stretch>
        </p:blipFill>
        <p:spPr>
          <a:xfrm>
            <a:off x="-1581150" y="4042312"/>
            <a:ext cx="733350" cy="407725"/>
          </a:xfrm>
          <a:prstGeom prst="rect">
            <a:avLst/>
          </a:prstGeom>
          <a:noFill/>
          <a:ln>
            <a:noFill/>
          </a:ln>
          <a:effectLst>
            <a:outerShdw blurRad="57150" rotWithShape="0" algn="bl" dir="5400000" dist="19050">
              <a:srgbClr val="000000">
                <a:alpha val="50000"/>
              </a:srgbClr>
            </a:outerShdw>
          </a:effectLst>
        </p:spPr>
      </p:pic>
      <p:pic>
        <p:nvPicPr>
          <p:cNvPr id="160" name="Google Shape;160;p16"/>
          <p:cNvPicPr preferRelativeResize="0"/>
          <p:nvPr/>
        </p:nvPicPr>
        <p:blipFill>
          <a:blip r:embed="rId7">
            <a:alphaModFix/>
          </a:blip>
          <a:stretch>
            <a:fillRect/>
          </a:stretch>
        </p:blipFill>
        <p:spPr>
          <a:xfrm>
            <a:off x="-1581150" y="4243525"/>
            <a:ext cx="733350" cy="407725"/>
          </a:xfrm>
          <a:prstGeom prst="rect">
            <a:avLst/>
          </a:prstGeom>
          <a:noFill/>
          <a:ln>
            <a:noFill/>
          </a:ln>
          <a:effectLst>
            <a:outerShdw blurRad="57150" rotWithShape="0" algn="bl" dir="5400000" dist="19050">
              <a:srgbClr val="000000">
                <a:alpha val="50000"/>
              </a:srgbClr>
            </a:outerShdw>
          </a:effectLst>
        </p:spPr>
      </p:pic>
      <p:pic>
        <p:nvPicPr>
          <p:cNvPr id="161" name="Google Shape;161;p16"/>
          <p:cNvPicPr preferRelativeResize="0"/>
          <p:nvPr/>
        </p:nvPicPr>
        <p:blipFill>
          <a:blip r:embed="rId7">
            <a:alphaModFix/>
          </a:blip>
          <a:stretch>
            <a:fillRect/>
          </a:stretch>
        </p:blipFill>
        <p:spPr>
          <a:xfrm>
            <a:off x="10840025" y="115325"/>
            <a:ext cx="733350" cy="407725"/>
          </a:xfrm>
          <a:prstGeom prst="rect">
            <a:avLst/>
          </a:prstGeom>
          <a:noFill/>
          <a:ln>
            <a:noFill/>
          </a:ln>
          <a:effectLst>
            <a:outerShdw blurRad="57150" rotWithShape="0" algn="bl" dir="5400000" dist="19050">
              <a:srgbClr val="000000">
                <a:alpha val="50000"/>
              </a:srgbClr>
            </a:outerShdw>
          </a:effectLst>
        </p:spPr>
      </p:pic>
      <p:pic>
        <p:nvPicPr>
          <p:cNvPr id="162" name="Google Shape;162;p16"/>
          <p:cNvPicPr preferRelativeResize="0"/>
          <p:nvPr/>
        </p:nvPicPr>
        <p:blipFill>
          <a:blip r:embed="rId7">
            <a:alphaModFix/>
          </a:blip>
          <a:stretch>
            <a:fillRect/>
          </a:stretch>
        </p:blipFill>
        <p:spPr>
          <a:xfrm>
            <a:off x="10840025" y="321875"/>
            <a:ext cx="733350" cy="407725"/>
          </a:xfrm>
          <a:prstGeom prst="rect">
            <a:avLst/>
          </a:prstGeom>
          <a:noFill/>
          <a:ln>
            <a:noFill/>
          </a:ln>
          <a:effectLst>
            <a:outerShdw blurRad="57150" rotWithShape="0" algn="bl" dir="5400000" dist="19050">
              <a:srgbClr val="000000">
                <a:alpha val="50000"/>
              </a:srgbClr>
            </a:outerShdw>
          </a:effectLst>
        </p:spPr>
      </p:pic>
      <p:pic>
        <p:nvPicPr>
          <p:cNvPr id="163" name="Google Shape;163;p16"/>
          <p:cNvPicPr preferRelativeResize="0"/>
          <p:nvPr/>
        </p:nvPicPr>
        <p:blipFill>
          <a:blip r:embed="rId7">
            <a:alphaModFix/>
          </a:blip>
          <a:stretch>
            <a:fillRect/>
          </a:stretch>
        </p:blipFill>
        <p:spPr>
          <a:xfrm>
            <a:off x="10900200" y="527237"/>
            <a:ext cx="733350" cy="407725"/>
          </a:xfrm>
          <a:prstGeom prst="rect">
            <a:avLst/>
          </a:prstGeom>
          <a:noFill/>
          <a:ln>
            <a:noFill/>
          </a:ln>
          <a:effectLst>
            <a:outerShdw blurRad="57150" rotWithShape="0" algn="bl" dir="5400000" dist="19050">
              <a:srgbClr val="000000">
                <a:alpha val="50000"/>
              </a:srgbClr>
            </a:outerShdw>
          </a:effectLst>
        </p:spPr>
      </p:pic>
      <p:pic>
        <p:nvPicPr>
          <p:cNvPr id="164" name="Google Shape;164;p16"/>
          <p:cNvPicPr preferRelativeResize="0"/>
          <p:nvPr/>
        </p:nvPicPr>
        <p:blipFill>
          <a:blip r:embed="rId7">
            <a:alphaModFix/>
          </a:blip>
          <a:stretch>
            <a:fillRect/>
          </a:stretch>
        </p:blipFill>
        <p:spPr>
          <a:xfrm>
            <a:off x="10900200" y="729937"/>
            <a:ext cx="733350" cy="407725"/>
          </a:xfrm>
          <a:prstGeom prst="rect">
            <a:avLst/>
          </a:prstGeom>
          <a:noFill/>
          <a:ln>
            <a:noFill/>
          </a:ln>
          <a:effectLst>
            <a:outerShdw blurRad="57150" rotWithShape="0" algn="bl" dir="5400000" dist="19050">
              <a:srgbClr val="000000">
                <a:alpha val="50000"/>
              </a:srgbClr>
            </a:outerShdw>
          </a:effectLst>
        </p:spPr>
      </p:pic>
      <p:pic>
        <p:nvPicPr>
          <p:cNvPr id="165" name="Google Shape;165;p16"/>
          <p:cNvPicPr preferRelativeResize="0"/>
          <p:nvPr/>
        </p:nvPicPr>
        <p:blipFill>
          <a:blip r:embed="rId7">
            <a:alphaModFix/>
          </a:blip>
          <a:stretch>
            <a:fillRect/>
          </a:stretch>
        </p:blipFill>
        <p:spPr>
          <a:xfrm>
            <a:off x="10900200" y="906737"/>
            <a:ext cx="733350" cy="407725"/>
          </a:xfrm>
          <a:prstGeom prst="rect">
            <a:avLst/>
          </a:prstGeom>
          <a:noFill/>
          <a:ln>
            <a:noFill/>
          </a:ln>
          <a:effectLst>
            <a:outerShdw blurRad="57150" rotWithShape="0" algn="bl" dir="5400000" dist="19050">
              <a:srgbClr val="000000">
                <a:alpha val="50000"/>
              </a:srgbClr>
            </a:outerShdw>
          </a:effectLst>
        </p:spPr>
      </p:pic>
      <p:pic>
        <p:nvPicPr>
          <p:cNvPr id="166" name="Google Shape;166;p16"/>
          <p:cNvPicPr preferRelativeResize="0"/>
          <p:nvPr/>
        </p:nvPicPr>
        <p:blipFill>
          <a:blip r:embed="rId7">
            <a:alphaModFix/>
          </a:blip>
          <a:stretch>
            <a:fillRect/>
          </a:stretch>
        </p:blipFill>
        <p:spPr>
          <a:xfrm>
            <a:off x="10900200" y="1086212"/>
            <a:ext cx="733350" cy="407725"/>
          </a:xfrm>
          <a:prstGeom prst="rect">
            <a:avLst/>
          </a:prstGeom>
          <a:noFill/>
          <a:ln>
            <a:noFill/>
          </a:ln>
          <a:effectLst>
            <a:outerShdw blurRad="57150" rotWithShape="0" algn="bl" dir="5400000" dist="19050">
              <a:srgbClr val="000000">
                <a:alpha val="50000"/>
              </a:srgbClr>
            </a:outerShdw>
          </a:effectLst>
        </p:spPr>
      </p:pic>
      <p:pic>
        <p:nvPicPr>
          <p:cNvPr id="167" name="Google Shape;167;p16"/>
          <p:cNvPicPr preferRelativeResize="0"/>
          <p:nvPr/>
        </p:nvPicPr>
        <p:blipFill>
          <a:blip r:embed="rId7">
            <a:alphaModFix/>
          </a:blip>
          <a:stretch>
            <a:fillRect/>
          </a:stretch>
        </p:blipFill>
        <p:spPr>
          <a:xfrm>
            <a:off x="10900200" y="1290412"/>
            <a:ext cx="733350" cy="407725"/>
          </a:xfrm>
          <a:prstGeom prst="rect">
            <a:avLst/>
          </a:prstGeom>
          <a:noFill/>
          <a:ln>
            <a:noFill/>
          </a:ln>
          <a:effectLst>
            <a:outerShdw blurRad="57150" rotWithShape="0" algn="bl" dir="5400000" dist="19050">
              <a:srgbClr val="000000">
                <a:alpha val="50000"/>
              </a:srgbClr>
            </a:outerShdw>
          </a:effectLst>
        </p:spPr>
      </p:pic>
      <p:pic>
        <p:nvPicPr>
          <p:cNvPr id="168" name="Google Shape;168;p16"/>
          <p:cNvPicPr preferRelativeResize="0"/>
          <p:nvPr/>
        </p:nvPicPr>
        <p:blipFill>
          <a:blip r:embed="rId7">
            <a:alphaModFix/>
          </a:blip>
          <a:stretch>
            <a:fillRect/>
          </a:stretch>
        </p:blipFill>
        <p:spPr>
          <a:xfrm>
            <a:off x="10900200" y="1491612"/>
            <a:ext cx="733350" cy="407725"/>
          </a:xfrm>
          <a:prstGeom prst="rect">
            <a:avLst/>
          </a:prstGeom>
          <a:noFill/>
          <a:ln>
            <a:noFill/>
          </a:ln>
          <a:effectLst>
            <a:outerShdw blurRad="57150" rotWithShape="0" algn="bl" dir="5400000" dist="19050">
              <a:srgbClr val="000000">
                <a:alpha val="50000"/>
              </a:srgbClr>
            </a:outerShdw>
          </a:effectLst>
        </p:spPr>
      </p:pic>
      <p:pic>
        <p:nvPicPr>
          <p:cNvPr id="169" name="Google Shape;169;p16"/>
          <p:cNvPicPr preferRelativeResize="0"/>
          <p:nvPr/>
        </p:nvPicPr>
        <p:blipFill>
          <a:blip r:embed="rId7">
            <a:alphaModFix/>
          </a:blip>
          <a:stretch>
            <a:fillRect/>
          </a:stretch>
        </p:blipFill>
        <p:spPr>
          <a:xfrm>
            <a:off x="10956350" y="1698150"/>
            <a:ext cx="733350" cy="407725"/>
          </a:xfrm>
          <a:prstGeom prst="rect">
            <a:avLst/>
          </a:prstGeom>
          <a:noFill/>
          <a:ln>
            <a:noFill/>
          </a:ln>
          <a:effectLst>
            <a:outerShdw blurRad="57150" rotWithShape="0" algn="bl" dir="5400000" dist="19050">
              <a:srgbClr val="000000">
                <a:alpha val="50000"/>
              </a:srgbClr>
            </a:outerShdw>
          </a:effectLst>
        </p:spPr>
      </p:pic>
      <p:pic>
        <p:nvPicPr>
          <p:cNvPr id="170" name="Google Shape;170;p16"/>
          <p:cNvPicPr preferRelativeResize="0"/>
          <p:nvPr/>
        </p:nvPicPr>
        <p:blipFill>
          <a:blip r:embed="rId7">
            <a:alphaModFix/>
          </a:blip>
          <a:stretch>
            <a:fillRect/>
          </a:stretch>
        </p:blipFill>
        <p:spPr>
          <a:xfrm>
            <a:off x="10956350" y="1899362"/>
            <a:ext cx="733350" cy="407725"/>
          </a:xfrm>
          <a:prstGeom prst="rect">
            <a:avLst/>
          </a:prstGeom>
          <a:noFill/>
          <a:ln>
            <a:noFill/>
          </a:ln>
          <a:effectLst>
            <a:outerShdw blurRad="57150" rotWithShape="0" algn="bl" dir="5400000" dist="19050">
              <a:srgbClr val="000000">
                <a:alpha val="50000"/>
              </a:srgbClr>
            </a:outerShdw>
          </a:effectLst>
        </p:spPr>
      </p:pic>
      <p:pic>
        <p:nvPicPr>
          <p:cNvPr id="171" name="Google Shape;171;p16"/>
          <p:cNvPicPr preferRelativeResize="0"/>
          <p:nvPr/>
        </p:nvPicPr>
        <p:blipFill>
          <a:blip r:embed="rId7">
            <a:alphaModFix/>
          </a:blip>
          <a:stretch>
            <a:fillRect/>
          </a:stretch>
        </p:blipFill>
        <p:spPr>
          <a:xfrm>
            <a:off x="10031900" y="194187"/>
            <a:ext cx="733350" cy="407725"/>
          </a:xfrm>
          <a:prstGeom prst="rect">
            <a:avLst/>
          </a:prstGeom>
          <a:noFill/>
          <a:ln>
            <a:noFill/>
          </a:ln>
          <a:effectLst>
            <a:outerShdw blurRad="57150" rotWithShape="0" algn="bl" dir="5400000" dist="19050">
              <a:srgbClr val="000000">
                <a:alpha val="50000"/>
              </a:srgbClr>
            </a:outerShdw>
          </a:effectLst>
        </p:spPr>
      </p:pic>
      <p:pic>
        <p:nvPicPr>
          <p:cNvPr id="172" name="Google Shape;172;p16"/>
          <p:cNvPicPr preferRelativeResize="0"/>
          <p:nvPr/>
        </p:nvPicPr>
        <p:blipFill>
          <a:blip r:embed="rId7">
            <a:alphaModFix/>
          </a:blip>
          <a:stretch>
            <a:fillRect/>
          </a:stretch>
        </p:blipFill>
        <p:spPr>
          <a:xfrm>
            <a:off x="10031900" y="400737"/>
            <a:ext cx="733350" cy="407725"/>
          </a:xfrm>
          <a:prstGeom prst="rect">
            <a:avLst/>
          </a:prstGeom>
          <a:noFill/>
          <a:ln>
            <a:noFill/>
          </a:ln>
          <a:effectLst>
            <a:outerShdw blurRad="57150" rotWithShape="0" algn="bl" dir="5400000" dist="19050">
              <a:srgbClr val="000000">
                <a:alpha val="50000"/>
              </a:srgbClr>
            </a:outerShdw>
          </a:effectLst>
        </p:spPr>
      </p:pic>
      <p:pic>
        <p:nvPicPr>
          <p:cNvPr id="173" name="Google Shape;173;p16"/>
          <p:cNvPicPr preferRelativeResize="0"/>
          <p:nvPr/>
        </p:nvPicPr>
        <p:blipFill>
          <a:blip r:embed="rId7">
            <a:alphaModFix/>
          </a:blip>
          <a:stretch>
            <a:fillRect/>
          </a:stretch>
        </p:blipFill>
        <p:spPr>
          <a:xfrm>
            <a:off x="10092075" y="606100"/>
            <a:ext cx="733350" cy="407725"/>
          </a:xfrm>
          <a:prstGeom prst="rect">
            <a:avLst/>
          </a:prstGeom>
          <a:noFill/>
          <a:ln>
            <a:noFill/>
          </a:ln>
          <a:effectLst>
            <a:outerShdw blurRad="57150" rotWithShape="0" algn="bl" dir="5400000" dist="19050">
              <a:srgbClr val="000000">
                <a:alpha val="50000"/>
              </a:srgbClr>
            </a:outerShdw>
          </a:effectLst>
        </p:spPr>
      </p:pic>
      <p:pic>
        <p:nvPicPr>
          <p:cNvPr id="174" name="Google Shape;174;p16"/>
          <p:cNvPicPr preferRelativeResize="0"/>
          <p:nvPr/>
        </p:nvPicPr>
        <p:blipFill>
          <a:blip r:embed="rId7">
            <a:alphaModFix/>
          </a:blip>
          <a:stretch>
            <a:fillRect/>
          </a:stretch>
        </p:blipFill>
        <p:spPr>
          <a:xfrm>
            <a:off x="10092075" y="808800"/>
            <a:ext cx="733350" cy="407725"/>
          </a:xfrm>
          <a:prstGeom prst="rect">
            <a:avLst/>
          </a:prstGeom>
          <a:noFill/>
          <a:ln>
            <a:noFill/>
          </a:ln>
          <a:effectLst>
            <a:outerShdw blurRad="57150" rotWithShape="0" algn="bl" dir="5400000" dist="19050">
              <a:srgbClr val="000000">
                <a:alpha val="50000"/>
              </a:srgbClr>
            </a:outerShdw>
          </a:effectLst>
        </p:spPr>
      </p:pic>
      <p:pic>
        <p:nvPicPr>
          <p:cNvPr id="175" name="Google Shape;175;p16"/>
          <p:cNvPicPr preferRelativeResize="0"/>
          <p:nvPr/>
        </p:nvPicPr>
        <p:blipFill>
          <a:blip r:embed="rId7">
            <a:alphaModFix/>
          </a:blip>
          <a:stretch>
            <a:fillRect/>
          </a:stretch>
        </p:blipFill>
        <p:spPr>
          <a:xfrm>
            <a:off x="10092075" y="985600"/>
            <a:ext cx="733350" cy="407725"/>
          </a:xfrm>
          <a:prstGeom prst="rect">
            <a:avLst/>
          </a:prstGeom>
          <a:noFill/>
          <a:ln>
            <a:noFill/>
          </a:ln>
          <a:effectLst>
            <a:outerShdw blurRad="57150" rotWithShape="0" algn="bl" dir="5400000" dist="19050">
              <a:srgbClr val="000000">
                <a:alpha val="50000"/>
              </a:srgbClr>
            </a:outerShdw>
          </a:effectLst>
        </p:spPr>
      </p:pic>
      <p:pic>
        <p:nvPicPr>
          <p:cNvPr id="176" name="Google Shape;176;p16"/>
          <p:cNvPicPr preferRelativeResize="0"/>
          <p:nvPr/>
        </p:nvPicPr>
        <p:blipFill>
          <a:blip r:embed="rId7">
            <a:alphaModFix/>
          </a:blip>
          <a:stretch>
            <a:fillRect/>
          </a:stretch>
        </p:blipFill>
        <p:spPr>
          <a:xfrm>
            <a:off x="10092075" y="1165075"/>
            <a:ext cx="733350" cy="407725"/>
          </a:xfrm>
          <a:prstGeom prst="rect">
            <a:avLst/>
          </a:prstGeom>
          <a:noFill/>
          <a:ln>
            <a:noFill/>
          </a:ln>
          <a:effectLst>
            <a:outerShdw blurRad="57150" rotWithShape="0" algn="bl" dir="5400000" dist="19050">
              <a:srgbClr val="000000">
                <a:alpha val="50000"/>
              </a:srgbClr>
            </a:outerShdw>
          </a:effectLst>
        </p:spPr>
      </p:pic>
      <p:pic>
        <p:nvPicPr>
          <p:cNvPr id="177" name="Google Shape;177;p16"/>
          <p:cNvPicPr preferRelativeResize="0"/>
          <p:nvPr/>
        </p:nvPicPr>
        <p:blipFill>
          <a:blip r:embed="rId7">
            <a:alphaModFix/>
          </a:blip>
          <a:stretch>
            <a:fillRect/>
          </a:stretch>
        </p:blipFill>
        <p:spPr>
          <a:xfrm>
            <a:off x="10092075" y="1369275"/>
            <a:ext cx="733350" cy="407725"/>
          </a:xfrm>
          <a:prstGeom prst="rect">
            <a:avLst/>
          </a:prstGeom>
          <a:noFill/>
          <a:ln>
            <a:noFill/>
          </a:ln>
          <a:effectLst>
            <a:outerShdw blurRad="57150" rotWithShape="0" algn="bl" dir="5400000" dist="19050">
              <a:srgbClr val="000000">
                <a:alpha val="50000"/>
              </a:srgbClr>
            </a:outerShdw>
          </a:effectLst>
        </p:spPr>
      </p:pic>
      <p:pic>
        <p:nvPicPr>
          <p:cNvPr id="178" name="Google Shape;178;p16"/>
          <p:cNvPicPr preferRelativeResize="0"/>
          <p:nvPr/>
        </p:nvPicPr>
        <p:blipFill>
          <a:blip r:embed="rId7">
            <a:alphaModFix/>
          </a:blip>
          <a:stretch>
            <a:fillRect/>
          </a:stretch>
        </p:blipFill>
        <p:spPr>
          <a:xfrm>
            <a:off x="10092075" y="1570475"/>
            <a:ext cx="733350" cy="407725"/>
          </a:xfrm>
          <a:prstGeom prst="rect">
            <a:avLst/>
          </a:prstGeom>
          <a:noFill/>
          <a:ln>
            <a:noFill/>
          </a:ln>
          <a:effectLst>
            <a:outerShdw blurRad="57150" rotWithShape="0" algn="bl" dir="5400000" dist="19050">
              <a:srgbClr val="000000">
                <a:alpha val="50000"/>
              </a:srgbClr>
            </a:outerShdw>
          </a:effectLst>
        </p:spPr>
      </p:pic>
      <p:pic>
        <p:nvPicPr>
          <p:cNvPr id="179" name="Google Shape;179;p16"/>
          <p:cNvPicPr preferRelativeResize="0"/>
          <p:nvPr/>
        </p:nvPicPr>
        <p:blipFill>
          <a:blip r:embed="rId7">
            <a:alphaModFix/>
          </a:blip>
          <a:stretch>
            <a:fillRect/>
          </a:stretch>
        </p:blipFill>
        <p:spPr>
          <a:xfrm>
            <a:off x="10148225" y="1777012"/>
            <a:ext cx="733350" cy="407725"/>
          </a:xfrm>
          <a:prstGeom prst="rect">
            <a:avLst/>
          </a:prstGeom>
          <a:noFill/>
          <a:ln>
            <a:noFill/>
          </a:ln>
          <a:effectLst>
            <a:outerShdw blurRad="57150" rotWithShape="0" algn="bl" dir="5400000" dist="19050">
              <a:srgbClr val="000000">
                <a:alpha val="50000"/>
              </a:srgbClr>
            </a:outerShdw>
          </a:effectLst>
        </p:spPr>
      </p:pic>
      <p:pic>
        <p:nvPicPr>
          <p:cNvPr id="180" name="Google Shape;180;p16"/>
          <p:cNvPicPr preferRelativeResize="0"/>
          <p:nvPr/>
        </p:nvPicPr>
        <p:blipFill>
          <a:blip r:embed="rId7">
            <a:alphaModFix/>
          </a:blip>
          <a:stretch>
            <a:fillRect/>
          </a:stretch>
        </p:blipFill>
        <p:spPr>
          <a:xfrm>
            <a:off x="10148225" y="1978225"/>
            <a:ext cx="733350" cy="407725"/>
          </a:xfrm>
          <a:prstGeom prst="rect">
            <a:avLst/>
          </a:prstGeom>
          <a:noFill/>
          <a:ln>
            <a:noFill/>
          </a:ln>
          <a:effectLst>
            <a:outerShdw blurRad="57150" rotWithShape="0" algn="bl" dir="5400000" dist="19050">
              <a:srgbClr val="000000">
                <a:alpha val="50000"/>
              </a:srgbClr>
            </a:outerShdw>
          </a:effectLst>
        </p:spPr>
      </p:pic>
      <p:pic>
        <p:nvPicPr>
          <p:cNvPr id="181" name="Google Shape;181;p16"/>
          <p:cNvPicPr preferRelativeResize="0"/>
          <p:nvPr/>
        </p:nvPicPr>
        <p:blipFill>
          <a:blip r:embed="rId7">
            <a:alphaModFix/>
          </a:blip>
          <a:stretch>
            <a:fillRect/>
          </a:stretch>
        </p:blipFill>
        <p:spPr>
          <a:xfrm>
            <a:off x="9227800" y="194200"/>
            <a:ext cx="733350" cy="407725"/>
          </a:xfrm>
          <a:prstGeom prst="rect">
            <a:avLst/>
          </a:prstGeom>
          <a:noFill/>
          <a:ln>
            <a:noFill/>
          </a:ln>
          <a:effectLst>
            <a:outerShdw blurRad="57150" rotWithShape="0" algn="bl" dir="5400000" dist="19050">
              <a:srgbClr val="000000">
                <a:alpha val="50000"/>
              </a:srgbClr>
            </a:outerShdw>
          </a:effectLst>
        </p:spPr>
      </p:pic>
      <p:pic>
        <p:nvPicPr>
          <p:cNvPr id="182" name="Google Shape;182;p16"/>
          <p:cNvPicPr preferRelativeResize="0"/>
          <p:nvPr/>
        </p:nvPicPr>
        <p:blipFill>
          <a:blip r:embed="rId7">
            <a:alphaModFix/>
          </a:blip>
          <a:stretch>
            <a:fillRect/>
          </a:stretch>
        </p:blipFill>
        <p:spPr>
          <a:xfrm>
            <a:off x="9227800" y="400750"/>
            <a:ext cx="733350" cy="407725"/>
          </a:xfrm>
          <a:prstGeom prst="rect">
            <a:avLst/>
          </a:prstGeom>
          <a:noFill/>
          <a:ln>
            <a:noFill/>
          </a:ln>
          <a:effectLst>
            <a:outerShdw blurRad="57150" rotWithShape="0" algn="bl" dir="5400000" dist="19050">
              <a:srgbClr val="000000">
                <a:alpha val="50000"/>
              </a:srgbClr>
            </a:outerShdw>
          </a:effectLst>
        </p:spPr>
      </p:pic>
      <p:pic>
        <p:nvPicPr>
          <p:cNvPr id="183" name="Google Shape;183;p16"/>
          <p:cNvPicPr preferRelativeResize="0"/>
          <p:nvPr/>
        </p:nvPicPr>
        <p:blipFill>
          <a:blip r:embed="rId7">
            <a:alphaModFix/>
          </a:blip>
          <a:stretch>
            <a:fillRect/>
          </a:stretch>
        </p:blipFill>
        <p:spPr>
          <a:xfrm>
            <a:off x="9287975" y="606112"/>
            <a:ext cx="733350" cy="407725"/>
          </a:xfrm>
          <a:prstGeom prst="rect">
            <a:avLst/>
          </a:prstGeom>
          <a:noFill/>
          <a:ln>
            <a:noFill/>
          </a:ln>
          <a:effectLst>
            <a:outerShdw blurRad="57150" rotWithShape="0" algn="bl" dir="5400000" dist="19050">
              <a:srgbClr val="000000">
                <a:alpha val="50000"/>
              </a:srgbClr>
            </a:outerShdw>
          </a:effectLst>
        </p:spPr>
      </p:pic>
      <p:pic>
        <p:nvPicPr>
          <p:cNvPr id="184" name="Google Shape;184;p16"/>
          <p:cNvPicPr preferRelativeResize="0"/>
          <p:nvPr/>
        </p:nvPicPr>
        <p:blipFill>
          <a:blip r:embed="rId7">
            <a:alphaModFix/>
          </a:blip>
          <a:stretch>
            <a:fillRect/>
          </a:stretch>
        </p:blipFill>
        <p:spPr>
          <a:xfrm>
            <a:off x="9287975" y="808812"/>
            <a:ext cx="733350" cy="407725"/>
          </a:xfrm>
          <a:prstGeom prst="rect">
            <a:avLst/>
          </a:prstGeom>
          <a:noFill/>
          <a:ln>
            <a:noFill/>
          </a:ln>
          <a:effectLst>
            <a:outerShdw blurRad="57150" rotWithShape="0" algn="bl" dir="5400000" dist="19050">
              <a:srgbClr val="000000">
                <a:alpha val="50000"/>
              </a:srgbClr>
            </a:outerShdw>
          </a:effectLst>
        </p:spPr>
      </p:pic>
      <p:pic>
        <p:nvPicPr>
          <p:cNvPr id="185" name="Google Shape;185;p16"/>
          <p:cNvPicPr preferRelativeResize="0"/>
          <p:nvPr/>
        </p:nvPicPr>
        <p:blipFill>
          <a:blip r:embed="rId7">
            <a:alphaModFix/>
          </a:blip>
          <a:stretch>
            <a:fillRect/>
          </a:stretch>
        </p:blipFill>
        <p:spPr>
          <a:xfrm>
            <a:off x="9287975" y="985612"/>
            <a:ext cx="733350" cy="407725"/>
          </a:xfrm>
          <a:prstGeom prst="rect">
            <a:avLst/>
          </a:prstGeom>
          <a:noFill/>
          <a:ln>
            <a:noFill/>
          </a:ln>
          <a:effectLst>
            <a:outerShdw blurRad="57150" rotWithShape="0" algn="bl" dir="5400000" dist="19050">
              <a:srgbClr val="000000">
                <a:alpha val="50000"/>
              </a:srgbClr>
            </a:outerShdw>
          </a:effectLst>
        </p:spPr>
      </p:pic>
      <p:pic>
        <p:nvPicPr>
          <p:cNvPr id="186" name="Google Shape;186;p16"/>
          <p:cNvPicPr preferRelativeResize="0"/>
          <p:nvPr/>
        </p:nvPicPr>
        <p:blipFill>
          <a:blip r:embed="rId7">
            <a:alphaModFix/>
          </a:blip>
          <a:stretch>
            <a:fillRect/>
          </a:stretch>
        </p:blipFill>
        <p:spPr>
          <a:xfrm>
            <a:off x="9287975" y="1165087"/>
            <a:ext cx="733350" cy="407725"/>
          </a:xfrm>
          <a:prstGeom prst="rect">
            <a:avLst/>
          </a:prstGeom>
          <a:noFill/>
          <a:ln>
            <a:noFill/>
          </a:ln>
          <a:effectLst>
            <a:outerShdw blurRad="57150" rotWithShape="0" algn="bl" dir="5400000" dist="19050">
              <a:srgbClr val="000000">
                <a:alpha val="50000"/>
              </a:srgbClr>
            </a:outerShdw>
          </a:effectLst>
        </p:spPr>
      </p:pic>
      <p:pic>
        <p:nvPicPr>
          <p:cNvPr id="187" name="Google Shape;187;p16"/>
          <p:cNvPicPr preferRelativeResize="0"/>
          <p:nvPr/>
        </p:nvPicPr>
        <p:blipFill>
          <a:blip r:embed="rId7">
            <a:alphaModFix/>
          </a:blip>
          <a:stretch>
            <a:fillRect/>
          </a:stretch>
        </p:blipFill>
        <p:spPr>
          <a:xfrm>
            <a:off x="9287975" y="1369287"/>
            <a:ext cx="733350" cy="407725"/>
          </a:xfrm>
          <a:prstGeom prst="rect">
            <a:avLst/>
          </a:prstGeom>
          <a:noFill/>
          <a:ln>
            <a:noFill/>
          </a:ln>
          <a:effectLst>
            <a:outerShdw blurRad="57150" rotWithShape="0" algn="bl" dir="5400000" dist="19050">
              <a:srgbClr val="000000">
                <a:alpha val="50000"/>
              </a:srgbClr>
            </a:outerShdw>
          </a:effectLst>
        </p:spPr>
      </p:pic>
      <p:pic>
        <p:nvPicPr>
          <p:cNvPr id="188" name="Google Shape;188;p16"/>
          <p:cNvPicPr preferRelativeResize="0"/>
          <p:nvPr/>
        </p:nvPicPr>
        <p:blipFill>
          <a:blip r:embed="rId7">
            <a:alphaModFix/>
          </a:blip>
          <a:stretch>
            <a:fillRect/>
          </a:stretch>
        </p:blipFill>
        <p:spPr>
          <a:xfrm>
            <a:off x="9287975" y="1570487"/>
            <a:ext cx="733350" cy="407725"/>
          </a:xfrm>
          <a:prstGeom prst="rect">
            <a:avLst/>
          </a:prstGeom>
          <a:noFill/>
          <a:ln>
            <a:noFill/>
          </a:ln>
          <a:effectLst>
            <a:outerShdw blurRad="57150" rotWithShape="0" algn="bl" dir="5400000" dist="19050">
              <a:srgbClr val="000000">
                <a:alpha val="50000"/>
              </a:srgbClr>
            </a:outerShdw>
          </a:effectLst>
        </p:spPr>
      </p:pic>
      <p:pic>
        <p:nvPicPr>
          <p:cNvPr id="189" name="Google Shape;189;p16"/>
          <p:cNvPicPr preferRelativeResize="0"/>
          <p:nvPr/>
        </p:nvPicPr>
        <p:blipFill>
          <a:blip r:embed="rId7">
            <a:alphaModFix/>
          </a:blip>
          <a:stretch>
            <a:fillRect/>
          </a:stretch>
        </p:blipFill>
        <p:spPr>
          <a:xfrm>
            <a:off x="9344125" y="1777025"/>
            <a:ext cx="733350" cy="407725"/>
          </a:xfrm>
          <a:prstGeom prst="rect">
            <a:avLst/>
          </a:prstGeom>
          <a:noFill/>
          <a:ln>
            <a:noFill/>
          </a:ln>
          <a:effectLst>
            <a:outerShdw blurRad="57150" rotWithShape="0" algn="bl" dir="5400000" dist="19050">
              <a:srgbClr val="000000">
                <a:alpha val="50000"/>
              </a:srgbClr>
            </a:outerShdw>
          </a:effectLst>
        </p:spPr>
      </p:pic>
      <p:pic>
        <p:nvPicPr>
          <p:cNvPr id="190" name="Google Shape;190;p16"/>
          <p:cNvPicPr preferRelativeResize="0"/>
          <p:nvPr/>
        </p:nvPicPr>
        <p:blipFill>
          <a:blip r:embed="rId7">
            <a:alphaModFix/>
          </a:blip>
          <a:stretch>
            <a:fillRect/>
          </a:stretch>
        </p:blipFill>
        <p:spPr>
          <a:xfrm>
            <a:off x="9344125" y="1978237"/>
            <a:ext cx="733350" cy="407725"/>
          </a:xfrm>
          <a:prstGeom prst="rect">
            <a:avLst/>
          </a:prstGeom>
          <a:noFill/>
          <a:ln>
            <a:noFill/>
          </a:ln>
          <a:effectLst>
            <a:outerShdw blurRad="57150" rotWithShape="0" algn="bl" dir="5400000" dist="19050">
              <a:srgbClr val="000000">
                <a:alpha val="50000"/>
              </a:srgbClr>
            </a:outerShdw>
          </a:effectLst>
        </p:spPr>
      </p:pic>
      <p:pic>
        <p:nvPicPr>
          <p:cNvPr id="191" name="Google Shape;191;p16"/>
          <p:cNvPicPr preferRelativeResize="0"/>
          <p:nvPr/>
        </p:nvPicPr>
        <p:blipFill>
          <a:blip r:embed="rId7">
            <a:alphaModFix/>
          </a:blip>
          <a:stretch>
            <a:fillRect/>
          </a:stretch>
        </p:blipFill>
        <p:spPr>
          <a:xfrm>
            <a:off x="10047950" y="2587175"/>
            <a:ext cx="733350" cy="407725"/>
          </a:xfrm>
          <a:prstGeom prst="rect">
            <a:avLst/>
          </a:prstGeom>
          <a:noFill/>
          <a:ln>
            <a:noFill/>
          </a:ln>
          <a:effectLst>
            <a:outerShdw blurRad="57150" rotWithShape="0" algn="bl" dir="5400000" dist="19050">
              <a:srgbClr val="000000">
                <a:alpha val="50000"/>
              </a:srgbClr>
            </a:outerShdw>
          </a:effectLst>
        </p:spPr>
      </p:pic>
      <p:pic>
        <p:nvPicPr>
          <p:cNvPr id="192" name="Google Shape;192;p16"/>
          <p:cNvPicPr preferRelativeResize="0"/>
          <p:nvPr/>
        </p:nvPicPr>
        <p:blipFill>
          <a:blip r:embed="rId7">
            <a:alphaModFix/>
          </a:blip>
          <a:stretch>
            <a:fillRect/>
          </a:stretch>
        </p:blipFill>
        <p:spPr>
          <a:xfrm>
            <a:off x="10047950" y="2793725"/>
            <a:ext cx="733350" cy="407725"/>
          </a:xfrm>
          <a:prstGeom prst="rect">
            <a:avLst/>
          </a:prstGeom>
          <a:noFill/>
          <a:ln>
            <a:noFill/>
          </a:ln>
          <a:effectLst>
            <a:outerShdw blurRad="57150" rotWithShape="0" algn="bl" dir="5400000" dist="19050">
              <a:srgbClr val="000000">
                <a:alpha val="50000"/>
              </a:srgbClr>
            </a:outerShdw>
          </a:effectLst>
        </p:spPr>
      </p:pic>
      <p:pic>
        <p:nvPicPr>
          <p:cNvPr id="193" name="Google Shape;193;p16"/>
          <p:cNvPicPr preferRelativeResize="0"/>
          <p:nvPr/>
        </p:nvPicPr>
        <p:blipFill>
          <a:blip r:embed="rId7">
            <a:alphaModFix/>
          </a:blip>
          <a:stretch>
            <a:fillRect/>
          </a:stretch>
        </p:blipFill>
        <p:spPr>
          <a:xfrm>
            <a:off x="10108125" y="2999087"/>
            <a:ext cx="733350" cy="407725"/>
          </a:xfrm>
          <a:prstGeom prst="rect">
            <a:avLst/>
          </a:prstGeom>
          <a:noFill/>
          <a:ln>
            <a:noFill/>
          </a:ln>
          <a:effectLst>
            <a:outerShdw blurRad="57150" rotWithShape="0" algn="bl" dir="5400000" dist="19050">
              <a:srgbClr val="000000">
                <a:alpha val="50000"/>
              </a:srgbClr>
            </a:outerShdw>
          </a:effectLst>
        </p:spPr>
      </p:pic>
      <p:pic>
        <p:nvPicPr>
          <p:cNvPr id="194" name="Google Shape;194;p16"/>
          <p:cNvPicPr preferRelativeResize="0"/>
          <p:nvPr/>
        </p:nvPicPr>
        <p:blipFill>
          <a:blip r:embed="rId7">
            <a:alphaModFix/>
          </a:blip>
          <a:stretch>
            <a:fillRect/>
          </a:stretch>
        </p:blipFill>
        <p:spPr>
          <a:xfrm>
            <a:off x="10108125" y="3201787"/>
            <a:ext cx="733350" cy="407725"/>
          </a:xfrm>
          <a:prstGeom prst="rect">
            <a:avLst/>
          </a:prstGeom>
          <a:noFill/>
          <a:ln>
            <a:noFill/>
          </a:ln>
          <a:effectLst>
            <a:outerShdw blurRad="57150" rotWithShape="0" algn="bl" dir="5400000" dist="19050">
              <a:srgbClr val="000000">
                <a:alpha val="50000"/>
              </a:srgbClr>
            </a:outerShdw>
          </a:effectLst>
        </p:spPr>
      </p:pic>
      <p:pic>
        <p:nvPicPr>
          <p:cNvPr id="195" name="Google Shape;195;p16"/>
          <p:cNvPicPr preferRelativeResize="0"/>
          <p:nvPr/>
        </p:nvPicPr>
        <p:blipFill>
          <a:blip r:embed="rId7">
            <a:alphaModFix/>
          </a:blip>
          <a:stretch>
            <a:fillRect/>
          </a:stretch>
        </p:blipFill>
        <p:spPr>
          <a:xfrm>
            <a:off x="10108125" y="3378587"/>
            <a:ext cx="733350" cy="407725"/>
          </a:xfrm>
          <a:prstGeom prst="rect">
            <a:avLst/>
          </a:prstGeom>
          <a:noFill/>
          <a:ln>
            <a:noFill/>
          </a:ln>
          <a:effectLst>
            <a:outerShdw blurRad="57150" rotWithShape="0" algn="bl" dir="5400000" dist="19050">
              <a:srgbClr val="000000">
                <a:alpha val="50000"/>
              </a:srgbClr>
            </a:outerShdw>
          </a:effectLst>
        </p:spPr>
      </p:pic>
      <p:pic>
        <p:nvPicPr>
          <p:cNvPr id="196" name="Google Shape;196;p16"/>
          <p:cNvPicPr preferRelativeResize="0"/>
          <p:nvPr/>
        </p:nvPicPr>
        <p:blipFill>
          <a:blip r:embed="rId7">
            <a:alphaModFix/>
          </a:blip>
          <a:stretch>
            <a:fillRect/>
          </a:stretch>
        </p:blipFill>
        <p:spPr>
          <a:xfrm>
            <a:off x="10108125" y="3558062"/>
            <a:ext cx="733350" cy="407725"/>
          </a:xfrm>
          <a:prstGeom prst="rect">
            <a:avLst/>
          </a:prstGeom>
          <a:noFill/>
          <a:ln>
            <a:noFill/>
          </a:ln>
          <a:effectLst>
            <a:outerShdw blurRad="57150" rotWithShape="0" algn="bl" dir="5400000" dist="19050">
              <a:srgbClr val="000000">
                <a:alpha val="50000"/>
              </a:srgbClr>
            </a:outerShdw>
          </a:effectLst>
        </p:spPr>
      </p:pic>
      <p:pic>
        <p:nvPicPr>
          <p:cNvPr id="197" name="Google Shape;197;p16"/>
          <p:cNvPicPr preferRelativeResize="0"/>
          <p:nvPr/>
        </p:nvPicPr>
        <p:blipFill>
          <a:blip r:embed="rId7">
            <a:alphaModFix/>
          </a:blip>
          <a:stretch>
            <a:fillRect/>
          </a:stretch>
        </p:blipFill>
        <p:spPr>
          <a:xfrm>
            <a:off x="10108125" y="3762262"/>
            <a:ext cx="733350" cy="407725"/>
          </a:xfrm>
          <a:prstGeom prst="rect">
            <a:avLst/>
          </a:prstGeom>
          <a:noFill/>
          <a:ln>
            <a:noFill/>
          </a:ln>
          <a:effectLst>
            <a:outerShdw blurRad="57150" rotWithShape="0" algn="bl" dir="5400000" dist="19050">
              <a:srgbClr val="000000">
                <a:alpha val="50000"/>
              </a:srgbClr>
            </a:outerShdw>
          </a:effectLst>
        </p:spPr>
      </p:pic>
      <p:pic>
        <p:nvPicPr>
          <p:cNvPr id="198" name="Google Shape;198;p16"/>
          <p:cNvPicPr preferRelativeResize="0"/>
          <p:nvPr/>
        </p:nvPicPr>
        <p:blipFill>
          <a:blip r:embed="rId7">
            <a:alphaModFix/>
          </a:blip>
          <a:stretch>
            <a:fillRect/>
          </a:stretch>
        </p:blipFill>
        <p:spPr>
          <a:xfrm>
            <a:off x="10108125" y="3963462"/>
            <a:ext cx="733350" cy="407725"/>
          </a:xfrm>
          <a:prstGeom prst="rect">
            <a:avLst/>
          </a:prstGeom>
          <a:noFill/>
          <a:ln>
            <a:noFill/>
          </a:ln>
          <a:effectLst>
            <a:outerShdw blurRad="57150" rotWithShape="0" algn="bl" dir="5400000" dist="19050">
              <a:srgbClr val="000000">
                <a:alpha val="50000"/>
              </a:srgbClr>
            </a:outerShdw>
          </a:effectLst>
        </p:spPr>
      </p:pic>
      <p:pic>
        <p:nvPicPr>
          <p:cNvPr id="199" name="Google Shape;199;p16"/>
          <p:cNvPicPr preferRelativeResize="0"/>
          <p:nvPr/>
        </p:nvPicPr>
        <p:blipFill>
          <a:blip r:embed="rId7">
            <a:alphaModFix/>
          </a:blip>
          <a:stretch>
            <a:fillRect/>
          </a:stretch>
        </p:blipFill>
        <p:spPr>
          <a:xfrm>
            <a:off x="10164275" y="4170000"/>
            <a:ext cx="733350" cy="407725"/>
          </a:xfrm>
          <a:prstGeom prst="rect">
            <a:avLst/>
          </a:prstGeom>
          <a:noFill/>
          <a:ln>
            <a:noFill/>
          </a:ln>
          <a:effectLst>
            <a:outerShdw blurRad="57150" rotWithShape="0" algn="bl" dir="5400000" dist="19050">
              <a:srgbClr val="000000">
                <a:alpha val="50000"/>
              </a:srgbClr>
            </a:outerShdw>
          </a:effectLst>
        </p:spPr>
      </p:pic>
      <p:pic>
        <p:nvPicPr>
          <p:cNvPr id="200" name="Google Shape;200;p16"/>
          <p:cNvPicPr preferRelativeResize="0"/>
          <p:nvPr/>
        </p:nvPicPr>
        <p:blipFill>
          <a:blip r:embed="rId7">
            <a:alphaModFix/>
          </a:blip>
          <a:stretch>
            <a:fillRect/>
          </a:stretch>
        </p:blipFill>
        <p:spPr>
          <a:xfrm>
            <a:off x="10164275" y="4371212"/>
            <a:ext cx="733350" cy="407725"/>
          </a:xfrm>
          <a:prstGeom prst="rect">
            <a:avLst/>
          </a:prstGeom>
          <a:noFill/>
          <a:ln>
            <a:noFill/>
          </a:ln>
          <a:effectLst>
            <a:outerShdw blurRad="57150" rotWithShape="0" algn="bl" dir="5400000" dist="19050">
              <a:srgbClr val="000000">
                <a:alpha val="50000"/>
              </a:srgbClr>
            </a:outerShdw>
          </a:effectLst>
        </p:spPr>
      </p:pic>
      <p:pic>
        <p:nvPicPr>
          <p:cNvPr id="201" name="Google Shape;201;p16"/>
          <p:cNvPicPr preferRelativeResize="0"/>
          <p:nvPr/>
        </p:nvPicPr>
        <p:blipFill>
          <a:blip r:embed="rId7">
            <a:alphaModFix/>
          </a:blip>
          <a:stretch>
            <a:fillRect/>
          </a:stretch>
        </p:blipFill>
        <p:spPr>
          <a:xfrm>
            <a:off x="9239825" y="2666037"/>
            <a:ext cx="733350" cy="407725"/>
          </a:xfrm>
          <a:prstGeom prst="rect">
            <a:avLst/>
          </a:prstGeom>
          <a:noFill/>
          <a:ln>
            <a:noFill/>
          </a:ln>
          <a:effectLst>
            <a:outerShdw blurRad="57150" rotWithShape="0" algn="bl" dir="5400000" dist="19050">
              <a:srgbClr val="000000">
                <a:alpha val="50000"/>
              </a:srgbClr>
            </a:outerShdw>
          </a:effectLst>
        </p:spPr>
      </p:pic>
      <p:pic>
        <p:nvPicPr>
          <p:cNvPr id="202" name="Google Shape;202;p16"/>
          <p:cNvPicPr preferRelativeResize="0"/>
          <p:nvPr/>
        </p:nvPicPr>
        <p:blipFill>
          <a:blip r:embed="rId7">
            <a:alphaModFix/>
          </a:blip>
          <a:stretch>
            <a:fillRect/>
          </a:stretch>
        </p:blipFill>
        <p:spPr>
          <a:xfrm>
            <a:off x="9239825" y="2872587"/>
            <a:ext cx="733350" cy="407725"/>
          </a:xfrm>
          <a:prstGeom prst="rect">
            <a:avLst/>
          </a:prstGeom>
          <a:noFill/>
          <a:ln>
            <a:noFill/>
          </a:ln>
          <a:effectLst>
            <a:outerShdw blurRad="57150" rotWithShape="0" algn="bl" dir="5400000" dist="19050">
              <a:srgbClr val="000000">
                <a:alpha val="50000"/>
              </a:srgbClr>
            </a:outerShdw>
          </a:effectLst>
        </p:spPr>
      </p:pic>
      <p:pic>
        <p:nvPicPr>
          <p:cNvPr id="203" name="Google Shape;203;p16"/>
          <p:cNvPicPr preferRelativeResize="0"/>
          <p:nvPr/>
        </p:nvPicPr>
        <p:blipFill>
          <a:blip r:embed="rId7">
            <a:alphaModFix/>
          </a:blip>
          <a:stretch>
            <a:fillRect/>
          </a:stretch>
        </p:blipFill>
        <p:spPr>
          <a:xfrm>
            <a:off x="9300000" y="3077950"/>
            <a:ext cx="733350" cy="407725"/>
          </a:xfrm>
          <a:prstGeom prst="rect">
            <a:avLst/>
          </a:prstGeom>
          <a:noFill/>
          <a:ln>
            <a:noFill/>
          </a:ln>
          <a:effectLst>
            <a:outerShdw blurRad="57150" rotWithShape="0" algn="bl" dir="5400000" dist="19050">
              <a:srgbClr val="000000">
                <a:alpha val="50000"/>
              </a:srgbClr>
            </a:outerShdw>
          </a:effectLst>
        </p:spPr>
      </p:pic>
      <p:pic>
        <p:nvPicPr>
          <p:cNvPr id="204" name="Google Shape;204;p16"/>
          <p:cNvPicPr preferRelativeResize="0"/>
          <p:nvPr/>
        </p:nvPicPr>
        <p:blipFill>
          <a:blip r:embed="rId7">
            <a:alphaModFix/>
          </a:blip>
          <a:stretch>
            <a:fillRect/>
          </a:stretch>
        </p:blipFill>
        <p:spPr>
          <a:xfrm>
            <a:off x="9300000" y="3280650"/>
            <a:ext cx="733350" cy="407725"/>
          </a:xfrm>
          <a:prstGeom prst="rect">
            <a:avLst/>
          </a:prstGeom>
          <a:noFill/>
          <a:ln>
            <a:noFill/>
          </a:ln>
          <a:effectLst>
            <a:outerShdw blurRad="57150" rotWithShape="0" algn="bl" dir="5400000" dist="19050">
              <a:srgbClr val="000000">
                <a:alpha val="50000"/>
              </a:srgbClr>
            </a:outerShdw>
          </a:effectLst>
        </p:spPr>
      </p:pic>
      <p:pic>
        <p:nvPicPr>
          <p:cNvPr id="205" name="Google Shape;205;p16"/>
          <p:cNvPicPr preferRelativeResize="0"/>
          <p:nvPr/>
        </p:nvPicPr>
        <p:blipFill>
          <a:blip r:embed="rId7">
            <a:alphaModFix/>
          </a:blip>
          <a:stretch>
            <a:fillRect/>
          </a:stretch>
        </p:blipFill>
        <p:spPr>
          <a:xfrm>
            <a:off x="9300000" y="3457450"/>
            <a:ext cx="733350" cy="407725"/>
          </a:xfrm>
          <a:prstGeom prst="rect">
            <a:avLst/>
          </a:prstGeom>
          <a:noFill/>
          <a:ln>
            <a:noFill/>
          </a:ln>
          <a:effectLst>
            <a:outerShdw blurRad="57150" rotWithShape="0" algn="bl" dir="5400000" dist="19050">
              <a:srgbClr val="000000">
                <a:alpha val="50000"/>
              </a:srgbClr>
            </a:outerShdw>
          </a:effectLst>
        </p:spPr>
      </p:pic>
      <p:pic>
        <p:nvPicPr>
          <p:cNvPr id="206" name="Google Shape;206;p16"/>
          <p:cNvPicPr preferRelativeResize="0"/>
          <p:nvPr/>
        </p:nvPicPr>
        <p:blipFill>
          <a:blip r:embed="rId7">
            <a:alphaModFix/>
          </a:blip>
          <a:stretch>
            <a:fillRect/>
          </a:stretch>
        </p:blipFill>
        <p:spPr>
          <a:xfrm>
            <a:off x="9300000" y="3636925"/>
            <a:ext cx="733350" cy="407725"/>
          </a:xfrm>
          <a:prstGeom prst="rect">
            <a:avLst/>
          </a:prstGeom>
          <a:noFill/>
          <a:ln>
            <a:noFill/>
          </a:ln>
          <a:effectLst>
            <a:outerShdw blurRad="57150" rotWithShape="0" algn="bl" dir="5400000" dist="19050">
              <a:srgbClr val="000000">
                <a:alpha val="50000"/>
              </a:srgbClr>
            </a:outerShdw>
          </a:effectLst>
        </p:spPr>
      </p:pic>
      <p:pic>
        <p:nvPicPr>
          <p:cNvPr id="207" name="Google Shape;207;p16"/>
          <p:cNvPicPr preferRelativeResize="0"/>
          <p:nvPr/>
        </p:nvPicPr>
        <p:blipFill>
          <a:blip r:embed="rId7">
            <a:alphaModFix/>
          </a:blip>
          <a:stretch>
            <a:fillRect/>
          </a:stretch>
        </p:blipFill>
        <p:spPr>
          <a:xfrm>
            <a:off x="9300000" y="3841125"/>
            <a:ext cx="733350" cy="407725"/>
          </a:xfrm>
          <a:prstGeom prst="rect">
            <a:avLst/>
          </a:prstGeom>
          <a:noFill/>
          <a:ln>
            <a:noFill/>
          </a:ln>
          <a:effectLst>
            <a:outerShdw blurRad="57150" rotWithShape="0" algn="bl" dir="5400000" dist="19050">
              <a:srgbClr val="000000">
                <a:alpha val="50000"/>
              </a:srgbClr>
            </a:outerShdw>
          </a:effectLst>
        </p:spPr>
      </p:pic>
      <p:pic>
        <p:nvPicPr>
          <p:cNvPr id="208" name="Google Shape;208;p16"/>
          <p:cNvPicPr preferRelativeResize="0"/>
          <p:nvPr/>
        </p:nvPicPr>
        <p:blipFill>
          <a:blip r:embed="rId7">
            <a:alphaModFix/>
          </a:blip>
          <a:stretch>
            <a:fillRect/>
          </a:stretch>
        </p:blipFill>
        <p:spPr>
          <a:xfrm>
            <a:off x="9300000" y="4042325"/>
            <a:ext cx="733350" cy="407725"/>
          </a:xfrm>
          <a:prstGeom prst="rect">
            <a:avLst/>
          </a:prstGeom>
          <a:noFill/>
          <a:ln>
            <a:noFill/>
          </a:ln>
          <a:effectLst>
            <a:outerShdw blurRad="57150" rotWithShape="0" algn="bl" dir="5400000" dist="19050">
              <a:srgbClr val="000000">
                <a:alpha val="50000"/>
              </a:srgbClr>
            </a:outerShdw>
          </a:effectLst>
        </p:spPr>
      </p:pic>
      <p:pic>
        <p:nvPicPr>
          <p:cNvPr id="209" name="Google Shape;209;p16"/>
          <p:cNvPicPr preferRelativeResize="0"/>
          <p:nvPr/>
        </p:nvPicPr>
        <p:blipFill>
          <a:blip r:embed="rId7">
            <a:alphaModFix/>
          </a:blip>
          <a:stretch>
            <a:fillRect/>
          </a:stretch>
        </p:blipFill>
        <p:spPr>
          <a:xfrm>
            <a:off x="9356150" y="4248862"/>
            <a:ext cx="733350" cy="407725"/>
          </a:xfrm>
          <a:prstGeom prst="rect">
            <a:avLst/>
          </a:prstGeom>
          <a:noFill/>
          <a:ln>
            <a:noFill/>
          </a:ln>
          <a:effectLst>
            <a:outerShdw blurRad="57150" rotWithShape="0" algn="bl" dir="5400000" dist="19050">
              <a:srgbClr val="000000">
                <a:alpha val="50000"/>
              </a:srgbClr>
            </a:outerShdw>
          </a:effectLst>
        </p:spPr>
      </p:pic>
      <p:pic>
        <p:nvPicPr>
          <p:cNvPr id="210" name="Google Shape;210;p16"/>
          <p:cNvPicPr preferRelativeResize="0"/>
          <p:nvPr/>
        </p:nvPicPr>
        <p:blipFill>
          <a:blip r:embed="rId7">
            <a:alphaModFix/>
          </a:blip>
          <a:stretch>
            <a:fillRect/>
          </a:stretch>
        </p:blipFill>
        <p:spPr>
          <a:xfrm>
            <a:off x="9356150" y="4450075"/>
            <a:ext cx="733350" cy="407725"/>
          </a:xfrm>
          <a:prstGeom prst="rect">
            <a:avLst/>
          </a:prstGeom>
          <a:noFill/>
          <a:ln>
            <a:noFill/>
          </a:ln>
          <a:effectLst>
            <a:outerShdw blurRad="57150" rotWithShape="0" algn="bl" dir="5400000" dist="19050">
              <a:srgbClr val="000000">
                <a:alpha val="50000"/>
              </a:srgbClr>
            </a:outerShdw>
          </a:effectLst>
        </p:spPr>
      </p:pic>
      <p:pic>
        <p:nvPicPr>
          <p:cNvPr id="211" name="Google Shape;211;p16"/>
          <p:cNvPicPr preferRelativeResize="0"/>
          <p:nvPr/>
        </p:nvPicPr>
        <p:blipFill>
          <a:blip r:embed="rId7">
            <a:alphaModFix/>
          </a:blip>
          <a:stretch>
            <a:fillRect/>
          </a:stretch>
        </p:blipFill>
        <p:spPr>
          <a:xfrm>
            <a:off x="11189875" y="2587175"/>
            <a:ext cx="733350" cy="407725"/>
          </a:xfrm>
          <a:prstGeom prst="rect">
            <a:avLst/>
          </a:prstGeom>
          <a:noFill/>
          <a:ln>
            <a:noFill/>
          </a:ln>
          <a:effectLst>
            <a:outerShdw blurRad="57150" rotWithShape="0" algn="bl" dir="5400000" dist="19050">
              <a:srgbClr val="000000">
                <a:alpha val="50000"/>
              </a:srgbClr>
            </a:outerShdw>
          </a:effectLst>
        </p:spPr>
      </p:pic>
      <p:pic>
        <p:nvPicPr>
          <p:cNvPr id="212" name="Google Shape;212;p16"/>
          <p:cNvPicPr preferRelativeResize="0"/>
          <p:nvPr/>
        </p:nvPicPr>
        <p:blipFill>
          <a:blip r:embed="rId7">
            <a:alphaModFix/>
          </a:blip>
          <a:stretch>
            <a:fillRect/>
          </a:stretch>
        </p:blipFill>
        <p:spPr>
          <a:xfrm>
            <a:off x="11189875" y="2793725"/>
            <a:ext cx="733350" cy="407725"/>
          </a:xfrm>
          <a:prstGeom prst="rect">
            <a:avLst/>
          </a:prstGeom>
          <a:noFill/>
          <a:ln>
            <a:noFill/>
          </a:ln>
          <a:effectLst>
            <a:outerShdw blurRad="57150" rotWithShape="0" algn="bl" dir="5400000" dist="19050">
              <a:srgbClr val="000000">
                <a:alpha val="50000"/>
              </a:srgbClr>
            </a:outerShdw>
          </a:effectLst>
        </p:spPr>
      </p:pic>
      <p:pic>
        <p:nvPicPr>
          <p:cNvPr id="213" name="Google Shape;213;p16"/>
          <p:cNvPicPr preferRelativeResize="0"/>
          <p:nvPr/>
        </p:nvPicPr>
        <p:blipFill>
          <a:blip r:embed="rId7">
            <a:alphaModFix/>
          </a:blip>
          <a:stretch>
            <a:fillRect/>
          </a:stretch>
        </p:blipFill>
        <p:spPr>
          <a:xfrm>
            <a:off x="11250050" y="2999087"/>
            <a:ext cx="733350" cy="407725"/>
          </a:xfrm>
          <a:prstGeom prst="rect">
            <a:avLst/>
          </a:prstGeom>
          <a:noFill/>
          <a:ln>
            <a:noFill/>
          </a:ln>
          <a:effectLst>
            <a:outerShdw blurRad="57150" rotWithShape="0" algn="bl" dir="5400000" dist="19050">
              <a:srgbClr val="000000">
                <a:alpha val="50000"/>
              </a:srgbClr>
            </a:outerShdw>
          </a:effectLst>
        </p:spPr>
      </p:pic>
      <p:pic>
        <p:nvPicPr>
          <p:cNvPr id="214" name="Google Shape;214;p16"/>
          <p:cNvPicPr preferRelativeResize="0"/>
          <p:nvPr/>
        </p:nvPicPr>
        <p:blipFill>
          <a:blip r:embed="rId7">
            <a:alphaModFix/>
          </a:blip>
          <a:stretch>
            <a:fillRect/>
          </a:stretch>
        </p:blipFill>
        <p:spPr>
          <a:xfrm>
            <a:off x="11250050" y="3201787"/>
            <a:ext cx="733350" cy="407725"/>
          </a:xfrm>
          <a:prstGeom prst="rect">
            <a:avLst/>
          </a:prstGeom>
          <a:noFill/>
          <a:ln>
            <a:noFill/>
          </a:ln>
          <a:effectLst>
            <a:outerShdw blurRad="57150" rotWithShape="0" algn="bl" dir="5400000" dist="19050">
              <a:srgbClr val="000000">
                <a:alpha val="50000"/>
              </a:srgbClr>
            </a:outerShdw>
          </a:effectLst>
        </p:spPr>
      </p:pic>
      <p:pic>
        <p:nvPicPr>
          <p:cNvPr id="215" name="Google Shape;215;p16"/>
          <p:cNvPicPr preferRelativeResize="0"/>
          <p:nvPr/>
        </p:nvPicPr>
        <p:blipFill>
          <a:blip r:embed="rId7">
            <a:alphaModFix/>
          </a:blip>
          <a:stretch>
            <a:fillRect/>
          </a:stretch>
        </p:blipFill>
        <p:spPr>
          <a:xfrm>
            <a:off x="11250050" y="3378587"/>
            <a:ext cx="733350" cy="407725"/>
          </a:xfrm>
          <a:prstGeom prst="rect">
            <a:avLst/>
          </a:prstGeom>
          <a:noFill/>
          <a:ln>
            <a:noFill/>
          </a:ln>
          <a:effectLst>
            <a:outerShdw blurRad="57150" rotWithShape="0" algn="bl" dir="5400000" dist="19050">
              <a:srgbClr val="000000">
                <a:alpha val="50000"/>
              </a:srgbClr>
            </a:outerShdw>
          </a:effectLst>
        </p:spPr>
      </p:pic>
      <p:pic>
        <p:nvPicPr>
          <p:cNvPr id="216" name="Google Shape;216;p16"/>
          <p:cNvPicPr preferRelativeResize="0"/>
          <p:nvPr/>
        </p:nvPicPr>
        <p:blipFill>
          <a:blip r:embed="rId7">
            <a:alphaModFix/>
          </a:blip>
          <a:stretch>
            <a:fillRect/>
          </a:stretch>
        </p:blipFill>
        <p:spPr>
          <a:xfrm>
            <a:off x="11250050" y="3558062"/>
            <a:ext cx="733350" cy="407725"/>
          </a:xfrm>
          <a:prstGeom prst="rect">
            <a:avLst/>
          </a:prstGeom>
          <a:noFill/>
          <a:ln>
            <a:noFill/>
          </a:ln>
          <a:effectLst>
            <a:outerShdw blurRad="57150" rotWithShape="0" algn="bl" dir="5400000" dist="19050">
              <a:srgbClr val="000000">
                <a:alpha val="50000"/>
              </a:srgbClr>
            </a:outerShdw>
          </a:effectLst>
        </p:spPr>
      </p:pic>
      <p:pic>
        <p:nvPicPr>
          <p:cNvPr id="217" name="Google Shape;217;p16"/>
          <p:cNvPicPr preferRelativeResize="0"/>
          <p:nvPr/>
        </p:nvPicPr>
        <p:blipFill>
          <a:blip r:embed="rId7">
            <a:alphaModFix/>
          </a:blip>
          <a:stretch>
            <a:fillRect/>
          </a:stretch>
        </p:blipFill>
        <p:spPr>
          <a:xfrm>
            <a:off x="11250050" y="3762262"/>
            <a:ext cx="733350" cy="407725"/>
          </a:xfrm>
          <a:prstGeom prst="rect">
            <a:avLst/>
          </a:prstGeom>
          <a:noFill/>
          <a:ln>
            <a:noFill/>
          </a:ln>
          <a:effectLst>
            <a:outerShdw blurRad="57150" rotWithShape="0" algn="bl" dir="5400000" dist="19050">
              <a:srgbClr val="000000">
                <a:alpha val="50000"/>
              </a:srgbClr>
            </a:outerShdw>
          </a:effectLst>
        </p:spPr>
      </p:pic>
      <p:pic>
        <p:nvPicPr>
          <p:cNvPr id="218" name="Google Shape;218;p16"/>
          <p:cNvPicPr preferRelativeResize="0"/>
          <p:nvPr/>
        </p:nvPicPr>
        <p:blipFill>
          <a:blip r:embed="rId7">
            <a:alphaModFix/>
          </a:blip>
          <a:stretch>
            <a:fillRect/>
          </a:stretch>
        </p:blipFill>
        <p:spPr>
          <a:xfrm>
            <a:off x="11250050" y="3963462"/>
            <a:ext cx="733350" cy="407725"/>
          </a:xfrm>
          <a:prstGeom prst="rect">
            <a:avLst/>
          </a:prstGeom>
          <a:noFill/>
          <a:ln>
            <a:noFill/>
          </a:ln>
          <a:effectLst>
            <a:outerShdw blurRad="57150" rotWithShape="0" algn="bl" dir="5400000" dist="19050">
              <a:srgbClr val="000000">
                <a:alpha val="50000"/>
              </a:srgbClr>
            </a:outerShdw>
          </a:effectLst>
        </p:spPr>
      </p:pic>
      <p:pic>
        <p:nvPicPr>
          <p:cNvPr id="219" name="Google Shape;219;p16"/>
          <p:cNvPicPr preferRelativeResize="0"/>
          <p:nvPr/>
        </p:nvPicPr>
        <p:blipFill>
          <a:blip r:embed="rId7">
            <a:alphaModFix/>
          </a:blip>
          <a:stretch>
            <a:fillRect/>
          </a:stretch>
        </p:blipFill>
        <p:spPr>
          <a:xfrm>
            <a:off x="11306200" y="4170000"/>
            <a:ext cx="733350" cy="407725"/>
          </a:xfrm>
          <a:prstGeom prst="rect">
            <a:avLst/>
          </a:prstGeom>
          <a:noFill/>
          <a:ln>
            <a:noFill/>
          </a:ln>
          <a:effectLst>
            <a:outerShdw blurRad="57150" rotWithShape="0" algn="bl" dir="5400000" dist="19050">
              <a:srgbClr val="000000">
                <a:alpha val="50000"/>
              </a:srgbClr>
            </a:outerShdw>
          </a:effectLst>
        </p:spPr>
      </p:pic>
      <p:pic>
        <p:nvPicPr>
          <p:cNvPr id="220" name="Google Shape;220;p16"/>
          <p:cNvPicPr preferRelativeResize="0"/>
          <p:nvPr/>
        </p:nvPicPr>
        <p:blipFill>
          <a:blip r:embed="rId7">
            <a:alphaModFix/>
          </a:blip>
          <a:stretch>
            <a:fillRect/>
          </a:stretch>
        </p:blipFill>
        <p:spPr>
          <a:xfrm>
            <a:off x="11306200" y="4371212"/>
            <a:ext cx="733350" cy="407725"/>
          </a:xfrm>
          <a:prstGeom prst="rect">
            <a:avLst/>
          </a:prstGeom>
          <a:noFill/>
          <a:ln>
            <a:noFill/>
          </a:ln>
          <a:effectLst>
            <a:outerShdw blurRad="57150" rotWithShape="0" algn="bl" dir="5400000" dist="19050">
              <a:srgbClr val="000000">
                <a:alpha val="50000"/>
              </a:srgbClr>
            </a:outerShdw>
          </a:effectLst>
        </p:spPr>
      </p:pic>
      <p:sp>
        <p:nvSpPr>
          <p:cNvPr id="221" name="Google Shape;221;p16"/>
          <p:cNvSpPr/>
          <p:nvPr/>
        </p:nvSpPr>
        <p:spPr>
          <a:xfrm>
            <a:off x="2039350" y="4316325"/>
            <a:ext cx="4917893" cy="298624"/>
          </a:xfrm>
          <a:prstGeom prst="rect">
            <a:avLst/>
          </a:prstGeom>
        </p:spPr>
        <p:txBody>
          <a:bodyPr>
            <a:prstTxWarp prst="textPlain"/>
          </a:bodyPr>
          <a:lstStyle/>
          <a:p>
            <a:pPr lvl="0" algn="ctr"/>
            <a:r>
              <a:rPr b="0" i="0">
                <a:ln cap="flat" cmpd="sng" w="9525">
                  <a:solidFill>
                    <a:srgbClr val="0000FF"/>
                  </a:solidFill>
                  <a:prstDash val="solid"/>
                  <a:round/>
                  <a:headEnd len="sm" w="sm" type="none"/>
                  <a:tailEnd len="sm" w="sm" type="none"/>
                </a:ln>
                <a:solidFill>
                  <a:srgbClr val="CFE2F3"/>
                </a:solidFill>
                <a:latin typeface="ABeeZee"/>
              </a:rPr>
              <a:t>Days of School</a:t>
            </a:r>
          </a:p>
        </p:txBody>
      </p:sp>
      <p:sp>
        <p:nvSpPr>
          <p:cNvPr id="222" name="Google Shape;222;p16"/>
          <p:cNvSpPr txBox="1"/>
          <p:nvPr/>
        </p:nvSpPr>
        <p:spPr>
          <a:xfrm>
            <a:off x="-1317212" y="2052738"/>
            <a:ext cx="938400" cy="1708500"/>
          </a:xfrm>
          <a:prstGeom prst="rect">
            <a:avLst/>
          </a:prstGeom>
          <a:solidFill>
            <a:schemeClr val="accent6"/>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900"/>
              <a:t>Choose to either use slides 3 &amp; 4 OR only slide #5 - currently, the main page is linked to slide #4, you can delete others if not needed</a:t>
            </a:r>
            <a:endParaRPr sz="9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6" name="Shape 226"/>
        <p:cNvGrpSpPr/>
        <p:nvPr/>
      </p:nvGrpSpPr>
      <p:grpSpPr>
        <a:xfrm>
          <a:off x="0" y="0"/>
          <a:ext cx="0" cy="0"/>
          <a:chOff x="0" y="0"/>
          <a:chExt cx="0" cy="0"/>
        </a:xfrm>
      </p:grpSpPr>
      <p:sp>
        <p:nvSpPr>
          <p:cNvPr id="227" name="Google Shape;227;p17"/>
          <p:cNvSpPr txBox="1"/>
          <p:nvPr>
            <p:ph type="title"/>
          </p:nvPr>
        </p:nvSpPr>
        <p:spPr>
          <a:xfrm>
            <a:off x="61975" y="-230425"/>
            <a:ext cx="5808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rgbClr val="FFFFFF"/>
                </a:solidFill>
              </a:rPr>
              <a:t>Whiteboard</a:t>
            </a:r>
            <a:endParaRPr sz="600">
              <a:solidFill>
                <a:srgbClr val="FFFFFF"/>
              </a:solidFill>
            </a:endParaRPr>
          </a:p>
        </p:txBody>
      </p:sp>
      <p:pic>
        <p:nvPicPr>
          <p:cNvPr id="228" name="Google Shape;228;p17"/>
          <p:cNvPicPr preferRelativeResize="0"/>
          <p:nvPr/>
        </p:nvPicPr>
        <p:blipFill>
          <a:blip r:embed="rId4">
            <a:alphaModFix/>
          </a:blip>
          <a:stretch>
            <a:fillRect/>
          </a:stretch>
        </p:blipFill>
        <p:spPr>
          <a:xfrm>
            <a:off x="229874" y="4099750"/>
            <a:ext cx="913274" cy="622651"/>
          </a:xfrm>
          <a:prstGeom prst="rect">
            <a:avLst/>
          </a:prstGeom>
          <a:noFill/>
          <a:ln>
            <a:noFill/>
          </a:ln>
          <a:effectLst>
            <a:outerShdw blurRad="57150" rotWithShape="0" algn="bl" dir="5400000" dist="19050">
              <a:srgbClr val="000000">
                <a:alpha val="50000"/>
              </a:srgbClr>
            </a:outerShdw>
          </a:effectLst>
        </p:spPr>
      </p:pic>
      <p:pic>
        <p:nvPicPr>
          <p:cNvPr id="229" name="Google Shape;229;p17">
            <a:hlinkClick action="ppaction://hlinksldjump" r:id="rId5"/>
          </p:cNvPr>
          <p:cNvPicPr preferRelativeResize="0"/>
          <p:nvPr/>
        </p:nvPicPr>
        <p:blipFill rotWithShape="1">
          <a:blip r:embed="rId6">
            <a:alphaModFix/>
          </a:blip>
          <a:srcRect b="8333" l="10980" r="11415" t="16659"/>
          <a:stretch/>
        </p:blipFill>
        <p:spPr>
          <a:xfrm>
            <a:off x="8581908" y="4356525"/>
            <a:ext cx="421816" cy="407725"/>
          </a:xfrm>
          <a:prstGeom prst="rect">
            <a:avLst/>
          </a:prstGeom>
          <a:noFill/>
          <a:ln>
            <a:noFill/>
          </a:ln>
          <a:effectLst>
            <a:outerShdw blurRad="57150" rotWithShape="0" algn="bl" dir="5400000" dist="19050">
              <a:srgbClr val="000000">
                <a:alpha val="50000"/>
              </a:srgbClr>
            </a:outerShdw>
          </a:effectLst>
        </p:spPr>
      </p:pic>
      <p:graphicFrame>
        <p:nvGraphicFramePr>
          <p:cNvPr id="230" name="Google Shape;230;p17"/>
          <p:cNvGraphicFramePr/>
          <p:nvPr/>
        </p:nvGraphicFramePr>
        <p:xfrm>
          <a:off x="952500" y="296800"/>
          <a:ext cx="3000000" cy="3000000"/>
        </p:xfrm>
        <a:graphic>
          <a:graphicData uri="http://schemas.openxmlformats.org/drawingml/2006/table">
            <a:tbl>
              <a:tblPr>
                <a:noFill/>
                <a:tableStyleId>{601D018C-60BE-4DFE-9854-ED3EC0C50C56}</a:tableStyleId>
              </a:tblPr>
              <a:tblGrid>
                <a:gridCol w="723900"/>
                <a:gridCol w="723900"/>
                <a:gridCol w="723900"/>
                <a:gridCol w="723900"/>
                <a:gridCol w="723900"/>
                <a:gridCol w="723900"/>
                <a:gridCol w="723900"/>
                <a:gridCol w="723900"/>
                <a:gridCol w="723900"/>
                <a:gridCol w="723900"/>
              </a:tblGrid>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0000FF"/>
                        </a:solidFill>
                        <a:latin typeface="Black Han Sans"/>
                        <a:ea typeface="Black Han Sans"/>
                        <a:cs typeface="Black Han Sans"/>
                        <a:sym typeface="Black Han Sa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231" name="Google Shape;231;p17"/>
          <p:cNvPicPr preferRelativeResize="0"/>
          <p:nvPr/>
        </p:nvPicPr>
        <p:blipFill>
          <a:blip r:embed="rId7">
            <a:alphaModFix/>
          </a:blip>
          <a:stretch>
            <a:fillRect/>
          </a:stretch>
        </p:blipFill>
        <p:spPr>
          <a:xfrm>
            <a:off x="-933475" y="-91225"/>
            <a:ext cx="733350" cy="407725"/>
          </a:xfrm>
          <a:prstGeom prst="rect">
            <a:avLst/>
          </a:prstGeom>
          <a:noFill/>
          <a:ln>
            <a:noFill/>
          </a:ln>
          <a:effectLst>
            <a:outerShdw blurRad="57150" rotWithShape="0" algn="bl" dir="5400000" dist="19050">
              <a:srgbClr val="000000">
                <a:alpha val="50000"/>
              </a:srgbClr>
            </a:outerShdw>
          </a:effectLst>
        </p:spPr>
      </p:pic>
      <p:pic>
        <p:nvPicPr>
          <p:cNvPr id="232" name="Google Shape;232;p17"/>
          <p:cNvPicPr preferRelativeResize="0"/>
          <p:nvPr/>
        </p:nvPicPr>
        <p:blipFill>
          <a:blip r:embed="rId7">
            <a:alphaModFix/>
          </a:blip>
          <a:stretch>
            <a:fillRect/>
          </a:stretch>
        </p:blipFill>
        <p:spPr>
          <a:xfrm>
            <a:off x="-933475" y="115325"/>
            <a:ext cx="733350" cy="407725"/>
          </a:xfrm>
          <a:prstGeom prst="rect">
            <a:avLst/>
          </a:prstGeom>
          <a:noFill/>
          <a:ln>
            <a:noFill/>
          </a:ln>
          <a:effectLst>
            <a:outerShdw blurRad="57150" rotWithShape="0" algn="bl" dir="5400000" dist="19050">
              <a:srgbClr val="000000">
                <a:alpha val="50000"/>
              </a:srgbClr>
            </a:outerShdw>
          </a:effectLst>
        </p:spPr>
      </p:pic>
      <p:pic>
        <p:nvPicPr>
          <p:cNvPr id="233" name="Google Shape;233;p17"/>
          <p:cNvPicPr preferRelativeResize="0"/>
          <p:nvPr/>
        </p:nvPicPr>
        <p:blipFill>
          <a:blip r:embed="rId7">
            <a:alphaModFix/>
          </a:blip>
          <a:stretch>
            <a:fillRect/>
          </a:stretch>
        </p:blipFill>
        <p:spPr>
          <a:xfrm>
            <a:off x="-873300" y="320687"/>
            <a:ext cx="733350" cy="407725"/>
          </a:xfrm>
          <a:prstGeom prst="rect">
            <a:avLst/>
          </a:prstGeom>
          <a:noFill/>
          <a:ln>
            <a:noFill/>
          </a:ln>
          <a:effectLst>
            <a:outerShdw blurRad="57150" rotWithShape="0" algn="bl" dir="5400000" dist="19050">
              <a:srgbClr val="000000">
                <a:alpha val="50000"/>
              </a:srgbClr>
            </a:outerShdw>
          </a:effectLst>
        </p:spPr>
      </p:pic>
      <p:pic>
        <p:nvPicPr>
          <p:cNvPr id="234" name="Google Shape;234;p17"/>
          <p:cNvPicPr preferRelativeResize="0"/>
          <p:nvPr/>
        </p:nvPicPr>
        <p:blipFill>
          <a:blip r:embed="rId7">
            <a:alphaModFix/>
          </a:blip>
          <a:stretch>
            <a:fillRect/>
          </a:stretch>
        </p:blipFill>
        <p:spPr>
          <a:xfrm>
            <a:off x="-873300" y="523387"/>
            <a:ext cx="733350" cy="407725"/>
          </a:xfrm>
          <a:prstGeom prst="rect">
            <a:avLst/>
          </a:prstGeom>
          <a:noFill/>
          <a:ln>
            <a:noFill/>
          </a:ln>
          <a:effectLst>
            <a:outerShdw blurRad="57150" rotWithShape="0" algn="bl" dir="5400000" dist="19050">
              <a:srgbClr val="000000">
                <a:alpha val="50000"/>
              </a:srgbClr>
            </a:outerShdw>
          </a:effectLst>
        </p:spPr>
      </p:pic>
      <p:pic>
        <p:nvPicPr>
          <p:cNvPr id="235" name="Google Shape;235;p17"/>
          <p:cNvPicPr preferRelativeResize="0"/>
          <p:nvPr/>
        </p:nvPicPr>
        <p:blipFill>
          <a:blip r:embed="rId7">
            <a:alphaModFix/>
          </a:blip>
          <a:stretch>
            <a:fillRect/>
          </a:stretch>
        </p:blipFill>
        <p:spPr>
          <a:xfrm>
            <a:off x="-873300" y="700187"/>
            <a:ext cx="733350" cy="407725"/>
          </a:xfrm>
          <a:prstGeom prst="rect">
            <a:avLst/>
          </a:prstGeom>
          <a:noFill/>
          <a:ln>
            <a:noFill/>
          </a:ln>
          <a:effectLst>
            <a:outerShdw blurRad="57150" rotWithShape="0" algn="bl" dir="5400000" dist="19050">
              <a:srgbClr val="000000">
                <a:alpha val="50000"/>
              </a:srgbClr>
            </a:outerShdw>
          </a:effectLst>
        </p:spPr>
      </p:pic>
      <p:pic>
        <p:nvPicPr>
          <p:cNvPr id="236" name="Google Shape;236;p17"/>
          <p:cNvPicPr preferRelativeResize="0"/>
          <p:nvPr/>
        </p:nvPicPr>
        <p:blipFill>
          <a:blip r:embed="rId7">
            <a:alphaModFix/>
          </a:blip>
          <a:stretch>
            <a:fillRect/>
          </a:stretch>
        </p:blipFill>
        <p:spPr>
          <a:xfrm>
            <a:off x="-873300" y="879662"/>
            <a:ext cx="733350" cy="407725"/>
          </a:xfrm>
          <a:prstGeom prst="rect">
            <a:avLst/>
          </a:prstGeom>
          <a:noFill/>
          <a:ln>
            <a:noFill/>
          </a:ln>
          <a:effectLst>
            <a:outerShdw blurRad="57150" rotWithShape="0" algn="bl" dir="5400000" dist="19050">
              <a:srgbClr val="000000">
                <a:alpha val="50000"/>
              </a:srgbClr>
            </a:outerShdw>
          </a:effectLst>
        </p:spPr>
      </p:pic>
      <p:pic>
        <p:nvPicPr>
          <p:cNvPr id="237" name="Google Shape;237;p17"/>
          <p:cNvPicPr preferRelativeResize="0"/>
          <p:nvPr/>
        </p:nvPicPr>
        <p:blipFill>
          <a:blip r:embed="rId7">
            <a:alphaModFix/>
          </a:blip>
          <a:stretch>
            <a:fillRect/>
          </a:stretch>
        </p:blipFill>
        <p:spPr>
          <a:xfrm>
            <a:off x="-873300" y="1083862"/>
            <a:ext cx="733350" cy="407725"/>
          </a:xfrm>
          <a:prstGeom prst="rect">
            <a:avLst/>
          </a:prstGeom>
          <a:noFill/>
          <a:ln>
            <a:noFill/>
          </a:ln>
          <a:effectLst>
            <a:outerShdw blurRad="57150" rotWithShape="0" algn="bl" dir="5400000" dist="19050">
              <a:srgbClr val="000000">
                <a:alpha val="50000"/>
              </a:srgbClr>
            </a:outerShdw>
          </a:effectLst>
        </p:spPr>
      </p:pic>
      <p:pic>
        <p:nvPicPr>
          <p:cNvPr id="238" name="Google Shape;238;p17"/>
          <p:cNvPicPr preferRelativeResize="0"/>
          <p:nvPr/>
        </p:nvPicPr>
        <p:blipFill>
          <a:blip r:embed="rId7">
            <a:alphaModFix/>
          </a:blip>
          <a:stretch>
            <a:fillRect/>
          </a:stretch>
        </p:blipFill>
        <p:spPr>
          <a:xfrm>
            <a:off x="-873300" y="1285062"/>
            <a:ext cx="733350" cy="407725"/>
          </a:xfrm>
          <a:prstGeom prst="rect">
            <a:avLst/>
          </a:prstGeom>
          <a:noFill/>
          <a:ln>
            <a:noFill/>
          </a:ln>
          <a:effectLst>
            <a:outerShdw blurRad="57150" rotWithShape="0" algn="bl" dir="5400000" dist="19050">
              <a:srgbClr val="000000">
                <a:alpha val="50000"/>
              </a:srgbClr>
            </a:outerShdw>
          </a:effectLst>
        </p:spPr>
      </p:pic>
      <p:pic>
        <p:nvPicPr>
          <p:cNvPr id="239" name="Google Shape;239;p17"/>
          <p:cNvPicPr preferRelativeResize="0"/>
          <p:nvPr/>
        </p:nvPicPr>
        <p:blipFill>
          <a:blip r:embed="rId7">
            <a:alphaModFix/>
          </a:blip>
          <a:stretch>
            <a:fillRect/>
          </a:stretch>
        </p:blipFill>
        <p:spPr>
          <a:xfrm>
            <a:off x="-817150" y="1491600"/>
            <a:ext cx="733350" cy="407725"/>
          </a:xfrm>
          <a:prstGeom prst="rect">
            <a:avLst/>
          </a:prstGeom>
          <a:noFill/>
          <a:ln>
            <a:noFill/>
          </a:ln>
          <a:effectLst>
            <a:outerShdw blurRad="57150" rotWithShape="0" algn="bl" dir="5400000" dist="19050">
              <a:srgbClr val="000000">
                <a:alpha val="50000"/>
              </a:srgbClr>
            </a:outerShdw>
          </a:effectLst>
        </p:spPr>
      </p:pic>
      <p:pic>
        <p:nvPicPr>
          <p:cNvPr id="240" name="Google Shape;240;p17"/>
          <p:cNvPicPr preferRelativeResize="0"/>
          <p:nvPr/>
        </p:nvPicPr>
        <p:blipFill>
          <a:blip r:embed="rId7">
            <a:alphaModFix/>
          </a:blip>
          <a:stretch>
            <a:fillRect/>
          </a:stretch>
        </p:blipFill>
        <p:spPr>
          <a:xfrm>
            <a:off x="-817150" y="1692812"/>
            <a:ext cx="733350" cy="407725"/>
          </a:xfrm>
          <a:prstGeom prst="rect">
            <a:avLst/>
          </a:prstGeom>
          <a:noFill/>
          <a:ln>
            <a:noFill/>
          </a:ln>
          <a:effectLst>
            <a:outerShdw blurRad="57150" rotWithShape="0" algn="bl" dir="5400000" dist="19050">
              <a:srgbClr val="000000">
                <a:alpha val="50000"/>
              </a:srgbClr>
            </a:outerShdw>
          </a:effectLst>
        </p:spPr>
      </p:pic>
      <p:pic>
        <p:nvPicPr>
          <p:cNvPr id="241" name="Google Shape;241;p17"/>
          <p:cNvPicPr preferRelativeResize="0"/>
          <p:nvPr/>
        </p:nvPicPr>
        <p:blipFill>
          <a:blip r:embed="rId7">
            <a:alphaModFix/>
          </a:blip>
          <a:stretch>
            <a:fillRect/>
          </a:stretch>
        </p:blipFill>
        <p:spPr>
          <a:xfrm>
            <a:off x="-1741600" y="-12363"/>
            <a:ext cx="733350" cy="407725"/>
          </a:xfrm>
          <a:prstGeom prst="rect">
            <a:avLst/>
          </a:prstGeom>
          <a:noFill/>
          <a:ln>
            <a:noFill/>
          </a:ln>
          <a:effectLst>
            <a:outerShdw blurRad="57150" rotWithShape="0" algn="bl" dir="5400000" dist="19050">
              <a:srgbClr val="000000">
                <a:alpha val="50000"/>
              </a:srgbClr>
            </a:outerShdw>
          </a:effectLst>
        </p:spPr>
      </p:pic>
      <p:pic>
        <p:nvPicPr>
          <p:cNvPr id="242" name="Google Shape;242;p17"/>
          <p:cNvPicPr preferRelativeResize="0"/>
          <p:nvPr/>
        </p:nvPicPr>
        <p:blipFill>
          <a:blip r:embed="rId7">
            <a:alphaModFix/>
          </a:blip>
          <a:stretch>
            <a:fillRect/>
          </a:stretch>
        </p:blipFill>
        <p:spPr>
          <a:xfrm>
            <a:off x="-1741600" y="194187"/>
            <a:ext cx="733350" cy="407725"/>
          </a:xfrm>
          <a:prstGeom prst="rect">
            <a:avLst/>
          </a:prstGeom>
          <a:noFill/>
          <a:ln>
            <a:noFill/>
          </a:ln>
          <a:effectLst>
            <a:outerShdw blurRad="57150" rotWithShape="0" algn="bl" dir="5400000" dist="19050">
              <a:srgbClr val="000000">
                <a:alpha val="50000"/>
              </a:srgbClr>
            </a:outerShdw>
          </a:effectLst>
        </p:spPr>
      </p:pic>
      <p:pic>
        <p:nvPicPr>
          <p:cNvPr id="243" name="Google Shape;243;p17"/>
          <p:cNvPicPr preferRelativeResize="0"/>
          <p:nvPr/>
        </p:nvPicPr>
        <p:blipFill>
          <a:blip r:embed="rId7">
            <a:alphaModFix/>
          </a:blip>
          <a:stretch>
            <a:fillRect/>
          </a:stretch>
        </p:blipFill>
        <p:spPr>
          <a:xfrm>
            <a:off x="-1681425" y="399550"/>
            <a:ext cx="733350" cy="407725"/>
          </a:xfrm>
          <a:prstGeom prst="rect">
            <a:avLst/>
          </a:prstGeom>
          <a:noFill/>
          <a:ln>
            <a:noFill/>
          </a:ln>
          <a:effectLst>
            <a:outerShdw blurRad="57150" rotWithShape="0" algn="bl" dir="5400000" dist="19050">
              <a:srgbClr val="000000">
                <a:alpha val="50000"/>
              </a:srgbClr>
            </a:outerShdw>
          </a:effectLst>
        </p:spPr>
      </p:pic>
      <p:pic>
        <p:nvPicPr>
          <p:cNvPr id="244" name="Google Shape;244;p17"/>
          <p:cNvPicPr preferRelativeResize="0"/>
          <p:nvPr/>
        </p:nvPicPr>
        <p:blipFill>
          <a:blip r:embed="rId7">
            <a:alphaModFix/>
          </a:blip>
          <a:stretch>
            <a:fillRect/>
          </a:stretch>
        </p:blipFill>
        <p:spPr>
          <a:xfrm>
            <a:off x="-1681425" y="602250"/>
            <a:ext cx="733350" cy="407725"/>
          </a:xfrm>
          <a:prstGeom prst="rect">
            <a:avLst/>
          </a:prstGeom>
          <a:noFill/>
          <a:ln>
            <a:noFill/>
          </a:ln>
          <a:effectLst>
            <a:outerShdw blurRad="57150" rotWithShape="0" algn="bl" dir="5400000" dist="19050">
              <a:srgbClr val="000000">
                <a:alpha val="50000"/>
              </a:srgbClr>
            </a:outerShdw>
          </a:effectLst>
        </p:spPr>
      </p:pic>
      <p:pic>
        <p:nvPicPr>
          <p:cNvPr id="245" name="Google Shape;245;p17"/>
          <p:cNvPicPr preferRelativeResize="0"/>
          <p:nvPr/>
        </p:nvPicPr>
        <p:blipFill>
          <a:blip r:embed="rId7">
            <a:alphaModFix/>
          </a:blip>
          <a:stretch>
            <a:fillRect/>
          </a:stretch>
        </p:blipFill>
        <p:spPr>
          <a:xfrm>
            <a:off x="-1681425" y="779050"/>
            <a:ext cx="733350" cy="407725"/>
          </a:xfrm>
          <a:prstGeom prst="rect">
            <a:avLst/>
          </a:prstGeom>
          <a:noFill/>
          <a:ln>
            <a:noFill/>
          </a:ln>
          <a:effectLst>
            <a:outerShdw blurRad="57150" rotWithShape="0" algn="bl" dir="5400000" dist="19050">
              <a:srgbClr val="000000">
                <a:alpha val="50000"/>
              </a:srgbClr>
            </a:outerShdw>
          </a:effectLst>
        </p:spPr>
      </p:pic>
      <p:pic>
        <p:nvPicPr>
          <p:cNvPr id="246" name="Google Shape;246;p17"/>
          <p:cNvPicPr preferRelativeResize="0"/>
          <p:nvPr/>
        </p:nvPicPr>
        <p:blipFill>
          <a:blip r:embed="rId7">
            <a:alphaModFix/>
          </a:blip>
          <a:stretch>
            <a:fillRect/>
          </a:stretch>
        </p:blipFill>
        <p:spPr>
          <a:xfrm>
            <a:off x="-1681425" y="958525"/>
            <a:ext cx="733350" cy="407725"/>
          </a:xfrm>
          <a:prstGeom prst="rect">
            <a:avLst/>
          </a:prstGeom>
          <a:noFill/>
          <a:ln>
            <a:noFill/>
          </a:ln>
          <a:effectLst>
            <a:outerShdw blurRad="57150" rotWithShape="0" algn="bl" dir="5400000" dist="19050">
              <a:srgbClr val="000000">
                <a:alpha val="50000"/>
              </a:srgbClr>
            </a:outerShdw>
          </a:effectLst>
        </p:spPr>
      </p:pic>
      <p:pic>
        <p:nvPicPr>
          <p:cNvPr id="247" name="Google Shape;247;p17"/>
          <p:cNvPicPr preferRelativeResize="0"/>
          <p:nvPr/>
        </p:nvPicPr>
        <p:blipFill>
          <a:blip r:embed="rId7">
            <a:alphaModFix/>
          </a:blip>
          <a:stretch>
            <a:fillRect/>
          </a:stretch>
        </p:blipFill>
        <p:spPr>
          <a:xfrm>
            <a:off x="-1681425" y="1162725"/>
            <a:ext cx="733350" cy="407725"/>
          </a:xfrm>
          <a:prstGeom prst="rect">
            <a:avLst/>
          </a:prstGeom>
          <a:noFill/>
          <a:ln>
            <a:noFill/>
          </a:ln>
          <a:effectLst>
            <a:outerShdw blurRad="57150" rotWithShape="0" algn="bl" dir="5400000" dist="19050">
              <a:srgbClr val="000000">
                <a:alpha val="50000"/>
              </a:srgbClr>
            </a:outerShdw>
          </a:effectLst>
        </p:spPr>
      </p:pic>
      <p:pic>
        <p:nvPicPr>
          <p:cNvPr id="248" name="Google Shape;248;p17"/>
          <p:cNvPicPr preferRelativeResize="0"/>
          <p:nvPr/>
        </p:nvPicPr>
        <p:blipFill>
          <a:blip r:embed="rId7">
            <a:alphaModFix/>
          </a:blip>
          <a:stretch>
            <a:fillRect/>
          </a:stretch>
        </p:blipFill>
        <p:spPr>
          <a:xfrm>
            <a:off x="-1681425" y="1363925"/>
            <a:ext cx="733350" cy="407725"/>
          </a:xfrm>
          <a:prstGeom prst="rect">
            <a:avLst/>
          </a:prstGeom>
          <a:noFill/>
          <a:ln>
            <a:noFill/>
          </a:ln>
          <a:effectLst>
            <a:outerShdw blurRad="57150" rotWithShape="0" algn="bl" dir="5400000" dist="19050">
              <a:srgbClr val="000000">
                <a:alpha val="50000"/>
              </a:srgbClr>
            </a:outerShdw>
          </a:effectLst>
        </p:spPr>
      </p:pic>
      <p:pic>
        <p:nvPicPr>
          <p:cNvPr id="249" name="Google Shape;249;p17"/>
          <p:cNvPicPr preferRelativeResize="0"/>
          <p:nvPr/>
        </p:nvPicPr>
        <p:blipFill>
          <a:blip r:embed="rId7">
            <a:alphaModFix/>
          </a:blip>
          <a:stretch>
            <a:fillRect/>
          </a:stretch>
        </p:blipFill>
        <p:spPr>
          <a:xfrm>
            <a:off x="-1625275" y="1570462"/>
            <a:ext cx="733350" cy="407725"/>
          </a:xfrm>
          <a:prstGeom prst="rect">
            <a:avLst/>
          </a:prstGeom>
          <a:noFill/>
          <a:ln>
            <a:noFill/>
          </a:ln>
          <a:effectLst>
            <a:outerShdw blurRad="57150" rotWithShape="0" algn="bl" dir="5400000" dist="19050">
              <a:srgbClr val="000000">
                <a:alpha val="50000"/>
              </a:srgbClr>
            </a:outerShdw>
          </a:effectLst>
        </p:spPr>
      </p:pic>
      <p:pic>
        <p:nvPicPr>
          <p:cNvPr id="250" name="Google Shape;250;p17"/>
          <p:cNvPicPr preferRelativeResize="0"/>
          <p:nvPr/>
        </p:nvPicPr>
        <p:blipFill>
          <a:blip r:embed="rId7">
            <a:alphaModFix/>
          </a:blip>
          <a:stretch>
            <a:fillRect/>
          </a:stretch>
        </p:blipFill>
        <p:spPr>
          <a:xfrm>
            <a:off x="-1625275" y="1771675"/>
            <a:ext cx="733350" cy="407725"/>
          </a:xfrm>
          <a:prstGeom prst="rect">
            <a:avLst/>
          </a:prstGeom>
          <a:noFill/>
          <a:ln>
            <a:noFill/>
          </a:ln>
          <a:effectLst>
            <a:outerShdw blurRad="57150" rotWithShape="0" algn="bl" dir="5400000" dist="19050">
              <a:srgbClr val="000000">
                <a:alpha val="50000"/>
              </a:srgbClr>
            </a:outerShdw>
          </a:effectLst>
        </p:spPr>
      </p:pic>
      <p:pic>
        <p:nvPicPr>
          <p:cNvPr id="251" name="Google Shape;251;p17"/>
          <p:cNvPicPr preferRelativeResize="0"/>
          <p:nvPr/>
        </p:nvPicPr>
        <p:blipFill>
          <a:blip r:embed="rId7">
            <a:alphaModFix/>
          </a:blip>
          <a:stretch>
            <a:fillRect/>
          </a:stretch>
        </p:blipFill>
        <p:spPr>
          <a:xfrm>
            <a:off x="-2545700" y="-12350"/>
            <a:ext cx="733350" cy="407725"/>
          </a:xfrm>
          <a:prstGeom prst="rect">
            <a:avLst/>
          </a:prstGeom>
          <a:noFill/>
          <a:ln>
            <a:noFill/>
          </a:ln>
          <a:effectLst>
            <a:outerShdw blurRad="57150" rotWithShape="0" algn="bl" dir="5400000" dist="19050">
              <a:srgbClr val="000000">
                <a:alpha val="50000"/>
              </a:srgbClr>
            </a:outerShdw>
          </a:effectLst>
        </p:spPr>
      </p:pic>
      <p:pic>
        <p:nvPicPr>
          <p:cNvPr id="252" name="Google Shape;252;p17"/>
          <p:cNvPicPr preferRelativeResize="0"/>
          <p:nvPr/>
        </p:nvPicPr>
        <p:blipFill>
          <a:blip r:embed="rId7">
            <a:alphaModFix/>
          </a:blip>
          <a:stretch>
            <a:fillRect/>
          </a:stretch>
        </p:blipFill>
        <p:spPr>
          <a:xfrm>
            <a:off x="-2545700" y="194200"/>
            <a:ext cx="733350" cy="407725"/>
          </a:xfrm>
          <a:prstGeom prst="rect">
            <a:avLst/>
          </a:prstGeom>
          <a:noFill/>
          <a:ln>
            <a:noFill/>
          </a:ln>
          <a:effectLst>
            <a:outerShdw blurRad="57150" rotWithShape="0" algn="bl" dir="5400000" dist="19050">
              <a:srgbClr val="000000">
                <a:alpha val="50000"/>
              </a:srgbClr>
            </a:outerShdw>
          </a:effectLst>
        </p:spPr>
      </p:pic>
      <p:pic>
        <p:nvPicPr>
          <p:cNvPr id="253" name="Google Shape;253;p17"/>
          <p:cNvPicPr preferRelativeResize="0"/>
          <p:nvPr/>
        </p:nvPicPr>
        <p:blipFill>
          <a:blip r:embed="rId7">
            <a:alphaModFix/>
          </a:blip>
          <a:stretch>
            <a:fillRect/>
          </a:stretch>
        </p:blipFill>
        <p:spPr>
          <a:xfrm>
            <a:off x="-2485525" y="399562"/>
            <a:ext cx="733350" cy="407725"/>
          </a:xfrm>
          <a:prstGeom prst="rect">
            <a:avLst/>
          </a:prstGeom>
          <a:noFill/>
          <a:ln>
            <a:noFill/>
          </a:ln>
          <a:effectLst>
            <a:outerShdw blurRad="57150" rotWithShape="0" algn="bl" dir="5400000" dist="19050">
              <a:srgbClr val="000000">
                <a:alpha val="50000"/>
              </a:srgbClr>
            </a:outerShdw>
          </a:effectLst>
        </p:spPr>
      </p:pic>
      <p:pic>
        <p:nvPicPr>
          <p:cNvPr id="254" name="Google Shape;254;p17"/>
          <p:cNvPicPr preferRelativeResize="0"/>
          <p:nvPr/>
        </p:nvPicPr>
        <p:blipFill>
          <a:blip r:embed="rId7">
            <a:alphaModFix/>
          </a:blip>
          <a:stretch>
            <a:fillRect/>
          </a:stretch>
        </p:blipFill>
        <p:spPr>
          <a:xfrm>
            <a:off x="-2485525" y="602262"/>
            <a:ext cx="733350" cy="407725"/>
          </a:xfrm>
          <a:prstGeom prst="rect">
            <a:avLst/>
          </a:prstGeom>
          <a:noFill/>
          <a:ln>
            <a:noFill/>
          </a:ln>
          <a:effectLst>
            <a:outerShdw blurRad="57150" rotWithShape="0" algn="bl" dir="5400000" dist="19050">
              <a:srgbClr val="000000">
                <a:alpha val="50000"/>
              </a:srgbClr>
            </a:outerShdw>
          </a:effectLst>
        </p:spPr>
      </p:pic>
      <p:pic>
        <p:nvPicPr>
          <p:cNvPr id="255" name="Google Shape;255;p17"/>
          <p:cNvPicPr preferRelativeResize="0"/>
          <p:nvPr/>
        </p:nvPicPr>
        <p:blipFill>
          <a:blip r:embed="rId7">
            <a:alphaModFix/>
          </a:blip>
          <a:stretch>
            <a:fillRect/>
          </a:stretch>
        </p:blipFill>
        <p:spPr>
          <a:xfrm>
            <a:off x="-2485525" y="779062"/>
            <a:ext cx="733350" cy="407725"/>
          </a:xfrm>
          <a:prstGeom prst="rect">
            <a:avLst/>
          </a:prstGeom>
          <a:noFill/>
          <a:ln>
            <a:noFill/>
          </a:ln>
          <a:effectLst>
            <a:outerShdw blurRad="57150" rotWithShape="0" algn="bl" dir="5400000" dist="19050">
              <a:srgbClr val="000000">
                <a:alpha val="50000"/>
              </a:srgbClr>
            </a:outerShdw>
          </a:effectLst>
        </p:spPr>
      </p:pic>
      <p:pic>
        <p:nvPicPr>
          <p:cNvPr id="256" name="Google Shape;256;p17"/>
          <p:cNvPicPr preferRelativeResize="0"/>
          <p:nvPr/>
        </p:nvPicPr>
        <p:blipFill>
          <a:blip r:embed="rId7">
            <a:alphaModFix/>
          </a:blip>
          <a:stretch>
            <a:fillRect/>
          </a:stretch>
        </p:blipFill>
        <p:spPr>
          <a:xfrm>
            <a:off x="-2485525" y="958537"/>
            <a:ext cx="733350" cy="407725"/>
          </a:xfrm>
          <a:prstGeom prst="rect">
            <a:avLst/>
          </a:prstGeom>
          <a:noFill/>
          <a:ln>
            <a:noFill/>
          </a:ln>
          <a:effectLst>
            <a:outerShdw blurRad="57150" rotWithShape="0" algn="bl" dir="5400000" dist="19050">
              <a:srgbClr val="000000">
                <a:alpha val="50000"/>
              </a:srgbClr>
            </a:outerShdw>
          </a:effectLst>
        </p:spPr>
      </p:pic>
      <p:pic>
        <p:nvPicPr>
          <p:cNvPr id="257" name="Google Shape;257;p17"/>
          <p:cNvPicPr preferRelativeResize="0"/>
          <p:nvPr/>
        </p:nvPicPr>
        <p:blipFill>
          <a:blip r:embed="rId7">
            <a:alphaModFix/>
          </a:blip>
          <a:stretch>
            <a:fillRect/>
          </a:stretch>
        </p:blipFill>
        <p:spPr>
          <a:xfrm>
            <a:off x="-2485525" y="1162737"/>
            <a:ext cx="733350" cy="407725"/>
          </a:xfrm>
          <a:prstGeom prst="rect">
            <a:avLst/>
          </a:prstGeom>
          <a:noFill/>
          <a:ln>
            <a:noFill/>
          </a:ln>
          <a:effectLst>
            <a:outerShdw blurRad="57150" rotWithShape="0" algn="bl" dir="5400000" dist="19050">
              <a:srgbClr val="000000">
                <a:alpha val="50000"/>
              </a:srgbClr>
            </a:outerShdw>
          </a:effectLst>
        </p:spPr>
      </p:pic>
      <p:pic>
        <p:nvPicPr>
          <p:cNvPr id="258" name="Google Shape;258;p17"/>
          <p:cNvPicPr preferRelativeResize="0"/>
          <p:nvPr/>
        </p:nvPicPr>
        <p:blipFill>
          <a:blip r:embed="rId7">
            <a:alphaModFix/>
          </a:blip>
          <a:stretch>
            <a:fillRect/>
          </a:stretch>
        </p:blipFill>
        <p:spPr>
          <a:xfrm>
            <a:off x="-2485525" y="1363937"/>
            <a:ext cx="733350" cy="407725"/>
          </a:xfrm>
          <a:prstGeom prst="rect">
            <a:avLst/>
          </a:prstGeom>
          <a:noFill/>
          <a:ln>
            <a:noFill/>
          </a:ln>
          <a:effectLst>
            <a:outerShdw blurRad="57150" rotWithShape="0" algn="bl" dir="5400000" dist="19050">
              <a:srgbClr val="000000">
                <a:alpha val="50000"/>
              </a:srgbClr>
            </a:outerShdw>
          </a:effectLst>
        </p:spPr>
      </p:pic>
      <p:pic>
        <p:nvPicPr>
          <p:cNvPr id="259" name="Google Shape;259;p17"/>
          <p:cNvPicPr preferRelativeResize="0"/>
          <p:nvPr/>
        </p:nvPicPr>
        <p:blipFill>
          <a:blip r:embed="rId7">
            <a:alphaModFix/>
          </a:blip>
          <a:stretch>
            <a:fillRect/>
          </a:stretch>
        </p:blipFill>
        <p:spPr>
          <a:xfrm>
            <a:off x="-2429375" y="1570475"/>
            <a:ext cx="733350" cy="407725"/>
          </a:xfrm>
          <a:prstGeom prst="rect">
            <a:avLst/>
          </a:prstGeom>
          <a:noFill/>
          <a:ln>
            <a:noFill/>
          </a:ln>
          <a:effectLst>
            <a:outerShdw blurRad="57150" rotWithShape="0" algn="bl" dir="5400000" dist="19050">
              <a:srgbClr val="000000">
                <a:alpha val="50000"/>
              </a:srgbClr>
            </a:outerShdw>
          </a:effectLst>
        </p:spPr>
      </p:pic>
      <p:pic>
        <p:nvPicPr>
          <p:cNvPr id="260" name="Google Shape;260;p17"/>
          <p:cNvPicPr preferRelativeResize="0"/>
          <p:nvPr/>
        </p:nvPicPr>
        <p:blipFill>
          <a:blip r:embed="rId7">
            <a:alphaModFix/>
          </a:blip>
          <a:stretch>
            <a:fillRect/>
          </a:stretch>
        </p:blipFill>
        <p:spPr>
          <a:xfrm>
            <a:off x="-2429375" y="1771687"/>
            <a:ext cx="733350" cy="407725"/>
          </a:xfrm>
          <a:prstGeom prst="rect">
            <a:avLst/>
          </a:prstGeom>
          <a:noFill/>
          <a:ln>
            <a:noFill/>
          </a:ln>
          <a:effectLst>
            <a:outerShdw blurRad="57150" rotWithShape="0" algn="bl" dir="5400000" dist="19050">
              <a:srgbClr val="000000">
                <a:alpha val="50000"/>
              </a:srgbClr>
            </a:outerShdw>
          </a:effectLst>
        </p:spPr>
      </p:pic>
      <p:pic>
        <p:nvPicPr>
          <p:cNvPr id="261" name="Google Shape;261;p17"/>
          <p:cNvPicPr preferRelativeResize="0"/>
          <p:nvPr/>
        </p:nvPicPr>
        <p:blipFill>
          <a:blip r:embed="rId7">
            <a:alphaModFix/>
          </a:blip>
          <a:stretch>
            <a:fillRect/>
          </a:stretch>
        </p:blipFill>
        <p:spPr>
          <a:xfrm>
            <a:off x="-889350" y="2380625"/>
            <a:ext cx="733350" cy="407725"/>
          </a:xfrm>
          <a:prstGeom prst="rect">
            <a:avLst/>
          </a:prstGeom>
          <a:noFill/>
          <a:ln>
            <a:noFill/>
          </a:ln>
          <a:effectLst>
            <a:outerShdw blurRad="57150" rotWithShape="0" algn="bl" dir="5400000" dist="19050">
              <a:srgbClr val="000000">
                <a:alpha val="50000"/>
              </a:srgbClr>
            </a:outerShdw>
          </a:effectLst>
        </p:spPr>
      </p:pic>
      <p:pic>
        <p:nvPicPr>
          <p:cNvPr id="262" name="Google Shape;262;p17"/>
          <p:cNvPicPr preferRelativeResize="0"/>
          <p:nvPr/>
        </p:nvPicPr>
        <p:blipFill>
          <a:blip r:embed="rId7">
            <a:alphaModFix/>
          </a:blip>
          <a:stretch>
            <a:fillRect/>
          </a:stretch>
        </p:blipFill>
        <p:spPr>
          <a:xfrm>
            <a:off x="-889350" y="2587175"/>
            <a:ext cx="733350" cy="407725"/>
          </a:xfrm>
          <a:prstGeom prst="rect">
            <a:avLst/>
          </a:prstGeom>
          <a:noFill/>
          <a:ln>
            <a:noFill/>
          </a:ln>
          <a:effectLst>
            <a:outerShdw blurRad="57150" rotWithShape="0" algn="bl" dir="5400000" dist="19050">
              <a:srgbClr val="000000">
                <a:alpha val="50000"/>
              </a:srgbClr>
            </a:outerShdw>
          </a:effectLst>
        </p:spPr>
      </p:pic>
      <p:pic>
        <p:nvPicPr>
          <p:cNvPr id="263" name="Google Shape;263;p17"/>
          <p:cNvPicPr preferRelativeResize="0"/>
          <p:nvPr/>
        </p:nvPicPr>
        <p:blipFill>
          <a:blip r:embed="rId7">
            <a:alphaModFix/>
          </a:blip>
          <a:stretch>
            <a:fillRect/>
          </a:stretch>
        </p:blipFill>
        <p:spPr>
          <a:xfrm>
            <a:off x="-829175" y="2792537"/>
            <a:ext cx="733350" cy="407725"/>
          </a:xfrm>
          <a:prstGeom prst="rect">
            <a:avLst/>
          </a:prstGeom>
          <a:noFill/>
          <a:ln>
            <a:noFill/>
          </a:ln>
          <a:effectLst>
            <a:outerShdw blurRad="57150" rotWithShape="0" algn="bl" dir="5400000" dist="19050">
              <a:srgbClr val="000000">
                <a:alpha val="50000"/>
              </a:srgbClr>
            </a:outerShdw>
          </a:effectLst>
        </p:spPr>
      </p:pic>
      <p:pic>
        <p:nvPicPr>
          <p:cNvPr id="264" name="Google Shape;264;p17"/>
          <p:cNvPicPr preferRelativeResize="0"/>
          <p:nvPr/>
        </p:nvPicPr>
        <p:blipFill>
          <a:blip r:embed="rId7">
            <a:alphaModFix/>
          </a:blip>
          <a:stretch>
            <a:fillRect/>
          </a:stretch>
        </p:blipFill>
        <p:spPr>
          <a:xfrm>
            <a:off x="-829175" y="2995237"/>
            <a:ext cx="733350" cy="407725"/>
          </a:xfrm>
          <a:prstGeom prst="rect">
            <a:avLst/>
          </a:prstGeom>
          <a:noFill/>
          <a:ln>
            <a:noFill/>
          </a:ln>
          <a:effectLst>
            <a:outerShdw blurRad="57150" rotWithShape="0" algn="bl" dir="5400000" dist="19050">
              <a:srgbClr val="000000">
                <a:alpha val="50000"/>
              </a:srgbClr>
            </a:outerShdw>
          </a:effectLst>
        </p:spPr>
      </p:pic>
      <p:pic>
        <p:nvPicPr>
          <p:cNvPr id="265" name="Google Shape;265;p17"/>
          <p:cNvPicPr preferRelativeResize="0"/>
          <p:nvPr/>
        </p:nvPicPr>
        <p:blipFill>
          <a:blip r:embed="rId7">
            <a:alphaModFix/>
          </a:blip>
          <a:stretch>
            <a:fillRect/>
          </a:stretch>
        </p:blipFill>
        <p:spPr>
          <a:xfrm>
            <a:off x="-829175" y="3172037"/>
            <a:ext cx="733350" cy="407725"/>
          </a:xfrm>
          <a:prstGeom prst="rect">
            <a:avLst/>
          </a:prstGeom>
          <a:noFill/>
          <a:ln>
            <a:noFill/>
          </a:ln>
          <a:effectLst>
            <a:outerShdw blurRad="57150" rotWithShape="0" algn="bl" dir="5400000" dist="19050">
              <a:srgbClr val="000000">
                <a:alpha val="50000"/>
              </a:srgbClr>
            </a:outerShdw>
          </a:effectLst>
        </p:spPr>
      </p:pic>
      <p:pic>
        <p:nvPicPr>
          <p:cNvPr id="266" name="Google Shape;266;p17"/>
          <p:cNvPicPr preferRelativeResize="0"/>
          <p:nvPr/>
        </p:nvPicPr>
        <p:blipFill>
          <a:blip r:embed="rId7">
            <a:alphaModFix/>
          </a:blip>
          <a:stretch>
            <a:fillRect/>
          </a:stretch>
        </p:blipFill>
        <p:spPr>
          <a:xfrm>
            <a:off x="-829175" y="3351512"/>
            <a:ext cx="733350" cy="407725"/>
          </a:xfrm>
          <a:prstGeom prst="rect">
            <a:avLst/>
          </a:prstGeom>
          <a:noFill/>
          <a:ln>
            <a:noFill/>
          </a:ln>
          <a:effectLst>
            <a:outerShdw blurRad="57150" rotWithShape="0" algn="bl" dir="5400000" dist="19050">
              <a:srgbClr val="000000">
                <a:alpha val="50000"/>
              </a:srgbClr>
            </a:outerShdw>
          </a:effectLst>
        </p:spPr>
      </p:pic>
      <p:pic>
        <p:nvPicPr>
          <p:cNvPr id="267" name="Google Shape;267;p17"/>
          <p:cNvPicPr preferRelativeResize="0"/>
          <p:nvPr/>
        </p:nvPicPr>
        <p:blipFill>
          <a:blip r:embed="rId7">
            <a:alphaModFix/>
          </a:blip>
          <a:stretch>
            <a:fillRect/>
          </a:stretch>
        </p:blipFill>
        <p:spPr>
          <a:xfrm>
            <a:off x="-829175" y="3555712"/>
            <a:ext cx="733350" cy="407725"/>
          </a:xfrm>
          <a:prstGeom prst="rect">
            <a:avLst/>
          </a:prstGeom>
          <a:noFill/>
          <a:ln>
            <a:noFill/>
          </a:ln>
          <a:effectLst>
            <a:outerShdw blurRad="57150" rotWithShape="0" algn="bl" dir="5400000" dist="19050">
              <a:srgbClr val="000000">
                <a:alpha val="50000"/>
              </a:srgbClr>
            </a:outerShdw>
          </a:effectLst>
        </p:spPr>
      </p:pic>
      <p:pic>
        <p:nvPicPr>
          <p:cNvPr id="268" name="Google Shape;268;p17"/>
          <p:cNvPicPr preferRelativeResize="0"/>
          <p:nvPr/>
        </p:nvPicPr>
        <p:blipFill>
          <a:blip r:embed="rId7">
            <a:alphaModFix/>
          </a:blip>
          <a:stretch>
            <a:fillRect/>
          </a:stretch>
        </p:blipFill>
        <p:spPr>
          <a:xfrm>
            <a:off x="-829175" y="3756912"/>
            <a:ext cx="733350" cy="407725"/>
          </a:xfrm>
          <a:prstGeom prst="rect">
            <a:avLst/>
          </a:prstGeom>
          <a:noFill/>
          <a:ln>
            <a:noFill/>
          </a:ln>
          <a:effectLst>
            <a:outerShdw blurRad="57150" rotWithShape="0" algn="bl" dir="5400000" dist="19050">
              <a:srgbClr val="000000">
                <a:alpha val="50000"/>
              </a:srgbClr>
            </a:outerShdw>
          </a:effectLst>
        </p:spPr>
      </p:pic>
      <p:pic>
        <p:nvPicPr>
          <p:cNvPr id="269" name="Google Shape;269;p17"/>
          <p:cNvPicPr preferRelativeResize="0"/>
          <p:nvPr/>
        </p:nvPicPr>
        <p:blipFill>
          <a:blip r:embed="rId7">
            <a:alphaModFix/>
          </a:blip>
          <a:stretch>
            <a:fillRect/>
          </a:stretch>
        </p:blipFill>
        <p:spPr>
          <a:xfrm>
            <a:off x="-773025" y="3963450"/>
            <a:ext cx="733350" cy="407725"/>
          </a:xfrm>
          <a:prstGeom prst="rect">
            <a:avLst/>
          </a:prstGeom>
          <a:noFill/>
          <a:ln>
            <a:noFill/>
          </a:ln>
          <a:effectLst>
            <a:outerShdw blurRad="57150" rotWithShape="0" algn="bl" dir="5400000" dist="19050">
              <a:srgbClr val="000000">
                <a:alpha val="50000"/>
              </a:srgbClr>
            </a:outerShdw>
          </a:effectLst>
        </p:spPr>
      </p:pic>
      <p:pic>
        <p:nvPicPr>
          <p:cNvPr id="270" name="Google Shape;270;p17"/>
          <p:cNvPicPr preferRelativeResize="0"/>
          <p:nvPr/>
        </p:nvPicPr>
        <p:blipFill>
          <a:blip r:embed="rId7">
            <a:alphaModFix/>
          </a:blip>
          <a:stretch>
            <a:fillRect/>
          </a:stretch>
        </p:blipFill>
        <p:spPr>
          <a:xfrm>
            <a:off x="-773025" y="4164662"/>
            <a:ext cx="733350" cy="407725"/>
          </a:xfrm>
          <a:prstGeom prst="rect">
            <a:avLst/>
          </a:prstGeom>
          <a:noFill/>
          <a:ln>
            <a:noFill/>
          </a:ln>
          <a:effectLst>
            <a:outerShdw blurRad="57150" rotWithShape="0" algn="bl" dir="5400000" dist="19050">
              <a:srgbClr val="000000">
                <a:alpha val="50000"/>
              </a:srgbClr>
            </a:outerShdw>
          </a:effectLst>
        </p:spPr>
      </p:pic>
      <p:pic>
        <p:nvPicPr>
          <p:cNvPr id="271" name="Google Shape;271;p17"/>
          <p:cNvPicPr preferRelativeResize="0"/>
          <p:nvPr/>
        </p:nvPicPr>
        <p:blipFill>
          <a:blip r:embed="rId7">
            <a:alphaModFix/>
          </a:blip>
          <a:stretch>
            <a:fillRect/>
          </a:stretch>
        </p:blipFill>
        <p:spPr>
          <a:xfrm>
            <a:off x="-1697475" y="2459487"/>
            <a:ext cx="733350" cy="407725"/>
          </a:xfrm>
          <a:prstGeom prst="rect">
            <a:avLst/>
          </a:prstGeom>
          <a:noFill/>
          <a:ln>
            <a:noFill/>
          </a:ln>
          <a:effectLst>
            <a:outerShdw blurRad="57150" rotWithShape="0" algn="bl" dir="5400000" dist="19050">
              <a:srgbClr val="000000">
                <a:alpha val="50000"/>
              </a:srgbClr>
            </a:outerShdw>
          </a:effectLst>
        </p:spPr>
      </p:pic>
      <p:pic>
        <p:nvPicPr>
          <p:cNvPr id="272" name="Google Shape;272;p17"/>
          <p:cNvPicPr preferRelativeResize="0"/>
          <p:nvPr/>
        </p:nvPicPr>
        <p:blipFill>
          <a:blip r:embed="rId7">
            <a:alphaModFix/>
          </a:blip>
          <a:stretch>
            <a:fillRect/>
          </a:stretch>
        </p:blipFill>
        <p:spPr>
          <a:xfrm>
            <a:off x="-1697475" y="2666037"/>
            <a:ext cx="733350" cy="407725"/>
          </a:xfrm>
          <a:prstGeom prst="rect">
            <a:avLst/>
          </a:prstGeom>
          <a:noFill/>
          <a:ln>
            <a:noFill/>
          </a:ln>
          <a:effectLst>
            <a:outerShdw blurRad="57150" rotWithShape="0" algn="bl" dir="5400000" dist="19050">
              <a:srgbClr val="000000">
                <a:alpha val="50000"/>
              </a:srgbClr>
            </a:outerShdw>
          </a:effectLst>
        </p:spPr>
      </p:pic>
      <p:pic>
        <p:nvPicPr>
          <p:cNvPr id="273" name="Google Shape;273;p17"/>
          <p:cNvPicPr preferRelativeResize="0"/>
          <p:nvPr/>
        </p:nvPicPr>
        <p:blipFill>
          <a:blip r:embed="rId7">
            <a:alphaModFix/>
          </a:blip>
          <a:stretch>
            <a:fillRect/>
          </a:stretch>
        </p:blipFill>
        <p:spPr>
          <a:xfrm>
            <a:off x="-1637300" y="2871400"/>
            <a:ext cx="733350" cy="407725"/>
          </a:xfrm>
          <a:prstGeom prst="rect">
            <a:avLst/>
          </a:prstGeom>
          <a:noFill/>
          <a:ln>
            <a:noFill/>
          </a:ln>
          <a:effectLst>
            <a:outerShdw blurRad="57150" rotWithShape="0" algn="bl" dir="5400000" dist="19050">
              <a:srgbClr val="000000">
                <a:alpha val="50000"/>
              </a:srgbClr>
            </a:outerShdw>
          </a:effectLst>
        </p:spPr>
      </p:pic>
      <p:pic>
        <p:nvPicPr>
          <p:cNvPr id="274" name="Google Shape;274;p17"/>
          <p:cNvPicPr preferRelativeResize="0"/>
          <p:nvPr/>
        </p:nvPicPr>
        <p:blipFill>
          <a:blip r:embed="rId7">
            <a:alphaModFix/>
          </a:blip>
          <a:stretch>
            <a:fillRect/>
          </a:stretch>
        </p:blipFill>
        <p:spPr>
          <a:xfrm>
            <a:off x="-1637300" y="3074100"/>
            <a:ext cx="733350" cy="407725"/>
          </a:xfrm>
          <a:prstGeom prst="rect">
            <a:avLst/>
          </a:prstGeom>
          <a:noFill/>
          <a:ln>
            <a:noFill/>
          </a:ln>
          <a:effectLst>
            <a:outerShdw blurRad="57150" rotWithShape="0" algn="bl" dir="5400000" dist="19050">
              <a:srgbClr val="000000">
                <a:alpha val="50000"/>
              </a:srgbClr>
            </a:outerShdw>
          </a:effectLst>
        </p:spPr>
      </p:pic>
      <p:pic>
        <p:nvPicPr>
          <p:cNvPr id="275" name="Google Shape;275;p17"/>
          <p:cNvPicPr preferRelativeResize="0"/>
          <p:nvPr/>
        </p:nvPicPr>
        <p:blipFill>
          <a:blip r:embed="rId7">
            <a:alphaModFix/>
          </a:blip>
          <a:stretch>
            <a:fillRect/>
          </a:stretch>
        </p:blipFill>
        <p:spPr>
          <a:xfrm>
            <a:off x="-1637300" y="3250900"/>
            <a:ext cx="733350" cy="407725"/>
          </a:xfrm>
          <a:prstGeom prst="rect">
            <a:avLst/>
          </a:prstGeom>
          <a:noFill/>
          <a:ln>
            <a:noFill/>
          </a:ln>
          <a:effectLst>
            <a:outerShdw blurRad="57150" rotWithShape="0" algn="bl" dir="5400000" dist="19050">
              <a:srgbClr val="000000">
                <a:alpha val="50000"/>
              </a:srgbClr>
            </a:outerShdw>
          </a:effectLst>
        </p:spPr>
      </p:pic>
      <p:pic>
        <p:nvPicPr>
          <p:cNvPr id="276" name="Google Shape;276;p17"/>
          <p:cNvPicPr preferRelativeResize="0"/>
          <p:nvPr/>
        </p:nvPicPr>
        <p:blipFill>
          <a:blip r:embed="rId7">
            <a:alphaModFix/>
          </a:blip>
          <a:stretch>
            <a:fillRect/>
          </a:stretch>
        </p:blipFill>
        <p:spPr>
          <a:xfrm>
            <a:off x="-1637300" y="3430375"/>
            <a:ext cx="733350" cy="407725"/>
          </a:xfrm>
          <a:prstGeom prst="rect">
            <a:avLst/>
          </a:prstGeom>
          <a:noFill/>
          <a:ln>
            <a:noFill/>
          </a:ln>
          <a:effectLst>
            <a:outerShdw blurRad="57150" rotWithShape="0" algn="bl" dir="5400000" dist="19050">
              <a:srgbClr val="000000">
                <a:alpha val="50000"/>
              </a:srgbClr>
            </a:outerShdw>
          </a:effectLst>
        </p:spPr>
      </p:pic>
      <p:pic>
        <p:nvPicPr>
          <p:cNvPr id="277" name="Google Shape;277;p17"/>
          <p:cNvPicPr preferRelativeResize="0"/>
          <p:nvPr/>
        </p:nvPicPr>
        <p:blipFill>
          <a:blip r:embed="rId7">
            <a:alphaModFix/>
          </a:blip>
          <a:stretch>
            <a:fillRect/>
          </a:stretch>
        </p:blipFill>
        <p:spPr>
          <a:xfrm>
            <a:off x="-1637300" y="3634575"/>
            <a:ext cx="733350" cy="407725"/>
          </a:xfrm>
          <a:prstGeom prst="rect">
            <a:avLst/>
          </a:prstGeom>
          <a:noFill/>
          <a:ln>
            <a:noFill/>
          </a:ln>
          <a:effectLst>
            <a:outerShdw blurRad="57150" rotWithShape="0" algn="bl" dir="5400000" dist="19050">
              <a:srgbClr val="000000">
                <a:alpha val="50000"/>
              </a:srgbClr>
            </a:outerShdw>
          </a:effectLst>
        </p:spPr>
      </p:pic>
      <p:pic>
        <p:nvPicPr>
          <p:cNvPr id="278" name="Google Shape;278;p17"/>
          <p:cNvPicPr preferRelativeResize="0"/>
          <p:nvPr/>
        </p:nvPicPr>
        <p:blipFill>
          <a:blip r:embed="rId7">
            <a:alphaModFix/>
          </a:blip>
          <a:stretch>
            <a:fillRect/>
          </a:stretch>
        </p:blipFill>
        <p:spPr>
          <a:xfrm>
            <a:off x="-1637300" y="3835775"/>
            <a:ext cx="733350" cy="407725"/>
          </a:xfrm>
          <a:prstGeom prst="rect">
            <a:avLst/>
          </a:prstGeom>
          <a:noFill/>
          <a:ln>
            <a:noFill/>
          </a:ln>
          <a:effectLst>
            <a:outerShdw blurRad="57150" rotWithShape="0" algn="bl" dir="5400000" dist="19050">
              <a:srgbClr val="000000">
                <a:alpha val="50000"/>
              </a:srgbClr>
            </a:outerShdw>
          </a:effectLst>
        </p:spPr>
      </p:pic>
      <p:pic>
        <p:nvPicPr>
          <p:cNvPr id="279" name="Google Shape;279;p17"/>
          <p:cNvPicPr preferRelativeResize="0"/>
          <p:nvPr/>
        </p:nvPicPr>
        <p:blipFill>
          <a:blip r:embed="rId7">
            <a:alphaModFix/>
          </a:blip>
          <a:stretch>
            <a:fillRect/>
          </a:stretch>
        </p:blipFill>
        <p:spPr>
          <a:xfrm>
            <a:off x="-1581150" y="4042312"/>
            <a:ext cx="733350" cy="407725"/>
          </a:xfrm>
          <a:prstGeom prst="rect">
            <a:avLst/>
          </a:prstGeom>
          <a:noFill/>
          <a:ln>
            <a:noFill/>
          </a:ln>
          <a:effectLst>
            <a:outerShdw blurRad="57150" rotWithShape="0" algn="bl" dir="5400000" dist="19050">
              <a:srgbClr val="000000">
                <a:alpha val="50000"/>
              </a:srgbClr>
            </a:outerShdw>
          </a:effectLst>
        </p:spPr>
      </p:pic>
      <p:pic>
        <p:nvPicPr>
          <p:cNvPr id="280" name="Google Shape;280;p17"/>
          <p:cNvPicPr preferRelativeResize="0"/>
          <p:nvPr/>
        </p:nvPicPr>
        <p:blipFill>
          <a:blip r:embed="rId7">
            <a:alphaModFix/>
          </a:blip>
          <a:stretch>
            <a:fillRect/>
          </a:stretch>
        </p:blipFill>
        <p:spPr>
          <a:xfrm>
            <a:off x="-1581150" y="4243525"/>
            <a:ext cx="733350" cy="407725"/>
          </a:xfrm>
          <a:prstGeom prst="rect">
            <a:avLst/>
          </a:prstGeom>
          <a:noFill/>
          <a:ln>
            <a:noFill/>
          </a:ln>
          <a:effectLst>
            <a:outerShdw blurRad="57150" rotWithShape="0" algn="bl" dir="5400000" dist="19050">
              <a:srgbClr val="000000">
                <a:alpha val="50000"/>
              </a:srgbClr>
            </a:outerShdw>
          </a:effectLst>
        </p:spPr>
      </p:pic>
      <p:pic>
        <p:nvPicPr>
          <p:cNvPr id="281" name="Google Shape;281;p17"/>
          <p:cNvPicPr preferRelativeResize="0"/>
          <p:nvPr/>
        </p:nvPicPr>
        <p:blipFill>
          <a:blip r:embed="rId7">
            <a:alphaModFix/>
          </a:blip>
          <a:stretch>
            <a:fillRect/>
          </a:stretch>
        </p:blipFill>
        <p:spPr>
          <a:xfrm>
            <a:off x="10840025" y="115325"/>
            <a:ext cx="733350" cy="407725"/>
          </a:xfrm>
          <a:prstGeom prst="rect">
            <a:avLst/>
          </a:prstGeom>
          <a:noFill/>
          <a:ln>
            <a:noFill/>
          </a:ln>
          <a:effectLst>
            <a:outerShdw blurRad="57150" rotWithShape="0" algn="bl" dir="5400000" dist="19050">
              <a:srgbClr val="000000">
                <a:alpha val="50000"/>
              </a:srgbClr>
            </a:outerShdw>
          </a:effectLst>
        </p:spPr>
      </p:pic>
      <p:pic>
        <p:nvPicPr>
          <p:cNvPr id="282" name="Google Shape;282;p17"/>
          <p:cNvPicPr preferRelativeResize="0"/>
          <p:nvPr/>
        </p:nvPicPr>
        <p:blipFill>
          <a:blip r:embed="rId7">
            <a:alphaModFix/>
          </a:blip>
          <a:stretch>
            <a:fillRect/>
          </a:stretch>
        </p:blipFill>
        <p:spPr>
          <a:xfrm>
            <a:off x="10840025" y="321875"/>
            <a:ext cx="733350" cy="407725"/>
          </a:xfrm>
          <a:prstGeom prst="rect">
            <a:avLst/>
          </a:prstGeom>
          <a:noFill/>
          <a:ln>
            <a:noFill/>
          </a:ln>
          <a:effectLst>
            <a:outerShdw blurRad="57150" rotWithShape="0" algn="bl" dir="5400000" dist="19050">
              <a:srgbClr val="000000">
                <a:alpha val="50000"/>
              </a:srgbClr>
            </a:outerShdw>
          </a:effectLst>
        </p:spPr>
      </p:pic>
      <p:pic>
        <p:nvPicPr>
          <p:cNvPr id="283" name="Google Shape;283;p17"/>
          <p:cNvPicPr preferRelativeResize="0"/>
          <p:nvPr/>
        </p:nvPicPr>
        <p:blipFill>
          <a:blip r:embed="rId7">
            <a:alphaModFix/>
          </a:blip>
          <a:stretch>
            <a:fillRect/>
          </a:stretch>
        </p:blipFill>
        <p:spPr>
          <a:xfrm>
            <a:off x="10900200" y="527237"/>
            <a:ext cx="733350" cy="407725"/>
          </a:xfrm>
          <a:prstGeom prst="rect">
            <a:avLst/>
          </a:prstGeom>
          <a:noFill/>
          <a:ln>
            <a:noFill/>
          </a:ln>
          <a:effectLst>
            <a:outerShdw blurRad="57150" rotWithShape="0" algn="bl" dir="5400000" dist="19050">
              <a:srgbClr val="000000">
                <a:alpha val="50000"/>
              </a:srgbClr>
            </a:outerShdw>
          </a:effectLst>
        </p:spPr>
      </p:pic>
      <p:pic>
        <p:nvPicPr>
          <p:cNvPr id="284" name="Google Shape;284;p17"/>
          <p:cNvPicPr preferRelativeResize="0"/>
          <p:nvPr/>
        </p:nvPicPr>
        <p:blipFill>
          <a:blip r:embed="rId7">
            <a:alphaModFix/>
          </a:blip>
          <a:stretch>
            <a:fillRect/>
          </a:stretch>
        </p:blipFill>
        <p:spPr>
          <a:xfrm>
            <a:off x="10900200" y="729937"/>
            <a:ext cx="733350" cy="407725"/>
          </a:xfrm>
          <a:prstGeom prst="rect">
            <a:avLst/>
          </a:prstGeom>
          <a:noFill/>
          <a:ln>
            <a:noFill/>
          </a:ln>
          <a:effectLst>
            <a:outerShdw blurRad="57150" rotWithShape="0" algn="bl" dir="5400000" dist="19050">
              <a:srgbClr val="000000">
                <a:alpha val="50000"/>
              </a:srgbClr>
            </a:outerShdw>
          </a:effectLst>
        </p:spPr>
      </p:pic>
      <p:pic>
        <p:nvPicPr>
          <p:cNvPr id="285" name="Google Shape;285;p17"/>
          <p:cNvPicPr preferRelativeResize="0"/>
          <p:nvPr/>
        </p:nvPicPr>
        <p:blipFill>
          <a:blip r:embed="rId7">
            <a:alphaModFix/>
          </a:blip>
          <a:stretch>
            <a:fillRect/>
          </a:stretch>
        </p:blipFill>
        <p:spPr>
          <a:xfrm>
            <a:off x="10900200" y="906737"/>
            <a:ext cx="733350" cy="407725"/>
          </a:xfrm>
          <a:prstGeom prst="rect">
            <a:avLst/>
          </a:prstGeom>
          <a:noFill/>
          <a:ln>
            <a:noFill/>
          </a:ln>
          <a:effectLst>
            <a:outerShdw blurRad="57150" rotWithShape="0" algn="bl" dir="5400000" dist="19050">
              <a:srgbClr val="000000">
                <a:alpha val="50000"/>
              </a:srgbClr>
            </a:outerShdw>
          </a:effectLst>
        </p:spPr>
      </p:pic>
      <p:pic>
        <p:nvPicPr>
          <p:cNvPr id="286" name="Google Shape;286;p17"/>
          <p:cNvPicPr preferRelativeResize="0"/>
          <p:nvPr/>
        </p:nvPicPr>
        <p:blipFill>
          <a:blip r:embed="rId7">
            <a:alphaModFix/>
          </a:blip>
          <a:stretch>
            <a:fillRect/>
          </a:stretch>
        </p:blipFill>
        <p:spPr>
          <a:xfrm>
            <a:off x="10900200" y="1086212"/>
            <a:ext cx="733350" cy="407725"/>
          </a:xfrm>
          <a:prstGeom prst="rect">
            <a:avLst/>
          </a:prstGeom>
          <a:noFill/>
          <a:ln>
            <a:noFill/>
          </a:ln>
          <a:effectLst>
            <a:outerShdw blurRad="57150" rotWithShape="0" algn="bl" dir="5400000" dist="19050">
              <a:srgbClr val="000000">
                <a:alpha val="50000"/>
              </a:srgbClr>
            </a:outerShdw>
          </a:effectLst>
        </p:spPr>
      </p:pic>
      <p:pic>
        <p:nvPicPr>
          <p:cNvPr id="287" name="Google Shape;287;p17"/>
          <p:cNvPicPr preferRelativeResize="0"/>
          <p:nvPr/>
        </p:nvPicPr>
        <p:blipFill>
          <a:blip r:embed="rId7">
            <a:alphaModFix/>
          </a:blip>
          <a:stretch>
            <a:fillRect/>
          </a:stretch>
        </p:blipFill>
        <p:spPr>
          <a:xfrm>
            <a:off x="10900200" y="1290412"/>
            <a:ext cx="733350" cy="407725"/>
          </a:xfrm>
          <a:prstGeom prst="rect">
            <a:avLst/>
          </a:prstGeom>
          <a:noFill/>
          <a:ln>
            <a:noFill/>
          </a:ln>
          <a:effectLst>
            <a:outerShdw blurRad="57150" rotWithShape="0" algn="bl" dir="5400000" dist="19050">
              <a:srgbClr val="000000">
                <a:alpha val="50000"/>
              </a:srgbClr>
            </a:outerShdw>
          </a:effectLst>
        </p:spPr>
      </p:pic>
      <p:pic>
        <p:nvPicPr>
          <p:cNvPr id="288" name="Google Shape;288;p17"/>
          <p:cNvPicPr preferRelativeResize="0"/>
          <p:nvPr/>
        </p:nvPicPr>
        <p:blipFill>
          <a:blip r:embed="rId7">
            <a:alphaModFix/>
          </a:blip>
          <a:stretch>
            <a:fillRect/>
          </a:stretch>
        </p:blipFill>
        <p:spPr>
          <a:xfrm>
            <a:off x="10900200" y="1491612"/>
            <a:ext cx="733350" cy="407725"/>
          </a:xfrm>
          <a:prstGeom prst="rect">
            <a:avLst/>
          </a:prstGeom>
          <a:noFill/>
          <a:ln>
            <a:noFill/>
          </a:ln>
          <a:effectLst>
            <a:outerShdw blurRad="57150" rotWithShape="0" algn="bl" dir="5400000" dist="19050">
              <a:srgbClr val="000000">
                <a:alpha val="50000"/>
              </a:srgbClr>
            </a:outerShdw>
          </a:effectLst>
        </p:spPr>
      </p:pic>
      <p:pic>
        <p:nvPicPr>
          <p:cNvPr id="289" name="Google Shape;289;p17"/>
          <p:cNvPicPr preferRelativeResize="0"/>
          <p:nvPr/>
        </p:nvPicPr>
        <p:blipFill>
          <a:blip r:embed="rId7">
            <a:alphaModFix/>
          </a:blip>
          <a:stretch>
            <a:fillRect/>
          </a:stretch>
        </p:blipFill>
        <p:spPr>
          <a:xfrm>
            <a:off x="10956350" y="1698150"/>
            <a:ext cx="733350" cy="407725"/>
          </a:xfrm>
          <a:prstGeom prst="rect">
            <a:avLst/>
          </a:prstGeom>
          <a:noFill/>
          <a:ln>
            <a:noFill/>
          </a:ln>
          <a:effectLst>
            <a:outerShdw blurRad="57150" rotWithShape="0" algn="bl" dir="5400000" dist="19050">
              <a:srgbClr val="000000">
                <a:alpha val="50000"/>
              </a:srgbClr>
            </a:outerShdw>
          </a:effectLst>
        </p:spPr>
      </p:pic>
      <p:pic>
        <p:nvPicPr>
          <p:cNvPr id="290" name="Google Shape;290;p17"/>
          <p:cNvPicPr preferRelativeResize="0"/>
          <p:nvPr/>
        </p:nvPicPr>
        <p:blipFill>
          <a:blip r:embed="rId7">
            <a:alphaModFix/>
          </a:blip>
          <a:stretch>
            <a:fillRect/>
          </a:stretch>
        </p:blipFill>
        <p:spPr>
          <a:xfrm>
            <a:off x="10956350" y="1899362"/>
            <a:ext cx="733350" cy="407725"/>
          </a:xfrm>
          <a:prstGeom prst="rect">
            <a:avLst/>
          </a:prstGeom>
          <a:noFill/>
          <a:ln>
            <a:noFill/>
          </a:ln>
          <a:effectLst>
            <a:outerShdw blurRad="57150" rotWithShape="0" algn="bl" dir="5400000" dist="19050">
              <a:srgbClr val="000000">
                <a:alpha val="50000"/>
              </a:srgbClr>
            </a:outerShdw>
          </a:effectLst>
        </p:spPr>
      </p:pic>
      <p:pic>
        <p:nvPicPr>
          <p:cNvPr id="291" name="Google Shape;291;p17"/>
          <p:cNvPicPr preferRelativeResize="0"/>
          <p:nvPr/>
        </p:nvPicPr>
        <p:blipFill>
          <a:blip r:embed="rId7">
            <a:alphaModFix/>
          </a:blip>
          <a:stretch>
            <a:fillRect/>
          </a:stretch>
        </p:blipFill>
        <p:spPr>
          <a:xfrm>
            <a:off x="10031900" y="194187"/>
            <a:ext cx="733350" cy="407725"/>
          </a:xfrm>
          <a:prstGeom prst="rect">
            <a:avLst/>
          </a:prstGeom>
          <a:noFill/>
          <a:ln>
            <a:noFill/>
          </a:ln>
          <a:effectLst>
            <a:outerShdw blurRad="57150" rotWithShape="0" algn="bl" dir="5400000" dist="19050">
              <a:srgbClr val="000000">
                <a:alpha val="50000"/>
              </a:srgbClr>
            </a:outerShdw>
          </a:effectLst>
        </p:spPr>
      </p:pic>
      <p:pic>
        <p:nvPicPr>
          <p:cNvPr id="292" name="Google Shape;292;p17"/>
          <p:cNvPicPr preferRelativeResize="0"/>
          <p:nvPr/>
        </p:nvPicPr>
        <p:blipFill>
          <a:blip r:embed="rId7">
            <a:alphaModFix/>
          </a:blip>
          <a:stretch>
            <a:fillRect/>
          </a:stretch>
        </p:blipFill>
        <p:spPr>
          <a:xfrm>
            <a:off x="10031900" y="400737"/>
            <a:ext cx="733350" cy="407725"/>
          </a:xfrm>
          <a:prstGeom prst="rect">
            <a:avLst/>
          </a:prstGeom>
          <a:noFill/>
          <a:ln>
            <a:noFill/>
          </a:ln>
          <a:effectLst>
            <a:outerShdw blurRad="57150" rotWithShape="0" algn="bl" dir="5400000" dist="19050">
              <a:srgbClr val="000000">
                <a:alpha val="50000"/>
              </a:srgbClr>
            </a:outerShdw>
          </a:effectLst>
        </p:spPr>
      </p:pic>
      <p:pic>
        <p:nvPicPr>
          <p:cNvPr id="293" name="Google Shape;293;p17"/>
          <p:cNvPicPr preferRelativeResize="0"/>
          <p:nvPr/>
        </p:nvPicPr>
        <p:blipFill>
          <a:blip r:embed="rId7">
            <a:alphaModFix/>
          </a:blip>
          <a:stretch>
            <a:fillRect/>
          </a:stretch>
        </p:blipFill>
        <p:spPr>
          <a:xfrm>
            <a:off x="10092075" y="606100"/>
            <a:ext cx="733350" cy="407725"/>
          </a:xfrm>
          <a:prstGeom prst="rect">
            <a:avLst/>
          </a:prstGeom>
          <a:noFill/>
          <a:ln>
            <a:noFill/>
          </a:ln>
          <a:effectLst>
            <a:outerShdw blurRad="57150" rotWithShape="0" algn="bl" dir="5400000" dist="19050">
              <a:srgbClr val="000000">
                <a:alpha val="50000"/>
              </a:srgbClr>
            </a:outerShdw>
          </a:effectLst>
        </p:spPr>
      </p:pic>
      <p:pic>
        <p:nvPicPr>
          <p:cNvPr id="294" name="Google Shape;294;p17"/>
          <p:cNvPicPr preferRelativeResize="0"/>
          <p:nvPr/>
        </p:nvPicPr>
        <p:blipFill>
          <a:blip r:embed="rId7">
            <a:alphaModFix/>
          </a:blip>
          <a:stretch>
            <a:fillRect/>
          </a:stretch>
        </p:blipFill>
        <p:spPr>
          <a:xfrm>
            <a:off x="10092075" y="808800"/>
            <a:ext cx="733350" cy="407725"/>
          </a:xfrm>
          <a:prstGeom prst="rect">
            <a:avLst/>
          </a:prstGeom>
          <a:noFill/>
          <a:ln>
            <a:noFill/>
          </a:ln>
          <a:effectLst>
            <a:outerShdw blurRad="57150" rotWithShape="0" algn="bl" dir="5400000" dist="19050">
              <a:srgbClr val="000000">
                <a:alpha val="50000"/>
              </a:srgbClr>
            </a:outerShdw>
          </a:effectLst>
        </p:spPr>
      </p:pic>
      <p:pic>
        <p:nvPicPr>
          <p:cNvPr id="295" name="Google Shape;295;p17"/>
          <p:cNvPicPr preferRelativeResize="0"/>
          <p:nvPr/>
        </p:nvPicPr>
        <p:blipFill>
          <a:blip r:embed="rId7">
            <a:alphaModFix/>
          </a:blip>
          <a:stretch>
            <a:fillRect/>
          </a:stretch>
        </p:blipFill>
        <p:spPr>
          <a:xfrm>
            <a:off x="10092075" y="985600"/>
            <a:ext cx="733350" cy="407725"/>
          </a:xfrm>
          <a:prstGeom prst="rect">
            <a:avLst/>
          </a:prstGeom>
          <a:noFill/>
          <a:ln>
            <a:noFill/>
          </a:ln>
          <a:effectLst>
            <a:outerShdw blurRad="57150" rotWithShape="0" algn="bl" dir="5400000" dist="19050">
              <a:srgbClr val="000000">
                <a:alpha val="50000"/>
              </a:srgbClr>
            </a:outerShdw>
          </a:effectLst>
        </p:spPr>
      </p:pic>
      <p:pic>
        <p:nvPicPr>
          <p:cNvPr id="296" name="Google Shape;296;p17"/>
          <p:cNvPicPr preferRelativeResize="0"/>
          <p:nvPr/>
        </p:nvPicPr>
        <p:blipFill>
          <a:blip r:embed="rId7">
            <a:alphaModFix/>
          </a:blip>
          <a:stretch>
            <a:fillRect/>
          </a:stretch>
        </p:blipFill>
        <p:spPr>
          <a:xfrm>
            <a:off x="10092075" y="1165075"/>
            <a:ext cx="733350" cy="407725"/>
          </a:xfrm>
          <a:prstGeom prst="rect">
            <a:avLst/>
          </a:prstGeom>
          <a:noFill/>
          <a:ln>
            <a:noFill/>
          </a:ln>
          <a:effectLst>
            <a:outerShdw blurRad="57150" rotWithShape="0" algn="bl" dir="5400000" dist="19050">
              <a:srgbClr val="000000">
                <a:alpha val="50000"/>
              </a:srgbClr>
            </a:outerShdw>
          </a:effectLst>
        </p:spPr>
      </p:pic>
      <p:pic>
        <p:nvPicPr>
          <p:cNvPr id="297" name="Google Shape;297;p17"/>
          <p:cNvPicPr preferRelativeResize="0"/>
          <p:nvPr/>
        </p:nvPicPr>
        <p:blipFill>
          <a:blip r:embed="rId7">
            <a:alphaModFix/>
          </a:blip>
          <a:stretch>
            <a:fillRect/>
          </a:stretch>
        </p:blipFill>
        <p:spPr>
          <a:xfrm>
            <a:off x="10092075" y="1369275"/>
            <a:ext cx="733350" cy="407725"/>
          </a:xfrm>
          <a:prstGeom prst="rect">
            <a:avLst/>
          </a:prstGeom>
          <a:noFill/>
          <a:ln>
            <a:noFill/>
          </a:ln>
          <a:effectLst>
            <a:outerShdw blurRad="57150" rotWithShape="0" algn="bl" dir="5400000" dist="19050">
              <a:srgbClr val="000000">
                <a:alpha val="50000"/>
              </a:srgbClr>
            </a:outerShdw>
          </a:effectLst>
        </p:spPr>
      </p:pic>
      <p:pic>
        <p:nvPicPr>
          <p:cNvPr id="298" name="Google Shape;298;p17"/>
          <p:cNvPicPr preferRelativeResize="0"/>
          <p:nvPr/>
        </p:nvPicPr>
        <p:blipFill>
          <a:blip r:embed="rId7">
            <a:alphaModFix/>
          </a:blip>
          <a:stretch>
            <a:fillRect/>
          </a:stretch>
        </p:blipFill>
        <p:spPr>
          <a:xfrm>
            <a:off x="10092075" y="1570475"/>
            <a:ext cx="733350" cy="407725"/>
          </a:xfrm>
          <a:prstGeom prst="rect">
            <a:avLst/>
          </a:prstGeom>
          <a:noFill/>
          <a:ln>
            <a:noFill/>
          </a:ln>
          <a:effectLst>
            <a:outerShdw blurRad="57150" rotWithShape="0" algn="bl" dir="5400000" dist="19050">
              <a:srgbClr val="000000">
                <a:alpha val="50000"/>
              </a:srgbClr>
            </a:outerShdw>
          </a:effectLst>
        </p:spPr>
      </p:pic>
      <p:pic>
        <p:nvPicPr>
          <p:cNvPr id="299" name="Google Shape;299;p17"/>
          <p:cNvPicPr preferRelativeResize="0"/>
          <p:nvPr/>
        </p:nvPicPr>
        <p:blipFill>
          <a:blip r:embed="rId7">
            <a:alphaModFix/>
          </a:blip>
          <a:stretch>
            <a:fillRect/>
          </a:stretch>
        </p:blipFill>
        <p:spPr>
          <a:xfrm>
            <a:off x="10148225" y="1777012"/>
            <a:ext cx="733350" cy="407725"/>
          </a:xfrm>
          <a:prstGeom prst="rect">
            <a:avLst/>
          </a:prstGeom>
          <a:noFill/>
          <a:ln>
            <a:noFill/>
          </a:ln>
          <a:effectLst>
            <a:outerShdw blurRad="57150" rotWithShape="0" algn="bl" dir="5400000" dist="19050">
              <a:srgbClr val="000000">
                <a:alpha val="50000"/>
              </a:srgbClr>
            </a:outerShdw>
          </a:effectLst>
        </p:spPr>
      </p:pic>
      <p:pic>
        <p:nvPicPr>
          <p:cNvPr id="300" name="Google Shape;300;p17"/>
          <p:cNvPicPr preferRelativeResize="0"/>
          <p:nvPr/>
        </p:nvPicPr>
        <p:blipFill>
          <a:blip r:embed="rId7">
            <a:alphaModFix/>
          </a:blip>
          <a:stretch>
            <a:fillRect/>
          </a:stretch>
        </p:blipFill>
        <p:spPr>
          <a:xfrm>
            <a:off x="10148225" y="1978225"/>
            <a:ext cx="733350" cy="407725"/>
          </a:xfrm>
          <a:prstGeom prst="rect">
            <a:avLst/>
          </a:prstGeom>
          <a:noFill/>
          <a:ln>
            <a:noFill/>
          </a:ln>
          <a:effectLst>
            <a:outerShdw blurRad="57150" rotWithShape="0" algn="bl" dir="5400000" dist="19050">
              <a:srgbClr val="000000">
                <a:alpha val="50000"/>
              </a:srgbClr>
            </a:outerShdw>
          </a:effectLst>
        </p:spPr>
      </p:pic>
      <p:pic>
        <p:nvPicPr>
          <p:cNvPr id="301" name="Google Shape;301;p17"/>
          <p:cNvPicPr preferRelativeResize="0"/>
          <p:nvPr/>
        </p:nvPicPr>
        <p:blipFill>
          <a:blip r:embed="rId7">
            <a:alphaModFix/>
          </a:blip>
          <a:stretch>
            <a:fillRect/>
          </a:stretch>
        </p:blipFill>
        <p:spPr>
          <a:xfrm>
            <a:off x="9227800" y="194200"/>
            <a:ext cx="733350" cy="407725"/>
          </a:xfrm>
          <a:prstGeom prst="rect">
            <a:avLst/>
          </a:prstGeom>
          <a:noFill/>
          <a:ln>
            <a:noFill/>
          </a:ln>
          <a:effectLst>
            <a:outerShdw blurRad="57150" rotWithShape="0" algn="bl" dir="5400000" dist="19050">
              <a:srgbClr val="000000">
                <a:alpha val="50000"/>
              </a:srgbClr>
            </a:outerShdw>
          </a:effectLst>
        </p:spPr>
      </p:pic>
      <p:pic>
        <p:nvPicPr>
          <p:cNvPr id="302" name="Google Shape;302;p17"/>
          <p:cNvPicPr preferRelativeResize="0"/>
          <p:nvPr/>
        </p:nvPicPr>
        <p:blipFill>
          <a:blip r:embed="rId7">
            <a:alphaModFix/>
          </a:blip>
          <a:stretch>
            <a:fillRect/>
          </a:stretch>
        </p:blipFill>
        <p:spPr>
          <a:xfrm>
            <a:off x="9227800" y="400750"/>
            <a:ext cx="733350" cy="407725"/>
          </a:xfrm>
          <a:prstGeom prst="rect">
            <a:avLst/>
          </a:prstGeom>
          <a:noFill/>
          <a:ln>
            <a:noFill/>
          </a:ln>
          <a:effectLst>
            <a:outerShdw blurRad="57150" rotWithShape="0" algn="bl" dir="5400000" dist="19050">
              <a:srgbClr val="000000">
                <a:alpha val="50000"/>
              </a:srgbClr>
            </a:outerShdw>
          </a:effectLst>
        </p:spPr>
      </p:pic>
      <p:pic>
        <p:nvPicPr>
          <p:cNvPr id="303" name="Google Shape;303;p17"/>
          <p:cNvPicPr preferRelativeResize="0"/>
          <p:nvPr/>
        </p:nvPicPr>
        <p:blipFill>
          <a:blip r:embed="rId7">
            <a:alphaModFix/>
          </a:blip>
          <a:stretch>
            <a:fillRect/>
          </a:stretch>
        </p:blipFill>
        <p:spPr>
          <a:xfrm>
            <a:off x="9287975" y="606112"/>
            <a:ext cx="733350" cy="407725"/>
          </a:xfrm>
          <a:prstGeom prst="rect">
            <a:avLst/>
          </a:prstGeom>
          <a:noFill/>
          <a:ln>
            <a:noFill/>
          </a:ln>
          <a:effectLst>
            <a:outerShdw blurRad="57150" rotWithShape="0" algn="bl" dir="5400000" dist="19050">
              <a:srgbClr val="000000">
                <a:alpha val="50000"/>
              </a:srgbClr>
            </a:outerShdw>
          </a:effectLst>
        </p:spPr>
      </p:pic>
      <p:pic>
        <p:nvPicPr>
          <p:cNvPr id="304" name="Google Shape;304;p17"/>
          <p:cNvPicPr preferRelativeResize="0"/>
          <p:nvPr/>
        </p:nvPicPr>
        <p:blipFill>
          <a:blip r:embed="rId7">
            <a:alphaModFix/>
          </a:blip>
          <a:stretch>
            <a:fillRect/>
          </a:stretch>
        </p:blipFill>
        <p:spPr>
          <a:xfrm>
            <a:off x="9287975" y="808812"/>
            <a:ext cx="733350" cy="407725"/>
          </a:xfrm>
          <a:prstGeom prst="rect">
            <a:avLst/>
          </a:prstGeom>
          <a:noFill/>
          <a:ln>
            <a:noFill/>
          </a:ln>
          <a:effectLst>
            <a:outerShdw blurRad="57150" rotWithShape="0" algn="bl" dir="5400000" dist="19050">
              <a:srgbClr val="000000">
                <a:alpha val="50000"/>
              </a:srgbClr>
            </a:outerShdw>
          </a:effectLst>
        </p:spPr>
      </p:pic>
      <p:pic>
        <p:nvPicPr>
          <p:cNvPr id="305" name="Google Shape;305;p17"/>
          <p:cNvPicPr preferRelativeResize="0"/>
          <p:nvPr/>
        </p:nvPicPr>
        <p:blipFill>
          <a:blip r:embed="rId7">
            <a:alphaModFix/>
          </a:blip>
          <a:stretch>
            <a:fillRect/>
          </a:stretch>
        </p:blipFill>
        <p:spPr>
          <a:xfrm>
            <a:off x="9287975" y="985612"/>
            <a:ext cx="733350" cy="407725"/>
          </a:xfrm>
          <a:prstGeom prst="rect">
            <a:avLst/>
          </a:prstGeom>
          <a:noFill/>
          <a:ln>
            <a:noFill/>
          </a:ln>
          <a:effectLst>
            <a:outerShdw blurRad="57150" rotWithShape="0" algn="bl" dir="5400000" dist="19050">
              <a:srgbClr val="000000">
                <a:alpha val="50000"/>
              </a:srgbClr>
            </a:outerShdw>
          </a:effectLst>
        </p:spPr>
      </p:pic>
      <p:pic>
        <p:nvPicPr>
          <p:cNvPr id="306" name="Google Shape;306;p17"/>
          <p:cNvPicPr preferRelativeResize="0"/>
          <p:nvPr/>
        </p:nvPicPr>
        <p:blipFill>
          <a:blip r:embed="rId7">
            <a:alphaModFix/>
          </a:blip>
          <a:stretch>
            <a:fillRect/>
          </a:stretch>
        </p:blipFill>
        <p:spPr>
          <a:xfrm>
            <a:off x="9287975" y="1165087"/>
            <a:ext cx="733350" cy="407725"/>
          </a:xfrm>
          <a:prstGeom prst="rect">
            <a:avLst/>
          </a:prstGeom>
          <a:noFill/>
          <a:ln>
            <a:noFill/>
          </a:ln>
          <a:effectLst>
            <a:outerShdw blurRad="57150" rotWithShape="0" algn="bl" dir="5400000" dist="19050">
              <a:srgbClr val="000000">
                <a:alpha val="50000"/>
              </a:srgbClr>
            </a:outerShdw>
          </a:effectLst>
        </p:spPr>
      </p:pic>
      <p:pic>
        <p:nvPicPr>
          <p:cNvPr id="307" name="Google Shape;307;p17"/>
          <p:cNvPicPr preferRelativeResize="0"/>
          <p:nvPr/>
        </p:nvPicPr>
        <p:blipFill>
          <a:blip r:embed="rId7">
            <a:alphaModFix/>
          </a:blip>
          <a:stretch>
            <a:fillRect/>
          </a:stretch>
        </p:blipFill>
        <p:spPr>
          <a:xfrm>
            <a:off x="9287975" y="1369287"/>
            <a:ext cx="733350" cy="407725"/>
          </a:xfrm>
          <a:prstGeom prst="rect">
            <a:avLst/>
          </a:prstGeom>
          <a:noFill/>
          <a:ln>
            <a:noFill/>
          </a:ln>
          <a:effectLst>
            <a:outerShdw blurRad="57150" rotWithShape="0" algn="bl" dir="5400000" dist="19050">
              <a:srgbClr val="000000">
                <a:alpha val="50000"/>
              </a:srgbClr>
            </a:outerShdw>
          </a:effectLst>
        </p:spPr>
      </p:pic>
      <p:pic>
        <p:nvPicPr>
          <p:cNvPr id="308" name="Google Shape;308;p17"/>
          <p:cNvPicPr preferRelativeResize="0"/>
          <p:nvPr/>
        </p:nvPicPr>
        <p:blipFill>
          <a:blip r:embed="rId7">
            <a:alphaModFix/>
          </a:blip>
          <a:stretch>
            <a:fillRect/>
          </a:stretch>
        </p:blipFill>
        <p:spPr>
          <a:xfrm>
            <a:off x="9287975" y="1570487"/>
            <a:ext cx="733350" cy="407725"/>
          </a:xfrm>
          <a:prstGeom prst="rect">
            <a:avLst/>
          </a:prstGeom>
          <a:noFill/>
          <a:ln>
            <a:noFill/>
          </a:ln>
          <a:effectLst>
            <a:outerShdw blurRad="57150" rotWithShape="0" algn="bl" dir="5400000" dist="19050">
              <a:srgbClr val="000000">
                <a:alpha val="50000"/>
              </a:srgbClr>
            </a:outerShdw>
          </a:effectLst>
        </p:spPr>
      </p:pic>
      <p:pic>
        <p:nvPicPr>
          <p:cNvPr id="309" name="Google Shape;309;p17"/>
          <p:cNvPicPr preferRelativeResize="0"/>
          <p:nvPr/>
        </p:nvPicPr>
        <p:blipFill>
          <a:blip r:embed="rId7">
            <a:alphaModFix/>
          </a:blip>
          <a:stretch>
            <a:fillRect/>
          </a:stretch>
        </p:blipFill>
        <p:spPr>
          <a:xfrm>
            <a:off x="9344125" y="1777025"/>
            <a:ext cx="733350" cy="407725"/>
          </a:xfrm>
          <a:prstGeom prst="rect">
            <a:avLst/>
          </a:prstGeom>
          <a:noFill/>
          <a:ln>
            <a:noFill/>
          </a:ln>
          <a:effectLst>
            <a:outerShdw blurRad="57150" rotWithShape="0" algn="bl" dir="5400000" dist="19050">
              <a:srgbClr val="000000">
                <a:alpha val="50000"/>
              </a:srgbClr>
            </a:outerShdw>
          </a:effectLst>
        </p:spPr>
      </p:pic>
      <p:pic>
        <p:nvPicPr>
          <p:cNvPr id="310" name="Google Shape;310;p17"/>
          <p:cNvPicPr preferRelativeResize="0"/>
          <p:nvPr/>
        </p:nvPicPr>
        <p:blipFill>
          <a:blip r:embed="rId7">
            <a:alphaModFix/>
          </a:blip>
          <a:stretch>
            <a:fillRect/>
          </a:stretch>
        </p:blipFill>
        <p:spPr>
          <a:xfrm>
            <a:off x="9344125" y="1978237"/>
            <a:ext cx="733350" cy="407725"/>
          </a:xfrm>
          <a:prstGeom prst="rect">
            <a:avLst/>
          </a:prstGeom>
          <a:noFill/>
          <a:ln>
            <a:noFill/>
          </a:ln>
          <a:effectLst>
            <a:outerShdw blurRad="57150" rotWithShape="0" algn="bl" dir="5400000" dist="19050">
              <a:srgbClr val="000000">
                <a:alpha val="50000"/>
              </a:srgbClr>
            </a:outerShdw>
          </a:effectLst>
        </p:spPr>
      </p:pic>
      <p:pic>
        <p:nvPicPr>
          <p:cNvPr id="311" name="Google Shape;311;p17"/>
          <p:cNvPicPr preferRelativeResize="0"/>
          <p:nvPr/>
        </p:nvPicPr>
        <p:blipFill>
          <a:blip r:embed="rId7">
            <a:alphaModFix/>
          </a:blip>
          <a:stretch>
            <a:fillRect/>
          </a:stretch>
        </p:blipFill>
        <p:spPr>
          <a:xfrm>
            <a:off x="10047950" y="2587175"/>
            <a:ext cx="733350" cy="407725"/>
          </a:xfrm>
          <a:prstGeom prst="rect">
            <a:avLst/>
          </a:prstGeom>
          <a:noFill/>
          <a:ln>
            <a:noFill/>
          </a:ln>
          <a:effectLst>
            <a:outerShdw blurRad="57150" rotWithShape="0" algn="bl" dir="5400000" dist="19050">
              <a:srgbClr val="000000">
                <a:alpha val="50000"/>
              </a:srgbClr>
            </a:outerShdw>
          </a:effectLst>
        </p:spPr>
      </p:pic>
      <p:pic>
        <p:nvPicPr>
          <p:cNvPr id="312" name="Google Shape;312;p17"/>
          <p:cNvPicPr preferRelativeResize="0"/>
          <p:nvPr/>
        </p:nvPicPr>
        <p:blipFill>
          <a:blip r:embed="rId7">
            <a:alphaModFix/>
          </a:blip>
          <a:stretch>
            <a:fillRect/>
          </a:stretch>
        </p:blipFill>
        <p:spPr>
          <a:xfrm>
            <a:off x="10047950" y="2793725"/>
            <a:ext cx="733350" cy="407725"/>
          </a:xfrm>
          <a:prstGeom prst="rect">
            <a:avLst/>
          </a:prstGeom>
          <a:noFill/>
          <a:ln>
            <a:noFill/>
          </a:ln>
          <a:effectLst>
            <a:outerShdw blurRad="57150" rotWithShape="0" algn="bl" dir="5400000" dist="19050">
              <a:srgbClr val="000000">
                <a:alpha val="50000"/>
              </a:srgbClr>
            </a:outerShdw>
          </a:effectLst>
        </p:spPr>
      </p:pic>
      <p:pic>
        <p:nvPicPr>
          <p:cNvPr id="313" name="Google Shape;313;p17"/>
          <p:cNvPicPr preferRelativeResize="0"/>
          <p:nvPr/>
        </p:nvPicPr>
        <p:blipFill>
          <a:blip r:embed="rId7">
            <a:alphaModFix/>
          </a:blip>
          <a:stretch>
            <a:fillRect/>
          </a:stretch>
        </p:blipFill>
        <p:spPr>
          <a:xfrm>
            <a:off x="10108125" y="2999087"/>
            <a:ext cx="733350" cy="407725"/>
          </a:xfrm>
          <a:prstGeom prst="rect">
            <a:avLst/>
          </a:prstGeom>
          <a:noFill/>
          <a:ln>
            <a:noFill/>
          </a:ln>
          <a:effectLst>
            <a:outerShdw blurRad="57150" rotWithShape="0" algn="bl" dir="5400000" dist="19050">
              <a:srgbClr val="000000">
                <a:alpha val="50000"/>
              </a:srgbClr>
            </a:outerShdw>
          </a:effectLst>
        </p:spPr>
      </p:pic>
      <p:pic>
        <p:nvPicPr>
          <p:cNvPr id="314" name="Google Shape;314;p17"/>
          <p:cNvPicPr preferRelativeResize="0"/>
          <p:nvPr/>
        </p:nvPicPr>
        <p:blipFill>
          <a:blip r:embed="rId7">
            <a:alphaModFix/>
          </a:blip>
          <a:stretch>
            <a:fillRect/>
          </a:stretch>
        </p:blipFill>
        <p:spPr>
          <a:xfrm>
            <a:off x="10108125" y="3201787"/>
            <a:ext cx="733350" cy="407725"/>
          </a:xfrm>
          <a:prstGeom prst="rect">
            <a:avLst/>
          </a:prstGeom>
          <a:noFill/>
          <a:ln>
            <a:noFill/>
          </a:ln>
          <a:effectLst>
            <a:outerShdw blurRad="57150" rotWithShape="0" algn="bl" dir="5400000" dist="19050">
              <a:srgbClr val="000000">
                <a:alpha val="50000"/>
              </a:srgbClr>
            </a:outerShdw>
          </a:effectLst>
        </p:spPr>
      </p:pic>
      <p:pic>
        <p:nvPicPr>
          <p:cNvPr id="315" name="Google Shape;315;p17"/>
          <p:cNvPicPr preferRelativeResize="0"/>
          <p:nvPr/>
        </p:nvPicPr>
        <p:blipFill>
          <a:blip r:embed="rId7">
            <a:alphaModFix/>
          </a:blip>
          <a:stretch>
            <a:fillRect/>
          </a:stretch>
        </p:blipFill>
        <p:spPr>
          <a:xfrm>
            <a:off x="10108125" y="3378587"/>
            <a:ext cx="733350" cy="407725"/>
          </a:xfrm>
          <a:prstGeom prst="rect">
            <a:avLst/>
          </a:prstGeom>
          <a:noFill/>
          <a:ln>
            <a:noFill/>
          </a:ln>
          <a:effectLst>
            <a:outerShdw blurRad="57150" rotWithShape="0" algn="bl" dir="5400000" dist="19050">
              <a:srgbClr val="000000">
                <a:alpha val="50000"/>
              </a:srgbClr>
            </a:outerShdw>
          </a:effectLst>
        </p:spPr>
      </p:pic>
      <p:pic>
        <p:nvPicPr>
          <p:cNvPr id="316" name="Google Shape;316;p17"/>
          <p:cNvPicPr preferRelativeResize="0"/>
          <p:nvPr/>
        </p:nvPicPr>
        <p:blipFill>
          <a:blip r:embed="rId7">
            <a:alphaModFix/>
          </a:blip>
          <a:stretch>
            <a:fillRect/>
          </a:stretch>
        </p:blipFill>
        <p:spPr>
          <a:xfrm>
            <a:off x="10108125" y="3558062"/>
            <a:ext cx="733350" cy="407725"/>
          </a:xfrm>
          <a:prstGeom prst="rect">
            <a:avLst/>
          </a:prstGeom>
          <a:noFill/>
          <a:ln>
            <a:noFill/>
          </a:ln>
          <a:effectLst>
            <a:outerShdw blurRad="57150" rotWithShape="0" algn="bl" dir="5400000" dist="19050">
              <a:srgbClr val="000000">
                <a:alpha val="50000"/>
              </a:srgbClr>
            </a:outerShdw>
          </a:effectLst>
        </p:spPr>
      </p:pic>
      <p:pic>
        <p:nvPicPr>
          <p:cNvPr id="317" name="Google Shape;317;p17"/>
          <p:cNvPicPr preferRelativeResize="0"/>
          <p:nvPr/>
        </p:nvPicPr>
        <p:blipFill>
          <a:blip r:embed="rId7">
            <a:alphaModFix/>
          </a:blip>
          <a:stretch>
            <a:fillRect/>
          </a:stretch>
        </p:blipFill>
        <p:spPr>
          <a:xfrm>
            <a:off x="10108125" y="3762262"/>
            <a:ext cx="733350" cy="407725"/>
          </a:xfrm>
          <a:prstGeom prst="rect">
            <a:avLst/>
          </a:prstGeom>
          <a:noFill/>
          <a:ln>
            <a:noFill/>
          </a:ln>
          <a:effectLst>
            <a:outerShdw blurRad="57150" rotWithShape="0" algn="bl" dir="5400000" dist="19050">
              <a:srgbClr val="000000">
                <a:alpha val="50000"/>
              </a:srgbClr>
            </a:outerShdw>
          </a:effectLst>
        </p:spPr>
      </p:pic>
      <p:pic>
        <p:nvPicPr>
          <p:cNvPr id="318" name="Google Shape;318;p17"/>
          <p:cNvPicPr preferRelativeResize="0"/>
          <p:nvPr/>
        </p:nvPicPr>
        <p:blipFill>
          <a:blip r:embed="rId7">
            <a:alphaModFix/>
          </a:blip>
          <a:stretch>
            <a:fillRect/>
          </a:stretch>
        </p:blipFill>
        <p:spPr>
          <a:xfrm>
            <a:off x="10108125" y="3963462"/>
            <a:ext cx="733350" cy="407725"/>
          </a:xfrm>
          <a:prstGeom prst="rect">
            <a:avLst/>
          </a:prstGeom>
          <a:noFill/>
          <a:ln>
            <a:noFill/>
          </a:ln>
          <a:effectLst>
            <a:outerShdw blurRad="57150" rotWithShape="0" algn="bl" dir="5400000" dist="19050">
              <a:srgbClr val="000000">
                <a:alpha val="50000"/>
              </a:srgbClr>
            </a:outerShdw>
          </a:effectLst>
        </p:spPr>
      </p:pic>
      <p:pic>
        <p:nvPicPr>
          <p:cNvPr id="319" name="Google Shape;319;p17"/>
          <p:cNvPicPr preferRelativeResize="0"/>
          <p:nvPr/>
        </p:nvPicPr>
        <p:blipFill>
          <a:blip r:embed="rId7">
            <a:alphaModFix/>
          </a:blip>
          <a:stretch>
            <a:fillRect/>
          </a:stretch>
        </p:blipFill>
        <p:spPr>
          <a:xfrm>
            <a:off x="10164275" y="4170000"/>
            <a:ext cx="733350" cy="407725"/>
          </a:xfrm>
          <a:prstGeom prst="rect">
            <a:avLst/>
          </a:prstGeom>
          <a:noFill/>
          <a:ln>
            <a:noFill/>
          </a:ln>
          <a:effectLst>
            <a:outerShdw blurRad="57150" rotWithShape="0" algn="bl" dir="5400000" dist="19050">
              <a:srgbClr val="000000">
                <a:alpha val="50000"/>
              </a:srgbClr>
            </a:outerShdw>
          </a:effectLst>
        </p:spPr>
      </p:pic>
      <p:pic>
        <p:nvPicPr>
          <p:cNvPr id="320" name="Google Shape;320;p17"/>
          <p:cNvPicPr preferRelativeResize="0"/>
          <p:nvPr/>
        </p:nvPicPr>
        <p:blipFill>
          <a:blip r:embed="rId7">
            <a:alphaModFix/>
          </a:blip>
          <a:stretch>
            <a:fillRect/>
          </a:stretch>
        </p:blipFill>
        <p:spPr>
          <a:xfrm>
            <a:off x="10164275" y="4371212"/>
            <a:ext cx="733350" cy="407725"/>
          </a:xfrm>
          <a:prstGeom prst="rect">
            <a:avLst/>
          </a:prstGeom>
          <a:noFill/>
          <a:ln>
            <a:noFill/>
          </a:ln>
          <a:effectLst>
            <a:outerShdw blurRad="57150" rotWithShape="0" algn="bl" dir="5400000" dist="19050">
              <a:srgbClr val="000000">
                <a:alpha val="50000"/>
              </a:srgbClr>
            </a:outerShdw>
          </a:effectLst>
        </p:spPr>
      </p:pic>
      <p:pic>
        <p:nvPicPr>
          <p:cNvPr id="321" name="Google Shape;321;p17"/>
          <p:cNvPicPr preferRelativeResize="0"/>
          <p:nvPr/>
        </p:nvPicPr>
        <p:blipFill>
          <a:blip r:embed="rId7">
            <a:alphaModFix/>
          </a:blip>
          <a:stretch>
            <a:fillRect/>
          </a:stretch>
        </p:blipFill>
        <p:spPr>
          <a:xfrm>
            <a:off x="9239825" y="2666037"/>
            <a:ext cx="733350" cy="407725"/>
          </a:xfrm>
          <a:prstGeom prst="rect">
            <a:avLst/>
          </a:prstGeom>
          <a:noFill/>
          <a:ln>
            <a:noFill/>
          </a:ln>
          <a:effectLst>
            <a:outerShdw blurRad="57150" rotWithShape="0" algn="bl" dir="5400000" dist="19050">
              <a:srgbClr val="000000">
                <a:alpha val="50000"/>
              </a:srgbClr>
            </a:outerShdw>
          </a:effectLst>
        </p:spPr>
      </p:pic>
      <p:pic>
        <p:nvPicPr>
          <p:cNvPr id="322" name="Google Shape;322;p17"/>
          <p:cNvPicPr preferRelativeResize="0"/>
          <p:nvPr/>
        </p:nvPicPr>
        <p:blipFill>
          <a:blip r:embed="rId7">
            <a:alphaModFix/>
          </a:blip>
          <a:stretch>
            <a:fillRect/>
          </a:stretch>
        </p:blipFill>
        <p:spPr>
          <a:xfrm>
            <a:off x="9239825" y="2872587"/>
            <a:ext cx="733350" cy="407725"/>
          </a:xfrm>
          <a:prstGeom prst="rect">
            <a:avLst/>
          </a:prstGeom>
          <a:noFill/>
          <a:ln>
            <a:noFill/>
          </a:ln>
          <a:effectLst>
            <a:outerShdw blurRad="57150" rotWithShape="0" algn="bl" dir="5400000" dist="19050">
              <a:srgbClr val="000000">
                <a:alpha val="50000"/>
              </a:srgbClr>
            </a:outerShdw>
          </a:effectLst>
        </p:spPr>
      </p:pic>
      <p:pic>
        <p:nvPicPr>
          <p:cNvPr id="323" name="Google Shape;323;p17"/>
          <p:cNvPicPr preferRelativeResize="0"/>
          <p:nvPr/>
        </p:nvPicPr>
        <p:blipFill>
          <a:blip r:embed="rId7">
            <a:alphaModFix/>
          </a:blip>
          <a:stretch>
            <a:fillRect/>
          </a:stretch>
        </p:blipFill>
        <p:spPr>
          <a:xfrm>
            <a:off x="9300000" y="3077950"/>
            <a:ext cx="733350" cy="407725"/>
          </a:xfrm>
          <a:prstGeom prst="rect">
            <a:avLst/>
          </a:prstGeom>
          <a:noFill/>
          <a:ln>
            <a:noFill/>
          </a:ln>
          <a:effectLst>
            <a:outerShdw blurRad="57150" rotWithShape="0" algn="bl" dir="5400000" dist="19050">
              <a:srgbClr val="000000">
                <a:alpha val="50000"/>
              </a:srgbClr>
            </a:outerShdw>
          </a:effectLst>
        </p:spPr>
      </p:pic>
      <p:pic>
        <p:nvPicPr>
          <p:cNvPr id="324" name="Google Shape;324;p17"/>
          <p:cNvPicPr preferRelativeResize="0"/>
          <p:nvPr/>
        </p:nvPicPr>
        <p:blipFill>
          <a:blip r:embed="rId7">
            <a:alphaModFix/>
          </a:blip>
          <a:stretch>
            <a:fillRect/>
          </a:stretch>
        </p:blipFill>
        <p:spPr>
          <a:xfrm>
            <a:off x="9300000" y="3280650"/>
            <a:ext cx="733350" cy="407725"/>
          </a:xfrm>
          <a:prstGeom prst="rect">
            <a:avLst/>
          </a:prstGeom>
          <a:noFill/>
          <a:ln>
            <a:noFill/>
          </a:ln>
          <a:effectLst>
            <a:outerShdw blurRad="57150" rotWithShape="0" algn="bl" dir="5400000" dist="19050">
              <a:srgbClr val="000000">
                <a:alpha val="50000"/>
              </a:srgbClr>
            </a:outerShdw>
          </a:effectLst>
        </p:spPr>
      </p:pic>
      <p:pic>
        <p:nvPicPr>
          <p:cNvPr id="325" name="Google Shape;325;p17"/>
          <p:cNvPicPr preferRelativeResize="0"/>
          <p:nvPr/>
        </p:nvPicPr>
        <p:blipFill>
          <a:blip r:embed="rId7">
            <a:alphaModFix/>
          </a:blip>
          <a:stretch>
            <a:fillRect/>
          </a:stretch>
        </p:blipFill>
        <p:spPr>
          <a:xfrm>
            <a:off x="9300000" y="3457450"/>
            <a:ext cx="733350" cy="407725"/>
          </a:xfrm>
          <a:prstGeom prst="rect">
            <a:avLst/>
          </a:prstGeom>
          <a:noFill/>
          <a:ln>
            <a:noFill/>
          </a:ln>
          <a:effectLst>
            <a:outerShdw blurRad="57150" rotWithShape="0" algn="bl" dir="5400000" dist="19050">
              <a:srgbClr val="000000">
                <a:alpha val="50000"/>
              </a:srgbClr>
            </a:outerShdw>
          </a:effectLst>
        </p:spPr>
      </p:pic>
      <p:pic>
        <p:nvPicPr>
          <p:cNvPr id="326" name="Google Shape;326;p17"/>
          <p:cNvPicPr preferRelativeResize="0"/>
          <p:nvPr/>
        </p:nvPicPr>
        <p:blipFill>
          <a:blip r:embed="rId7">
            <a:alphaModFix/>
          </a:blip>
          <a:stretch>
            <a:fillRect/>
          </a:stretch>
        </p:blipFill>
        <p:spPr>
          <a:xfrm>
            <a:off x="9300000" y="3636925"/>
            <a:ext cx="733350" cy="407725"/>
          </a:xfrm>
          <a:prstGeom prst="rect">
            <a:avLst/>
          </a:prstGeom>
          <a:noFill/>
          <a:ln>
            <a:noFill/>
          </a:ln>
          <a:effectLst>
            <a:outerShdw blurRad="57150" rotWithShape="0" algn="bl" dir="5400000" dist="19050">
              <a:srgbClr val="000000">
                <a:alpha val="50000"/>
              </a:srgbClr>
            </a:outerShdw>
          </a:effectLst>
        </p:spPr>
      </p:pic>
      <p:pic>
        <p:nvPicPr>
          <p:cNvPr id="327" name="Google Shape;327;p17"/>
          <p:cNvPicPr preferRelativeResize="0"/>
          <p:nvPr/>
        </p:nvPicPr>
        <p:blipFill>
          <a:blip r:embed="rId7">
            <a:alphaModFix/>
          </a:blip>
          <a:stretch>
            <a:fillRect/>
          </a:stretch>
        </p:blipFill>
        <p:spPr>
          <a:xfrm>
            <a:off x="9300000" y="3841125"/>
            <a:ext cx="733350" cy="407725"/>
          </a:xfrm>
          <a:prstGeom prst="rect">
            <a:avLst/>
          </a:prstGeom>
          <a:noFill/>
          <a:ln>
            <a:noFill/>
          </a:ln>
          <a:effectLst>
            <a:outerShdw blurRad="57150" rotWithShape="0" algn="bl" dir="5400000" dist="19050">
              <a:srgbClr val="000000">
                <a:alpha val="50000"/>
              </a:srgbClr>
            </a:outerShdw>
          </a:effectLst>
        </p:spPr>
      </p:pic>
      <p:pic>
        <p:nvPicPr>
          <p:cNvPr id="328" name="Google Shape;328;p17"/>
          <p:cNvPicPr preferRelativeResize="0"/>
          <p:nvPr/>
        </p:nvPicPr>
        <p:blipFill>
          <a:blip r:embed="rId7">
            <a:alphaModFix/>
          </a:blip>
          <a:stretch>
            <a:fillRect/>
          </a:stretch>
        </p:blipFill>
        <p:spPr>
          <a:xfrm>
            <a:off x="9300000" y="4042325"/>
            <a:ext cx="733350" cy="407725"/>
          </a:xfrm>
          <a:prstGeom prst="rect">
            <a:avLst/>
          </a:prstGeom>
          <a:noFill/>
          <a:ln>
            <a:noFill/>
          </a:ln>
          <a:effectLst>
            <a:outerShdw blurRad="57150" rotWithShape="0" algn="bl" dir="5400000" dist="19050">
              <a:srgbClr val="000000">
                <a:alpha val="50000"/>
              </a:srgbClr>
            </a:outerShdw>
          </a:effectLst>
        </p:spPr>
      </p:pic>
      <p:pic>
        <p:nvPicPr>
          <p:cNvPr id="329" name="Google Shape;329;p17"/>
          <p:cNvPicPr preferRelativeResize="0"/>
          <p:nvPr/>
        </p:nvPicPr>
        <p:blipFill>
          <a:blip r:embed="rId7">
            <a:alphaModFix/>
          </a:blip>
          <a:stretch>
            <a:fillRect/>
          </a:stretch>
        </p:blipFill>
        <p:spPr>
          <a:xfrm>
            <a:off x="9356150" y="4248862"/>
            <a:ext cx="733350" cy="407725"/>
          </a:xfrm>
          <a:prstGeom prst="rect">
            <a:avLst/>
          </a:prstGeom>
          <a:noFill/>
          <a:ln>
            <a:noFill/>
          </a:ln>
          <a:effectLst>
            <a:outerShdw blurRad="57150" rotWithShape="0" algn="bl" dir="5400000" dist="19050">
              <a:srgbClr val="000000">
                <a:alpha val="50000"/>
              </a:srgbClr>
            </a:outerShdw>
          </a:effectLst>
        </p:spPr>
      </p:pic>
      <p:pic>
        <p:nvPicPr>
          <p:cNvPr id="330" name="Google Shape;330;p17"/>
          <p:cNvPicPr preferRelativeResize="0"/>
          <p:nvPr/>
        </p:nvPicPr>
        <p:blipFill>
          <a:blip r:embed="rId7">
            <a:alphaModFix/>
          </a:blip>
          <a:stretch>
            <a:fillRect/>
          </a:stretch>
        </p:blipFill>
        <p:spPr>
          <a:xfrm>
            <a:off x="9356150" y="4450075"/>
            <a:ext cx="733350" cy="407725"/>
          </a:xfrm>
          <a:prstGeom prst="rect">
            <a:avLst/>
          </a:prstGeom>
          <a:noFill/>
          <a:ln>
            <a:noFill/>
          </a:ln>
          <a:effectLst>
            <a:outerShdw blurRad="57150" rotWithShape="0" algn="bl" dir="5400000" dist="19050">
              <a:srgbClr val="000000">
                <a:alpha val="50000"/>
              </a:srgbClr>
            </a:outerShdw>
          </a:effectLst>
        </p:spPr>
      </p:pic>
      <p:pic>
        <p:nvPicPr>
          <p:cNvPr id="331" name="Google Shape;331;p17"/>
          <p:cNvPicPr preferRelativeResize="0"/>
          <p:nvPr/>
        </p:nvPicPr>
        <p:blipFill>
          <a:blip r:embed="rId7">
            <a:alphaModFix/>
          </a:blip>
          <a:stretch>
            <a:fillRect/>
          </a:stretch>
        </p:blipFill>
        <p:spPr>
          <a:xfrm>
            <a:off x="11189875" y="2587175"/>
            <a:ext cx="733350" cy="407725"/>
          </a:xfrm>
          <a:prstGeom prst="rect">
            <a:avLst/>
          </a:prstGeom>
          <a:noFill/>
          <a:ln>
            <a:noFill/>
          </a:ln>
          <a:effectLst>
            <a:outerShdw blurRad="57150" rotWithShape="0" algn="bl" dir="5400000" dist="19050">
              <a:srgbClr val="000000">
                <a:alpha val="50000"/>
              </a:srgbClr>
            </a:outerShdw>
          </a:effectLst>
        </p:spPr>
      </p:pic>
      <p:pic>
        <p:nvPicPr>
          <p:cNvPr id="332" name="Google Shape;332;p17"/>
          <p:cNvPicPr preferRelativeResize="0"/>
          <p:nvPr/>
        </p:nvPicPr>
        <p:blipFill>
          <a:blip r:embed="rId7">
            <a:alphaModFix/>
          </a:blip>
          <a:stretch>
            <a:fillRect/>
          </a:stretch>
        </p:blipFill>
        <p:spPr>
          <a:xfrm>
            <a:off x="11189875" y="2793725"/>
            <a:ext cx="733350" cy="407725"/>
          </a:xfrm>
          <a:prstGeom prst="rect">
            <a:avLst/>
          </a:prstGeom>
          <a:noFill/>
          <a:ln>
            <a:noFill/>
          </a:ln>
          <a:effectLst>
            <a:outerShdw blurRad="57150" rotWithShape="0" algn="bl" dir="5400000" dist="19050">
              <a:srgbClr val="000000">
                <a:alpha val="50000"/>
              </a:srgbClr>
            </a:outerShdw>
          </a:effectLst>
        </p:spPr>
      </p:pic>
      <p:pic>
        <p:nvPicPr>
          <p:cNvPr id="333" name="Google Shape;333;p17"/>
          <p:cNvPicPr preferRelativeResize="0"/>
          <p:nvPr/>
        </p:nvPicPr>
        <p:blipFill>
          <a:blip r:embed="rId7">
            <a:alphaModFix/>
          </a:blip>
          <a:stretch>
            <a:fillRect/>
          </a:stretch>
        </p:blipFill>
        <p:spPr>
          <a:xfrm>
            <a:off x="11250050" y="2999087"/>
            <a:ext cx="733350" cy="407725"/>
          </a:xfrm>
          <a:prstGeom prst="rect">
            <a:avLst/>
          </a:prstGeom>
          <a:noFill/>
          <a:ln>
            <a:noFill/>
          </a:ln>
          <a:effectLst>
            <a:outerShdw blurRad="57150" rotWithShape="0" algn="bl" dir="5400000" dist="19050">
              <a:srgbClr val="000000">
                <a:alpha val="50000"/>
              </a:srgbClr>
            </a:outerShdw>
          </a:effectLst>
        </p:spPr>
      </p:pic>
      <p:pic>
        <p:nvPicPr>
          <p:cNvPr id="334" name="Google Shape;334;p17"/>
          <p:cNvPicPr preferRelativeResize="0"/>
          <p:nvPr/>
        </p:nvPicPr>
        <p:blipFill>
          <a:blip r:embed="rId7">
            <a:alphaModFix/>
          </a:blip>
          <a:stretch>
            <a:fillRect/>
          </a:stretch>
        </p:blipFill>
        <p:spPr>
          <a:xfrm>
            <a:off x="11250050" y="3201787"/>
            <a:ext cx="733350" cy="407725"/>
          </a:xfrm>
          <a:prstGeom prst="rect">
            <a:avLst/>
          </a:prstGeom>
          <a:noFill/>
          <a:ln>
            <a:noFill/>
          </a:ln>
          <a:effectLst>
            <a:outerShdw blurRad="57150" rotWithShape="0" algn="bl" dir="5400000" dist="19050">
              <a:srgbClr val="000000">
                <a:alpha val="50000"/>
              </a:srgbClr>
            </a:outerShdw>
          </a:effectLst>
        </p:spPr>
      </p:pic>
      <p:pic>
        <p:nvPicPr>
          <p:cNvPr id="335" name="Google Shape;335;p17"/>
          <p:cNvPicPr preferRelativeResize="0"/>
          <p:nvPr/>
        </p:nvPicPr>
        <p:blipFill>
          <a:blip r:embed="rId7">
            <a:alphaModFix/>
          </a:blip>
          <a:stretch>
            <a:fillRect/>
          </a:stretch>
        </p:blipFill>
        <p:spPr>
          <a:xfrm>
            <a:off x="11250050" y="3378587"/>
            <a:ext cx="733350" cy="407725"/>
          </a:xfrm>
          <a:prstGeom prst="rect">
            <a:avLst/>
          </a:prstGeom>
          <a:noFill/>
          <a:ln>
            <a:noFill/>
          </a:ln>
          <a:effectLst>
            <a:outerShdw blurRad="57150" rotWithShape="0" algn="bl" dir="5400000" dist="19050">
              <a:srgbClr val="000000">
                <a:alpha val="50000"/>
              </a:srgbClr>
            </a:outerShdw>
          </a:effectLst>
        </p:spPr>
      </p:pic>
      <p:pic>
        <p:nvPicPr>
          <p:cNvPr id="336" name="Google Shape;336;p17"/>
          <p:cNvPicPr preferRelativeResize="0"/>
          <p:nvPr/>
        </p:nvPicPr>
        <p:blipFill>
          <a:blip r:embed="rId7">
            <a:alphaModFix/>
          </a:blip>
          <a:stretch>
            <a:fillRect/>
          </a:stretch>
        </p:blipFill>
        <p:spPr>
          <a:xfrm>
            <a:off x="11250050" y="3558062"/>
            <a:ext cx="733350" cy="407725"/>
          </a:xfrm>
          <a:prstGeom prst="rect">
            <a:avLst/>
          </a:prstGeom>
          <a:noFill/>
          <a:ln>
            <a:noFill/>
          </a:ln>
          <a:effectLst>
            <a:outerShdw blurRad="57150" rotWithShape="0" algn="bl" dir="5400000" dist="19050">
              <a:srgbClr val="000000">
                <a:alpha val="50000"/>
              </a:srgbClr>
            </a:outerShdw>
          </a:effectLst>
        </p:spPr>
      </p:pic>
      <p:pic>
        <p:nvPicPr>
          <p:cNvPr id="337" name="Google Shape;337;p17"/>
          <p:cNvPicPr preferRelativeResize="0"/>
          <p:nvPr/>
        </p:nvPicPr>
        <p:blipFill>
          <a:blip r:embed="rId7">
            <a:alphaModFix/>
          </a:blip>
          <a:stretch>
            <a:fillRect/>
          </a:stretch>
        </p:blipFill>
        <p:spPr>
          <a:xfrm>
            <a:off x="11250050" y="3762262"/>
            <a:ext cx="733350" cy="407725"/>
          </a:xfrm>
          <a:prstGeom prst="rect">
            <a:avLst/>
          </a:prstGeom>
          <a:noFill/>
          <a:ln>
            <a:noFill/>
          </a:ln>
          <a:effectLst>
            <a:outerShdw blurRad="57150" rotWithShape="0" algn="bl" dir="5400000" dist="19050">
              <a:srgbClr val="000000">
                <a:alpha val="50000"/>
              </a:srgbClr>
            </a:outerShdw>
          </a:effectLst>
        </p:spPr>
      </p:pic>
      <p:pic>
        <p:nvPicPr>
          <p:cNvPr id="338" name="Google Shape;338;p17"/>
          <p:cNvPicPr preferRelativeResize="0"/>
          <p:nvPr/>
        </p:nvPicPr>
        <p:blipFill>
          <a:blip r:embed="rId7">
            <a:alphaModFix/>
          </a:blip>
          <a:stretch>
            <a:fillRect/>
          </a:stretch>
        </p:blipFill>
        <p:spPr>
          <a:xfrm>
            <a:off x="11250050" y="3963462"/>
            <a:ext cx="733350" cy="407725"/>
          </a:xfrm>
          <a:prstGeom prst="rect">
            <a:avLst/>
          </a:prstGeom>
          <a:noFill/>
          <a:ln>
            <a:noFill/>
          </a:ln>
          <a:effectLst>
            <a:outerShdw blurRad="57150" rotWithShape="0" algn="bl" dir="5400000" dist="19050">
              <a:srgbClr val="000000">
                <a:alpha val="50000"/>
              </a:srgbClr>
            </a:outerShdw>
          </a:effectLst>
        </p:spPr>
      </p:pic>
      <p:pic>
        <p:nvPicPr>
          <p:cNvPr id="339" name="Google Shape;339;p17"/>
          <p:cNvPicPr preferRelativeResize="0"/>
          <p:nvPr/>
        </p:nvPicPr>
        <p:blipFill>
          <a:blip r:embed="rId7">
            <a:alphaModFix/>
          </a:blip>
          <a:stretch>
            <a:fillRect/>
          </a:stretch>
        </p:blipFill>
        <p:spPr>
          <a:xfrm>
            <a:off x="11306200" y="4170000"/>
            <a:ext cx="733350" cy="407725"/>
          </a:xfrm>
          <a:prstGeom prst="rect">
            <a:avLst/>
          </a:prstGeom>
          <a:noFill/>
          <a:ln>
            <a:noFill/>
          </a:ln>
          <a:effectLst>
            <a:outerShdw blurRad="57150" rotWithShape="0" algn="bl" dir="5400000" dist="19050">
              <a:srgbClr val="000000">
                <a:alpha val="50000"/>
              </a:srgbClr>
            </a:outerShdw>
          </a:effectLst>
        </p:spPr>
      </p:pic>
      <p:pic>
        <p:nvPicPr>
          <p:cNvPr id="340" name="Google Shape;340;p17"/>
          <p:cNvPicPr preferRelativeResize="0"/>
          <p:nvPr/>
        </p:nvPicPr>
        <p:blipFill>
          <a:blip r:embed="rId7">
            <a:alphaModFix/>
          </a:blip>
          <a:stretch>
            <a:fillRect/>
          </a:stretch>
        </p:blipFill>
        <p:spPr>
          <a:xfrm>
            <a:off x="11306200" y="4371212"/>
            <a:ext cx="733350" cy="407725"/>
          </a:xfrm>
          <a:prstGeom prst="rect">
            <a:avLst/>
          </a:prstGeom>
          <a:noFill/>
          <a:ln>
            <a:noFill/>
          </a:ln>
          <a:effectLst>
            <a:outerShdw blurRad="57150" rotWithShape="0" algn="bl" dir="5400000" dist="19050">
              <a:srgbClr val="000000">
                <a:alpha val="50000"/>
              </a:srgbClr>
            </a:outerShdw>
          </a:effectLst>
        </p:spPr>
      </p:pic>
      <p:sp>
        <p:nvSpPr>
          <p:cNvPr id="341" name="Google Shape;341;p17"/>
          <p:cNvSpPr/>
          <p:nvPr/>
        </p:nvSpPr>
        <p:spPr>
          <a:xfrm>
            <a:off x="2039350" y="4316325"/>
            <a:ext cx="4917893" cy="298624"/>
          </a:xfrm>
          <a:prstGeom prst="rect">
            <a:avLst/>
          </a:prstGeom>
        </p:spPr>
        <p:txBody>
          <a:bodyPr>
            <a:prstTxWarp prst="textPlain"/>
          </a:bodyPr>
          <a:lstStyle/>
          <a:p>
            <a:pPr lvl="0" algn="ctr"/>
            <a:r>
              <a:rPr b="0" i="0">
                <a:ln cap="flat" cmpd="sng" w="9525">
                  <a:solidFill>
                    <a:srgbClr val="0000FF"/>
                  </a:solidFill>
                  <a:prstDash val="solid"/>
                  <a:round/>
                  <a:headEnd len="sm" w="sm" type="none"/>
                  <a:tailEnd len="sm" w="sm" type="none"/>
                </a:ln>
                <a:solidFill>
                  <a:srgbClr val="CFE2F3"/>
                </a:solidFill>
                <a:latin typeface="ABeeZee"/>
              </a:rPr>
              <a:t>Days of School</a:t>
            </a:r>
          </a:p>
        </p:txBody>
      </p:sp>
      <p:sp>
        <p:nvSpPr>
          <p:cNvPr id="342" name="Google Shape;342;p17"/>
          <p:cNvSpPr txBox="1"/>
          <p:nvPr/>
        </p:nvSpPr>
        <p:spPr>
          <a:xfrm>
            <a:off x="-2292025" y="2307100"/>
            <a:ext cx="938400" cy="1708500"/>
          </a:xfrm>
          <a:prstGeom prst="rect">
            <a:avLst/>
          </a:prstGeom>
          <a:solidFill>
            <a:schemeClr val="accent6"/>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900"/>
              <a:t>Choose to either use slides 3 &amp; 4 OR only slide #5 - currently, the main page is linked to slide #4, you can delete others if not needed</a:t>
            </a:r>
            <a:endParaRPr sz="9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6" name="Shape 346"/>
        <p:cNvGrpSpPr/>
        <p:nvPr/>
      </p:nvGrpSpPr>
      <p:grpSpPr>
        <a:xfrm>
          <a:off x="0" y="0"/>
          <a:ext cx="0" cy="0"/>
          <a:chOff x="0" y="0"/>
          <a:chExt cx="0" cy="0"/>
        </a:xfrm>
      </p:grpSpPr>
      <p:sp>
        <p:nvSpPr>
          <p:cNvPr id="347" name="Google Shape;347;p18"/>
          <p:cNvSpPr txBox="1"/>
          <p:nvPr>
            <p:ph type="title"/>
          </p:nvPr>
        </p:nvSpPr>
        <p:spPr>
          <a:xfrm>
            <a:off x="61975" y="-230425"/>
            <a:ext cx="5808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rgbClr val="FFFFFF"/>
                </a:solidFill>
              </a:rPr>
              <a:t>Whiteboard</a:t>
            </a:r>
            <a:endParaRPr sz="600">
              <a:solidFill>
                <a:srgbClr val="FFFFFF"/>
              </a:solidFill>
            </a:endParaRPr>
          </a:p>
        </p:txBody>
      </p:sp>
      <p:pic>
        <p:nvPicPr>
          <p:cNvPr id="348" name="Google Shape;348;p18">
            <a:hlinkClick action="ppaction://hlinksldjump" r:id="rId4"/>
          </p:cNvPr>
          <p:cNvPicPr preferRelativeResize="0"/>
          <p:nvPr/>
        </p:nvPicPr>
        <p:blipFill rotWithShape="1">
          <a:blip r:embed="rId5">
            <a:alphaModFix/>
          </a:blip>
          <a:srcRect b="8333" l="10980" r="11415" t="16659"/>
          <a:stretch/>
        </p:blipFill>
        <p:spPr>
          <a:xfrm>
            <a:off x="8665250" y="4437089"/>
            <a:ext cx="338475" cy="327161"/>
          </a:xfrm>
          <a:prstGeom prst="rect">
            <a:avLst/>
          </a:prstGeom>
          <a:noFill/>
          <a:ln>
            <a:noFill/>
          </a:ln>
          <a:effectLst>
            <a:outerShdw blurRad="57150" rotWithShape="0" algn="bl" dir="5400000" dist="19050">
              <a:srgbClr val="000000">
                <a:alpha val="50000"/>
              </a:srgbClr>
            </a:outerShdw>
          </a:effectLst>
        </p:spPr>
      </p:pic>
      <p:graphicFrame>
        <p:nvGraphicFramePr>
          <p:cNvPr id="349" name="Google Shape;349;p18"/>
          <p:cNvGraphicFramePr/>
          <p:nvPr/>
        </p:nvGraphicFramePr>
        <p:xfrm>
          <a:off x="370500" y="158515"/>
          <a:ext cx="3000000" cy="3000000"/>
        </p:xfrm>
        <a:graphic>
          <a:graphicData uri="http://schemas.openxmlformats.org/drawingml/2006/table">
            <a:tbl>
              <a:tblPr>
                <a:noFill/>
                <a:tableStyleId>{601D018C-60BE-4DFE-9854-ED3EC0C50C56}</a:tableStyleId>
              </a:tblPr>
              <a:tblGrid>
                <a:gridCol w="829475"/>
                <a:gridCol w="829475"/>
                <a:gridCol w="829475"/>
                <a:gridCol w="829475"/>
                <a:gridCol w="829475"/>
                <a:gridCol w="829475"/>
                <a:gridCol w="829475"/>
                <a:gridCol w="829475"/>
                <a:gridCol w="829475"/>
                <a:gridCol w="829475"/>
              </a:tblGrid>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28600">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3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350" name="Google Shape;350;p18"/>
          <p:cNvPicPr preferRelativeResize="0"/>
          <p:nvPr/>
        </p:nvPicPr>
        <p:blipFill>
          <a:blip r:embed="rId6">
            <a:alphaModFix/>
          </a:blip>
          <a:stretch>
            <a:fillRect/>
          </a:stretch>
        </p:blipFill>
        <p:spPr>
          <a:xfrm>
            <a:off x="103550" y="4368275"/>
            <a:ext cx="580799" cy="395975"/>
          </a:xfrm>
          <a:prstGeom prst="rect">
            <a:avLst/>
          </a:prstGeom>
          <a:noFill/>
          <a:ln>
            <a:noFill/>
          </a:ln>
          <a:effectLst>
            <a:outerShdw blurRad="57150" rotWithShape="0" algn="bl" dir="5400000" dist="19050">
              <a:srgbClr val="000000">
                <a:alpha val="50000"/>
              </a:srgbClr>
            </a:outerShdw>
          </a:effectLst>
        </p:spPr>
      </p:pic>
      <p:pic>
        <p:nvPicPr>
          <p:cNvPr id="351" name="Google Shape;351;p18"/>
          <p:cNvPicPr preferRelativeResize="0"/>
          <p:nvPr/>
        </p:nvPicPr>
        <p:blipFill>
          <a:blip r:embed="rId7">
            <a:alphaModFix/>
          </a:blip>
          <a:stretch>
            <a:fillRect/>
          </a:stretch>
        </p:blipFill>
        <p:spPr>
          <a:xfrm>
            <a:off x="-937925" y="99125"/>
            <a:ext cx="829476" cy="211801"/>
          </a:xfrm>
          <a:prstGeom prst="rect">
            <a:avLst/>
          </a:prstGeom>
          <a:noFill/>
          <a:ln>
            <a:noFill/>
          </a:ln>
          <a:effectLst>
            <a:outerShdw blurRad="57150" rotWithShape="0" algn="bl" dir="5400000" dist="19050">
              <a:srgbClr val="000000">
                <a:alpha val="50000"/>
              </a:srgbClr>
            </a:outerShdw>
          </a:effectLst>
        </p:spPr>
      </p:pic>
      <p:pic>
        <p:nvPicPr>
          <p:cNvPr id="352" name="Google Shape;352;p18"/>
          <p:cNvPicPr preferRelativeResize="0"/>
          <p:nvPr/>
        </p:nvPicPr>
        <p:blipFill>
          <a:blip r:embed="rId7">
            <a:alphaModFix/>
          </a:blip>
          <a:stretch>
            <a:fillRect/>
          </a:stretch>
        </p:blipFill>
        <p:spPr>
          <a:xfrm>
            <a:off x="-875750" y="175325"/>
            <a:ext cx="829476" cy="211801"/>
          </a:xfrm>
          <a:prstGeom prst="rect">
            <a:avLst/>
          </a:prstGeom>
          <a:noFill/>
          <a:ln>
            <a:noFill/>
          </a:ln>
          <a:effectLst>
            <a:outerShdw blurRad="57150" rotWithShape="0" algn="bl" dir="5400000" dist="19050">
              <a:srgbClr val="000000">
                <a:alpha val="50000"/>
              </a:srgbClr>
            </a:outerShdw>
          </a:effectLst>
        </p:spPr>
      </p:pic>
      <p:pic>
        <p:nvPicPr>
          <p:cNvPr id="353" name="Google Shape;353;p18"/>
          <p:cNvPicPr preferRelativeResize="0"/>
          <p:nvPr/>
        </p:nvPicPr>
        <p:blipFill>
          <a:blip r:embed="rId7">
            <a:alphaModFix/>
          </a:blip>
          <a:stretch>
            <a:fillRect/>
          </a:stretch>
        </p:blipFill>
        <p:spPr>
          <a:xfrm>
            <a:off x="-875750" y="443650"/>
            <a:ext cx="829476" cy="211801"/>
          </a:xfrm>
          <a:prstGeom prst="rect">
            <a:avLst/>
          </a:prstGeom>
          <a:noFill/>
          <a:ln>
            <a:noFill/>
          </a:ln>
          <a:effectLst>
            <a:outerShdw blurRad="57150" rotWithShape="0" algn="bl" dir="5400000" dist="19050">
              <a:srgbClr val="000000">
                <a:alpha val="50000"/>
              </a:srgbClr>
            </a:outerShdw>
          </a:effectLst>
        </p:spPr>
      </p:pic>
      <p:pic>
        <p:nvPicPr>
          <p:cNvPr id="354" name="Google Shape;354;p18"/>
          <p:cNvPicPr preferRelativeResize="0"/>
          <p:nvPr/>
        </p:nvPicPr>
        <p:blipFill>
          <a:blip r:embed="rId7">
            <a:alphaModFix/>
          </a:blip>
          <a:stretch>
            <a:fillRect/>
          </a:stretch>
        </p:blipFill>
        <p:spPr>
          <a:xfrm>
            <a:off x="-875750" y="310925"/>
            <a:ext cx="829476" cy="211801"/>
          </a:xfrm>
          <a:prstGeom prst="rect">
            <a:avLst/>
          </a:prstGeom>
          <a:noFill/>
          <a:ln>
            <a:noFill/>
          </a:ln>
          <a:effectLst>
            <a:outerShdw blurRad="57150" rotWithShape="0" algn="bl" dir="5400000" dist="19050">
              <a:srgbClr val="000000">
                <a:alpha val="50000"/>
              </a:srgbClr>
            </a:outerShdw>
          </a:effectLst>
        </p:spPr>
      </p:pic>
      <p:pic>
        <p:nvPicPr>
          <p:cNvPr id="355" name="Google Shape;355;p18"/>
          <p:cNvPicPr preferRelativeResize="0"/>
          <p:nvPr/>
        </p:nvPicPr>
        <p:blipFill>
          <a:blip r:embed="rId7">
            <a:alphaModFix/>
          </a:blip>
          <a:stretch>
            <a:fillRect/>
          </a:stretch>
        </p:blipFill>
        <p:spPr>
          <a:xfrm>
            <a:off x="-937925" y="522725"/>
            <a:ext cx="829476" cy="211801"/>
          </a:xfrm>
          <a:prstGeom prst="rect">
            <a:avLst/>
          </a:prstGeom>
          <a:noFill/>
          <a:ln>
            <a:noFill/>
          </a:ln>
          <a:effectLst>
            <a:outerShdw blurRad="57150" rotWithShape="0" algn="bl" dir="5400000" dist="19050">
              <a:srgbClr val="000000">
                <a:alpha val="50000"/>
              </a:srgbClr>
            </a:outerShdw>
          </a:effectLst>
        </p:spPr>
      </p:pic>
      <p:pic>
        <p:nvPicPr>
          <p:cNvPr id="356" name="Google Shape;356;p18"/>
          <p:cNvPicPr preferRelativeResize="0"/>
          <p:nvPr/>
        </p:nvPicPr>
        <p:blipFill>
          <a:blip r:embed="rId7">
            <a:alphaModFix/>
          </a:blip>
          <a:stretch>
            <a:fillRect/>
          </a:stretch>
        </p:blipFill>
        <p:spPr>
          <a:xfrm>
            <a:off x="-875750" y="615725"/>
            <a:ext cx="829476" cy="211801"/>
          </a:xfrm>
          <a:prstGeom prst="rect">
            <a:avLst/>
          </a:prstGeom>
          <a:noFill/>
          <a:ln>
            <a:noFill/>
          </a:ln>
          <a:effectLst>
            <a:outerShdw blurRad="57150" rotWithShape="0" algn="bl" dir="5400000" dist="19050">
              <a:srgbClr val="000000">
                <a:alpha val="50000"/>
              </a:srgbClr>
            </a:outerShdw>
          </a:effectLst>
        </p:spPr>
      </p:pic>
      <p:pic>
        <p:nvPicPr>
          <p:cNvPr id="357" name="Google Shape;357;p18"/>
          <p:cNvPicPr preferRelativeResize="0"/>
          <p:nvPr/>
        </p:nvPicPr>
        <p:blipFill>
          <a:blip r:embed="rId7">
            <a:alphaModFix/>
          </a:blip>
          <a:stretch>
            <a:fillRect/>
          </a:stretch>
        </p:blipFill>
        <p:spPr>
          <a:xfrm>
            <a:off x="-829475" y="797825"/>
            <a:ext cx="829476" cy="211801"/>
          </a:xfrm>
          <a:prstGeom prst="rect">
            <a:avLst/>
          </a:prstGeom>
          <a:noFill/>
          <a:ln>
            <a:noFill/>
          </a:ln>
          <a:effectLst>
            <a:outerShdw blurRad="57150" rotWithShape="0" algn="bl" dir="5400000" dist="19050">
              <a:srgbClr val="000000">
                <a:alpha val="50000"/>
              </a:srgbClr>
            </a:outerShdw>
          </a:effectLst>
        </p:spPr>
      </p:pic>
      <p:pic>
        <p:nvPicPr>
          <p:cNvPr id="358" name="Google Shape;358;p18"/>
          <p:cNvPicPr preferRelativeResize="0"/>
          <p:nvPr/>
        </p:nvPicPr>
        <p:blipFill>
          <a:blip r:embed="rId7">
            <a:alphaModFix/>
          </a:blip>
          <a:stretch>
            <a:fillRect/>
          </a:stretch>
        </p:blipFill>
        <p:spPr>
          <a:xfrm>
            <a:off x="-829475" y="797825"/>
            <a:ext cx="829476" cy="211801"/>
          </a:xfrm>
          <a:prstGeom prst="rect">
            <a:avLst/>
          </a:prstGeom>
          <a:noFill/>
          <a:ln>
            <a:noFill/>
          </a:ln>
          <a:effectLst>
            <a:outerShdw blurRad="57150" rotWithShape="0" algn="bl" dir="5400000" dist="19050">
              <a:srgbClr val="000000">
                <a:alpha val="50000"/>
              </a:srgbClr>
            </a:outerShdw>
          </a:effectLst>
        </p:spPr>
      </p:pic>
      <p:pic>
        <p:nvPicPr>
          <p:cNvPr id="359" name="Google Shape;359;p18"/>
          <p:cNvPicPr preferRelativeResize="0"/>
          <p:nvPr/>
        </p:nvPicPr>
        <p:blipFill>
          <a:blip r:embed="rId7">
            <a:alphaModFix/>
          </a:blip>
          <a:stretch>
            <a:fillRect/>
          </a:stretch>
        </p:blipFill>
        <p:spPr>
          <a:xfrm>
            <a:off x="-829475" y="920525"/>
            <a:ext cx="829476" cy="211801"/>
          </a:xfrm>
          <a:prstGeom prst="rect">
            <a:avLst/>
          </a:prstGeom>
          <a:noFill/>
          <a:ln>
            <a:noFill/>
          </a:ln>
          <a:effectLst>
            <a:outerShdw blurRad="57150" rotWithShape="0" algn="bl" dir="5400000" dist="19050">
              <a:srgbClr val="000000">
                <a:alpha val="50000"/>
              </a:srgbClr>
            </a:outerShdw>
          </a:effectLst>
        </p:spPr>
      </p:pic>
      <p:pic>
        <p:nvPicPr>
          <p:cNvPr id="360" name="Google Shape;360;p18"/>
          <p:cNvPicPr preferRelativeResize="0"/>
          <p:nvPr/>
        </p:nvPicPr>
        <p:blipFill>
          <a:blip r:embed="rId7">
            <a:alphaModFix/>
          </a:blip>
          <a:stretch>
            <a:fillRect/>
          </a:stretch>
        </p:blipFill>
        <p:spPr>
          <a:xfrm>
            <a:off x="-829475" y="1072925"/>
            <a:ext cx="829476" cy="211801"/>
          </a:xfrm>
          <a:prstGeom prst="rect">
            <a:avLst/>
          </a:prstGeom>
          <a:noFill/>
          <a:ln>
            <a:noFill/>
          </a:ln>
          <a:effectLst>
            <a:outerShdw blurRad="57150" rotWithShape="0" algn="bl" dir="5400000" dist="19050">
              <a:srgbClr val="000000">
                <a:alpha val="50000"/>
              </a:srgbClr>
            </a:outerShdw>
          </a:effectLst>
        </p:spPr>
      </p:pic>
      <p:pic>
        <p:nvPicPr>
          <p:cNvPr id="361" name="Google Shape;361;p18"/>
          <p:cNvPicPr preferRelativeResize="0"/>
          <p:nvPr/>
        </p:nvPicPr>
        <p:blipFill>
          <a:blip r:embed="rId7">
            <a:alphaModFix/>
          </a:blip>
          <a:stretch>
            <a:fillRect/>
          </a:stretch>
        </p:blipFill>
        <p:spPr>
          <a:xfrm>
            <a:off x="-1813675" y="128825"/>
            <a:ext cx="829476" cy="211801"/>
          </a:xfrm>
          <a:prstGeom prst="rect">
            <a:avLst/>
          </a:prstGeom>
          <a:noFill/>
          <a:ln>
            <a:noFill/>
          </a:ln>
          <a:effectLst>
            <a:outerShdw blurRad="57150" rotWithShape="0" algn="bl" dir="5400000" dist="19050">
              <a:srgbClr val="000000">
                <a:alpha val="50000"/>
              </a:srgbClr>
            </a:outerShdw>
          </a:effectLst>
        </p:spPr>
      </p:pic>
      <p:pic>
        <p:nvPicPr>
          <p:cNvPr id="362" name="Google Shape;362;p18"/>
          <p:cNvPicPr preferRelativeResize="0"/>
          <p:nvPr/>
        </p:nvPicPr>
        <p:blipFill>
          <a:blip r:embed="rId7">
            <a:alphaModFix/>
          </a:blip>
          <a:stretch>
            <a:fillRect/>
          </a:stretch>
        </p:blipFill>
        <p:spPr>
          <a:xfrm>
            <a:off x="-1751500" y="205025"/>
            <a:ext cx="829476" cy="211801"/>
          </a:xfrm>
          <a:prstGeom prst="rect">
            <a:avLst/>
          </a:prstGeom>
          <a:noFill/>
          <a:ln>
            <a:noFill/>
          </a:ln>
          <a:effectLst>
            <a:outerShdw blurRad="57150" rotWithShape="0" algn="bl" dir="5400000" dist="19050">
              <a:srgbClr val="000000">
                <a:alpha val="50000"/>
              </a:srgbClr>
            </a:outerShdw>
          </a:effectLst>
        </p:spPr>
      </p:pic>
      <p:pic>
        <p:nvPicPr>
          <p:cNvPr id="363" name="Google Shape;363;p18"/>
          <p:cNvPicPr preferRelativeResize="0"/>
          <p:nvPr/>
        </p:nvPicPr>
        <p:blipFill>
          <a:blip r:embed="rId7">
            <a:alphaModFix/>
          </a:blip>
          <a:stretch>
            <a:fillRect/>
          </a:stretch>
        </p:blipFill>
        <p:spPr>
          <a:xfrm>
            <a:off x="-1751500" y="473350"/>
            <a:ext cx="829476" cy="211801"/>
          </a:xfrm>
          <a:prstGeom prst="rect">
            <a:avLst/>
          </a:prstGeom>
          <a:noFill/>
          <a:ln>
            <a:noFill/>
          </a:ln>
          <a:effectLst>
            <a:outerShdw blurRad="57150" rotWithShape="0" algn="bl" dir="5400000" dist="19050">
              <a:srgbClr val="000000">
                <a:alpha val="50000"/>
              </a:srgbClr>
            </a:outerShdw>
          </a:effectLst>
        </p:spPr>
      </p:pic>
      <p:pic>
        <p:nvPicPr>
          <p:cNvPr id="364" name="Google Shape;364;p18"/>
          <p:cNvPicPr preferRelativeResize="0"/>
          <p:nvPr/>
        </p:nvPicPr>
        <p:blipFill>
          <a:blip r:embed="rId7">
            <a:alphaModFix/>
          </a:blip>
          <a:stretch>
            <a:fillRect/>
          </a:stretch>
        </p:blipFill>
        <p:spPr>
          <a:xfrm>
            <a:off x="-1751500" y="340625"/>
            <a:ext cx="829476" cy="211801"/>
          </a:xfrm>
          <a:prstGeom prst="rect">
            <a:avLst/>
          </a:prstGeom>
          <a:noFill/>
          <a:ln>
            <a:noFill/>
          </a:ln>
          <a:effectLst>
            <a:outerShdw blurRad="57150" rotWithShape="0" algn="bl" dir="5400000" dist="19050">
              <a:srgbClr val="000000">
                <a:alpha val="50000"/>
              </a:srgbClr>
            </a:outerShdw>
          </a:effectLst>
        </p:spPr>
      </p:pic>
      <p:pic>
        <p:nvPicPr>
          <p:cNvPr id="365" name="Google Shape;365;p18"/>
          <p:cNvPicPr preferRelativeResize="0"/>
          <p:nvPr/>
        </p:nvPicPr>
        <p:blipFill>
          <a:blip r:embed="rId7">
            <a:alphaModFix/>
          </a:blip>
          <a:stretch>
            <a:fillRect/>
          </a:stretch>
        </p:blipFill>
        <p:spPr>
          <a:xfrm>
            <a:off x="-1813675" y="552425"/>
            <a:ext cx="829476" cy="211801"/>
          </a:xfrm>
          <a:prstGeom prst="rect">
            <a:avLst/>
          </a:prstGeom>
          <a:noFill/>
          <a:ln>
            <a:noFill/>
          </a:ln>
          <a:effectLst>
            <a:outerShdw blurRad="57150" rotWithShape="0" algn="bl" dir="5400000" dist="19050">
              <a:srgbClr val="000000">
                <a:alpha val="50000"/>
              </a:srgbClr>
            </a:outerShdw>
          </a:effectLst>
        </p:spPr>
      </p:pic>
      <p:pic>
        <p:nvPicPr>
          <p:cNvPr id="366" name="Google Shape;366;p18"/>
          <p:cNvPicPr preferRelativeResize="0"/>
          <p:nvPr/>
        </p:nvPicPr>
        <p:blipFill>
          <a:blip r:embed="rId7">
            <a:alphaModFix/>
          </a:blip>
          <a:stretch>
            <a:fillRect/>
          </a:stretch>
        </p:blipFill>
        <p:spPr>
          <a:xfrm>
            <a:off x="-1751500" y="645425"/>
            <a:ext cx="829476" cy="211801"/>
          </a:xfrm>
          <a:prstGeom prst="rect">
            <a:avLst/>
          </a:prstGeom>
          <a:noFill/>
          <a:ln>
            <a:noFill/>
          </a:ln>
          <a:effectLst>
            <a:outerShdw blurRad="57150" rotWithShape="0" algn="bl" dir="5400000" dist="19050">
              <a:srgbClr val="000000">
                <a:alpha val="50000"/>
              </a:srgbClr>
            </a:outerShdw>
          </a:effectLst>
        </p:spPr>
      </p:pic>
      <p:pic>
        <p:nvPicPr>
          <p:cNvPr id="367" name="Google Shape;367;p18"/>
          <p:cNvPicPr preferRelativeResize="0"/>
          <p:nvPr/>
        </p:nvPicPr>
        <p:blipFill>
          <a:blip r:embed="rId7">
            <a:alphaModFix/>
          </a:blip>
          <a:stretch>
            <a:fillRect/>
          </a:stretch>
        </p:blipFill>
        <p:spPr>
          <a:xfrm>
            <a:off x="-1705225" y="827525"/>
            <a:ext cx="829476" cy="211801"/>
          </a:xfrm>
          <a:prstGeom prst="rect">
            <a:avLst/>
          </a:prstGeom>
          <a:noFill/>
          <a:ln>
            <a:noFill/>
          </a:ln>
          <a:effectLst>
            <a:outerShdw blurRad="57150" rotWithShape="0" algn="bl" dir="5400000" dist="19050">
              <a:srgbClr val="000000">
                <a:alpha val="50000"/>
              </a:srgbClr>
            </a:outerShdw>
          </a:effectLst>
        </p:spPr>
      </p:pic>
      <p:pic>
        <p:nvPicPr>
          <p:cNvPr id="368" name="Google Shape;368;p18"/>
          <p:cNvPicPr preferRelativeResize="0"/>
          <p:nvPr/>
        </p:nvPicPr>
        <p:blipFill>
          <a:blip r:embed="rId7">
            <a:alphaModFix/>
          </a:blip>
          <a:stretch>
            <a:fillRect/>
          </a:stretch>
        </p:blipFill>
        <p:spPr>
          <a:xfrm>
            <a:off x="-1705225" y="827525"/>
            <a:ext cx="829476" cy="211801"/>
          </a:xfrm>
          <a:prstGeom prst="rect">
            <a:avLst/>
          </a:prstGeom>
          <a:noFill/>
          <a:ln>
            <a:noFill/>
          </a:ln>
          <a:effectLst>
            <a:outerShdw blurRad="57150" rotWithShape="0" algn="bl" dir="5400000" dist="19050">
              <a:srgbClr val="000000">
                <a:alpha val="50000"/>
              </a:srgbClr>
            </a:outerShdw>
          </a:effectLst>
        </p:spPr>
      </p:pic>
      <p:pic>
        <p:nvPicPr>
          <p:cNvPr id="369" name="Google Shape;369;p18"/>
          <p:cNvPicPr preferRelativeResize="0"/>
          <p:nvPr/>
        </p:nvPicPr>
        <p:blipFill>
          <a:blip r:embed="rId7">
            <a:alphaModFix/>
          </a:blip>
          <a:stretch>
            <a:fillRect/>
          </a:stretch>
        </p:blipFill>
        <p:spPr>
          <a:xfrm>
            <a:off x="-1705225" y="950225"/>
            <a:ext cx="829476" cy="211801"/>
          </a:xfrm>
          <a:prstGeom prst="rect">
            <a:avLst/>
          </a:prstGeom>
          <a:noFill/>
          <a:ln>
            <a:noFill/>
          </a:ln>
          <a:effectLst>
            <a:outerShdw blurRad="57150" rotWithShape="0" algn="bl" dir="5400000" dist="19050">
              <a:srgbClr val="000000">
                <a:alpha val="50000"/>
              </a:srgbClr>
            </a:outerShdw>
          </a:effectLst>
        </p:spPr>
      </p:pic>
      <p:pic>
        <p:nvPicPr>
          <p:cNvPr id="370" name="Google Shape;370;p18"/>
          <p:cNvPicPr preferRelativeResize="0"/>
          <p:nvPr/>
        </p:nvPicPr>
        <p:blipFill>
          <a:blip r:embed="rId7">
            <a:alphaModFix/>
          </a:blip>
          <a:stretch>
            <a:fillRect/>
          </a:stretch>
        </p:blipFill>
        <p:spPr>
          <a:xfrm>
            <a:off x="-1705225" y="1102625"/>
            <a:ext cx="829476" cy="211801"/>
          </a:xfrm>
          <a:prstGeom prst="rect">
            <a:avLst/>
          </a:prstGeom>
          <a:noFill/>
          <a:ln>
            <a:noFill/>
          </a:ln>
          <a:effectLst>
            <a:outerShdw blurRad="57150" rotWithShape="0" algn="bl" dir="5400000" dist="19050">
              <a:srgbClr val="000000">
                <a:alpha val="50000"/>
              </a:srgbClr>
            </a:outerShdw>
          </a:effectLst>
        </p:spPr>
      </p:pic>
      <p:pic>
        <p:nvPicPr>
          <p:cNvPr id="371" name="Google Shape;371;p18"/>
          <p:cNvPicPr preferRelativeResize="0"/>
          <p:nvPr/>
        </p:nvPicPr>
        <p:blipFill>
          <a:blip r:embed="rId7">
            <a:alphaModFix/>
          </a:blip>
          <a:stretch>
            <a:fillRect/>
          </a:stretch>
        </p:blipFill>
        <p:spPr>
          <a:xfrm>
            <a:off x="-2689425" y="128825"/>
            <a:ext cx="829476" cy="211801"/>
          </a:xfrm>
          <a:prstGeom prst="rect">
            <a:avLst/>
          </a:prstGeom>
          <a:noFill/>
          <a:ln>
            <a:noFill/>
          </a:ln>
          <a:effectLst>
            <a:outerShdw blurRad="57150" rotWithShape="0" algn="bl" dir="5400000" dist="19050">
              <a:srgbClr val="000000">
                <a:alpha val="50000"/>
              </a:srgbClr>
            </a:outerShdw>
          </a:effectLst>
        </p:spPr>
      </p:pic>
      <p:pic>
        <p:nvPicPr>
          <p:cNvPr id="372" name="Google Shape;372;p18"/>
          <p:cNvPicPr preferRelativeResize="0"/>
          <p:nvPr/>
        </p:nvPicPr>
        <p:blipFill>
          <a:blip r:embed="rId7">
            <a:alphaModFix/>
          </a:blip>
          <a:stretch>
            <a:fillRect/>
          </a:stretch>
        </p:blipFill>
        <p:spPr>
          <a:xfrm>
            <a:off x="-2627250" y="205025"/>
            <a:ext cx="829476" cy="211801"/>
          </a:xfrm>
          <a:prstGeom prst="rect">
            <a:avLst/>
          </a:prstGeom>
          <a:noFill/>
          <a:ln>
            <a:noFill/>
          </a:ln>
          <a:effectLst>
            <a:outerShdw blurRad="57150" rotWithShape="0" algn="bl" dir="5400000" dist="19050">
              <a:srgbClr val="000000">
                <a:alpha val="50000"/>
              </a:srgbClr>
            </a:outerShdw>
          </a:effectLst>
        </p:spPr>
      </p:pic>
      <p:pic>
        <p:nvPicPr>
          <p:cNvPr id="373" name="Google Shape;373;p18"/>
          <p:cNvPicPr preferRelativeResize="0"/>
          <p:nvPr/>
        </p:nvPicPr>
        <p:blipFill>
          <a:blip r:embed="rId7">
            <a:alphaModFix/>
          </a:blip>
          <a:stretch>
            <a:fillRect/>
          </a:stretch>
        </p:blipFill>
        <p:spPr>
          <a:xfrm>
            <a:off x="-2627250" y="473350"/>
            <a:ext cx="829476" cy="211801"/>
          </a:xfrm>
          <a:prstGeom prst="rect">
            <a:avLst/>
          </a:prstGeom>
          <a:noFill/>
          <a:ln>
            <a:noFill/>
          </a:ln>
          <a:effectLst>
            <a:outerShdw blurRad="57150" rotWithShape="0" algn="bl" dir="5400000" dist="19050">
              <a:srgbClr val="000000">
                <a:alpha val="50000"/>
              </a:srgbClr>
            </a:outerShdw>
          </a:effectLst>
        </p:spPr>
      </p:pic>
      <p:pic>
        <p:nvPicPr>
          <p:cNvPr id="374" name="Google Shape;374;p18"/>
          <p:cNvPicPr preferRelativeResize="0"/>
          <p:nvPr/>
        </p:nvPicPr>
        <p:blipFill>
          <a:blip r:embed="rId7">
            <a:alphaModFix/>
          </a:blip>
          <a:stretch>
            <a:fillRect/>
          </a:stretch>
        </p:blipFill>
        <p:spPr>
          <a:xfrm>
            <a:off x="-2627250" y="340625"/>
            <a:ext cx="829476" cy="211801"/>
          </a:xfrm>
          <a:prstGeom prst="rect">
            <a:avLst/>
          </a:prstGeom>
          <a:noFill/>
          <a:ln>
            <a:noFill/>
          </a:ln>
          <a:effectLst>
            <a:outerShdw blurRad="57150" rotWithShape="0" algn="bl" dir="5400000" dist="19050">
              <a:srgbClr val="000000">
                <a:alpha val="50000"/>
              </a:srgbClr>
            </a:outerShdw>
          </a:effectLst>
        </p:spPr>
      </p:pic>
      <p:pic>
        <p:nvPicPr>
          <p:cNvPr id="375" name="Google Shape;375;p18"/>
          <p:cNvPicPr preferRelativeResize="0"/>
          <p:nvPr/>
        </p:nvPicPr>
        <p:blipFill>
          <a:blip r:embed="rId7">
            <a:alphaModFix/>
          </a:blip>
          <a:stretch>
            <a:fillRect/>
          </a:stretch>
        </p:blipFill>
        <p:spPr>
          <a:xfrm>
            <a:off x="-2689425" y="552425"/>
            <a:ext cx="829476" cy="211801"/>
          </a:xfrm>
          <a:prstGeom prst="rect">
            <a:avLst/>
          </a:prstGeom>
          <a:noFill/>
          <a:ln>
            <a:noFill/>
          </a:ln>
          <a:effectLst>
            <a:outerShdw blurRad="57150" rotWithShape="0" algn="bl" dir="5400000" dist="19050">
              <a:srgbClr val="000000">
                <a:alpha val="50000"/>
              </a:srgbClr>
            </a:outerShdw>
          </a:effectLst>
        </p:spPr>
      </p:pic>
      <p:pic>
        <p:nvPicPr>
          <p:cNvPr id="376" name="Google Shape;376;p18"/>
          <p:cNvPicPr preferRelativeResize="0"/>
          <p:nvPr/>
        </p:nvPicPr>
        <p:blipFill>
          <a:blip r:embed="rId7">
            <a:alphaModFix/>
          </a:blip>
          <a:stretch>
            <a:fillRect/>
          </a:stretch>
        </p:blipFill>
        <p:spPr>
          <a:xfrm>
            <a:off x="-2627250" y="645425"/>
            <a:ext cx="829476" cy="211801"/>
          </a:xfrm>
          <a:prstGeom prst="rect">
            <a:avLst/>
          </a:prstGeom>
          <a:noFill/>
          <a:ln>
            <a:noFill/>
          </a:ln>
          <a:effectLst>
            <a:outerShdw blurRad="57150" rotWithShape="0" algn="bl" dir="5400000" dist="19050">
              <a:srgbClr val="000000">
                <a:alpha val="50000"/>
              </a:srgbClr>
            </a:outerShdw>
          </a:effectLst>
        </p:spPr>
      </p:pic>
      <p:pic>
        <p:nvPicPr>
          <p:cNvPr id="377" name="Google Shape;377;p18"/>
          <p:cNvPicPr preferRelativeResize="0"/>
          <p:nvPr/>
        </p:nvPicPr>
        <p:blipFill>
          <a:blip r:embed="rId7">
            <a:alphaModFix/>
          </a:blip>
          <a:stretch>
            <a:fillRect/>
          </a:stretch>
        </p:blipFill>
        <p:spPr>
          <a:xfrm>
            <a:off x="-2580975" y="827525"/>
            <a:ext cx="829476" cy="211801"/>
          </a:xfrm>
          <a:prstGeom prst="rect">
            <a:avLst/>
          </a:prstGeom>
          <a:noFill/>
          <a:ln>
            <a:noFill/>
          </a:ln>
          <a:effectLst>
            <a:outerShdw blurRad="57150" rotWithShape="0" algn="bl" dir="5400000" dist="19050">
              <a:srgbClr val="000000">
                <a:alpha val="50000"/>
              </a:srgbClr>
            </a:outerShdw>
          </a:effectLst>
        </p:spPr>
      </p:pic>
      <p:pic>
        <p:nvPicPr>
          <p:cNvPr id="378" name="Google Shape;378;p18"/>
          <p:cNvPicPr preferRelativeResize="0"/>
          <p:nvPr/>
        </p:nvPicPr>
        <p:blipFill>
          <a:blip r:embed="rId7">
            <a:alphaModFix/>
          </a:blip>
          <a:stretch>
            <a:fillRect/>
          </a:stretch>
        </p:blipFill>
        <p:spPr>
          <a:xfrm>
            <a:off x="-2580975" y="827525"/>
            <a:ext cx="829476" cy="211801"/>
          </a:xfrm>
          <a:prstGeom prst="rect">
            <a:avLst/>
          </a:prstGeom>
          <a:noFill/>
          <a:ln>
            <a:noFill/>
          </a:ln>
          <a:effectLst>
            <a:outerShdw blurRad="57150" rotWithShape="0" algn="bl" dir="5400000" dist="19050">
              <a:srgbClr val="000000">
                <a:alpha val="50000"/>
              </a:srgbClr>
            </a:outerShdw>
          </a:effectLst>
        </p:spPr>
      </p:pic>
      <p:pic>
        <p:nvPicPr>
          <p:cNvPr id="379" name="Google Shape;379;p18"/>
          <p:cNvPicPr preferRelativeResize="0"/>
          <p:nvPr/>
        </p:nvPicPr>
        <p:blipFill>
          <a:blip r:embed="rId7">
            <a:alphaModFix/>
          </a:blip>
          <a:stretch>
            <a:fillRect/>
          </a:stretch>
        </p:blipFill>
        <p:spPr>
          <a:xfrm>
            <a:off x="-2580975" y="950225"/>
            <a:ext cx="829476" cy="211801"/>
          </a:xfrm>
          <a:prstGeom prst="rect">
            <a:avLst/>
          </a:prstGeom>
          <a:noFill/>
          <a:ln>
            <a:noFill/>
          </a:ln>
          <a:effectLst>
            <a:outerShdw blurRad="57150" rotWithShape="0" algn="bl" dir="5400000" dist="19050">
              <a:srgbClr val="000000">
                <a:alpha val="50000"/>
              </a:srgbClr>
            </a:outerShdw>
          </a:effectLst>
        </p:spPr>
      </p:pic>
      <p:pic>
        <p:nvPicPr>
          <p:cNvPr id="380" name="Google Shape;380;p18"/>
          <p:cNvPicPr preferRelativeResize="0"/>
          <p:nvPr/>
        </p:nvPicPr>
        <p:blipFill>
          <a:blip r:embed="rId7">
            <a:alphaModFix/>
          </a:blip>
          <a:stretch>
            <a:fillRect/>
          </a:stretch>
        </p:blipFill>
        <p:spPr>
          <a:xfrm>
            <a:off x="-2580975" y="1102625"/>
            <a:ext cx="829476" cy="211801"/>
          </a:xfrm>
          <a:prstGeom prst="rect">
            <a:avLst/>
          </a:prstGeom>
          <a:noFill/>
          <a:ln>
            <a:noFill/>
          </a:ln>
          <a:effectLst>
            <a:outerShdw blurRad="57150" rotWithShape="0" algn="bl" dir="5400000" dist="19050">
              <a:srgbClr val="000000">
                <a:alpha val="50000"/>
              </a:srgbClr>
            </a:outerShdw>
          </a:effectLst>
        </p:spPr>
      </p:pic>
      <p:pic>
        <p:nvPicPr>
          <p:cNvPr id="381" name="Google Shape;381;p18"/>
          <p:cNvPicPr preferRelativeResize="0"/>
          <p:nvPr/>
        </p:nvPicPr>
        <p:blipFill>
          <a:blip r:embed="rId7">
            <a:alphaModFix/>
          </a:blip>
          <a:stretch>
            <a:fillRect/>
          </a:stretch>
        </p:blipFill>
        <p:spPr>
          <a:xfrm>
            <a:off x="-929975" y="1427100"/>
            <a:ext cx="829476" cy="211801"/>
          </a:xfrm>
          <a:prstGeom prst="rect">
            <a:avLst/>
          </a:prstGeom>
          <a:noFill/>
          <a:ln>
            <a:noFill/>
          </a:ln>
          <a:effectLst>
            <a:outerShdw blurRad="57150" rotWithShape="0" algn="bl" dir="5400000" dist="19050">
              <a:srgbClr val="000000">
                <a:alpha val="50000"/>
              </a:srgbClr>
            </a:outerShdw>
          </a:effectLst>
        </p:spPr>
      </p:pic>
      <p:pic>
        <p:nvPicPr>
          <p:cNvPr id="382" name="Google Shape;382;p18"/>
          <p:cNvPicPr preferRelativeResize="0"/>
          <p:nvPr/>
        </p:nvPicPr>
        <p:blipFill>
          <a:blip r:embed="rId7">
            <a:alphaModFix/>
          </a:blip>
          <a:stretch>
            <a:fillRect/>
          </a:stretch>
        </p:blipFill>
        <p:spPr>
          <a:xfrm>
            <a:off x="-867800" y="1503300"/>
            <a:ext cx="829476" cy="211801"/>
          </a:xfrm>
          <a:prstGeom prst="rect">
            <a:avLst/>
          </a:prstGeom>
          <a:noFill/>
          <a:ln>
            <a:noFill/>
          </a:ln>
          <a:effectLst>
            <a:outerShdw blurRad="57150" rotWithShape="0" algn="bl" dir="5400000" dist="19050">
              <a:srgbClr val="000000">
                <a:alpha val="50000"/>
              </a:srgbClr>
            </a:outerShdw>
          </a:effectLst>
        </p:spPr>
      </p:pic>
      <p:pic>
        <p:nvPicPr>
          <p:cNvPr id="383" name="Google Shape;383;p18"/>
          <p:cNvPicPr preferRelativeResize="0"/>
          <p:nvPr/>
        </p:nvPicPr>
        <p:blipFill>
          <a:blip r:embed="rId7">
            <a:alphaModFix/>
          </a:blip>
          <a:stretch>
            <a:fillRect/>
          </a:stretch>
        </p:blipFill>
        <p:spPr>
          <a:xfrm>
            <a:off x="-867800" y="1771625"/>
            <a:ext cx="829476" cy="211801"/>
          </a:xfrm>
          <a:prstGeom prst="rect">
            <a:avLst/>
          </a:prstGeom>
          <a:noFill/>
          <a:ln>
            <a:noFill/>
          </a:ln>
          <a:effectLst>
            <a:outerShdw blurRad="57150" rotWithShape="0" algn="bl" dir="5400000" dist="19050">
              <a:srgbClr val="000000">
                <a:alpha val="50000"/>
              </a:srgbClr>
            </a:outerShdw>
          </a:effectLst>
        </p:spPr>
      </p:pic>
      <p:pic>
        <p:nvPicPr>
          <p:cNvPr id="384" name="Google Shape;384;p18"/>
          <p:cNvPicPr preferRelativeResize="0"/>
          <p:nvPr/>
        </p:nvPicPr>
        <p:blipFill>
          <a:blip r:embed="rId7">
            <a:alphaModFix/>
          </a:blip>
          <a:stretch>
            <a:fillRect/>
          </a:stretch>
        </p:blipFill>
        <p:spPr>
          <a:xfrm>
            <a:off x="-867800" y="1638900"/>
            <a:ext cx="829476" cy="211801"/>
          </a:xfrm>
          <a:prstGeom prst="rect">
            <a:avLst/>
          </a:prstGeom>
          <a:noFill/>
          <a:ln>
            <a:noFill/>
          </a:ln>
          <a:effectLst>
            <a:outerShdw blurRad="57150" rotWithShape="0" algn="bl" dir="5400000" dist="19050">
              <a:srgbClr val="000000">
                <a:alpha val="50000"/>
              </a:srgbClr>
            </a:outerShdw>
          </a:effectLst>
        </p:spPr>
      </p:pic>
      <p:pic>
        <p:nvPicPr>
          <p:cNvPr id="385" name="Google Shape;385;p18"/>
          <p:cNvPicPr preferRelativeResize="0"/>
          <p:nvPr/>
        </p:nvPicPr>
        <p:blipFill>
          <a:blip r:embed="rId7">
            <a:alphaModFix/>
          </a:blip>
          <a:stretch>
            <a:fillRect/>
          </a:stretch>
        </p:blipFill>
        <p:spPr>
          <a:xfrm>
            <a:off x="-929975" y="1850700"/>
            <a:ext cx="829476" cy="211801"/>
          </a:xfrm>
          <a:prstGeom prst="rect">
            <a:avLst/>
          </a:prstGeom>
          <a:noFill/>
          <a:ln>
            <a:noFill/>
          </a:ln>
          <a:effectLst>
            <a:outerShdw blurRad="57150" rotWithShape="0" algn="bl" dir="5400000" dist="19050">
              <a:srgbClr val="000000">
                <a:alpha val="50000"/>
              </a:srgbClr>
            </a:outerShdw>
          </a:effectLst>
        </p:spPr>
      </p:pic>
      <p:pic>
        <p:nvPicPr>
          <p:cNvPr id="386" name="Google Shape;386;p18"/>
          <p:cNvPicPr preferRelativeResize="0"/>
          <p:nvPr/>
        </p:nvPicPr>
        <p:blipFill>
          <a:blip r:embed="rId7">
            <a:alphaModFix/>
          </a:blip>
          <a:stretch>
            <a:fillRect/>
          </a:stretch>
        </p:blipFill>
        <p:spPr>
          <a:xfrm>
            <a:off x="-867800" y="1943700"/>
            <a:ext cx="829476" cy="211801"/>
          </a:xfrm>
          <a:prstGeom prst="rect">
            <a:avLst/>
          </a:prstGeom>
          <a:noFill/>
          <a:ln>
            <a:noFill/>
          </a:ln>
          <a:effectLst>
            <a:outerShdw blurRad="57150" rotWithShape="0" algn="bl" dir="5400000" dist="19050">
              <a:srgbClr val="000000">
                <a:alpha val="50000"/>
              </a:srgbClr>
            </a:outerShdw>
          </a:effectLst>
        </p:spPr>
      </p:pic>
      <p:pic>
        <p:nvPicPr>
          <p:cNvPr id="387" name="Google Shape;387;p18"/>
          <p:cNvPicPr preferRelativeResize="0"/>
          <p:nvPr/>
        </p:nvPicPr>
        <p:blipFill>
          <a:blip r:embed="rId7">
            <a:alphaModFix/>
          </a:blip>
          <a:stretch>
            <a:fillRect/>
          </a:stretch>
        </p:blipFill>
        <p:spPr>
          <a:xfrm>
            <a:off x="-821525" y="2125800"/>
            <a:ext cx="829476" cy="211801"/>
          </a:xfrm>
          <a:prstGeom prst="rect">
            <a:avLst/>
          </a:prstGeom>
          <a:noFill/>
          <a:ln>
            <a:noFill/>
          </a:ln>
          <a:effectLst>
            <a:outerShdw blurRad="57150" rotWithShape="0" algn="bl" dir="5400000" dist="19050">
              <a:srgbClr val="000000">
                <a:alpha val="50000"/>
              </a:srgbClr>
            </a:outerShdw>
          </a:effectLst>
        </p:spPr>
      </p:pic>
      <p:pic>
        <p:nvPicPr>
          <p:cNvPr id="388" name="Google Shape;388;p18"/>
          <p:cNvPicPr preferRelativeResize="0"/>
          <p:nvPr/>
        </p:nvPicPr>
        <p:blipFill>
          <a:blip r:embed="rId7">
            <a:alphaModFix/>
          </a:blip>
          <a:stretch>
            <a:fillRect/>
          </a:stretch>
        </p:blipFill>
        <p:spPr>
          <a:xfrm>
            <a:off x="-821525" y="2125800"/>
            <a:ext cx="829476" cy="211801"/>
          </a:xfrm>
          <a:prstGeom prst="rect">
            <a:avLst/>
          </a:prstGeom>
          <a:noFill/>
          <a:ln>
            <a:noFill/>
          </a:ln>
          <a:effectLst>
            <a:outerShdw blurRad="57150" rotWithShape="0" algn="bl" dir="5400000" dist="19050">
              <a:srgbClr val="000000">
                <a:alpha val="50000"/>
              </a:srgbClr>
            </a:outerShdw>
          </a:effectLst>
        </p:spPr>
      </p:pic>
      <p:pic>
        <p:nvPicPr>
          <p:cNvPr id="389" name="Google Shape;389;p18"/>
          <p:cNvPicPr preferRelativeResize="0"/>
          <p:nvPr/>
        </p:nvPicPr>
        <p:blipFill>
          <a:blip r:embed="rId7">
            <a:alphaModFix/>
          </a:blip>
          <a:stretch>
            <a:fillRect/>
          </a:stretch>
        </p:blipFill>
        <p:spPr>
          <a:xfrm>
            <a:off x="-821525" y="2248500"/>
            <a:ext cx="829476" cy="211801"/>
          </a:xfrm>
          <a:prstGeom prst="rect">
            <a:avLst/>
          </a:prstGeom>
          <a:noFill/>
          <a:ln>
            <a:noFill/>
          </a:ln>
          <a:effectLst>
            <a:outerShdw blurRad="57150" rotWithShape="0" algn="bl" dir="5400000" dist="19050">
              <a:srgbClr val="000000">
                <a:alpha val="50000"/>
              </a:srgbClr>
            </a:outerShdw>
          </a:effectLst>
        </p:spPr>
      </p:pic>
      <p:pic>
        <p:nvPicPr>
          <p:cNvPr id="390" name="Google Shape;390;p18"/>
          <p:cNvPicPr preferRelativeResize="0"/>
          <p:nvPr/>
        </p:nvPicPr>
        <p:blipFill>
          <a:blip r:embed="rId7">
            <a:alphaModFix/>
          </a:blip>
          <a:stretch>
            <a:fillRect/>
          </a:stretch>
        </p:blipFill>
        <p:spPr>
          <a:xfrm>
            <a:off x="-821525" y="2400900"/>
            <a:ext cx="829476" cy="211801"/>
          </a:xfrm>
          <a:prstGeom prst="rect">
            <a:avLst/>
          </a:prstGeom>
          <a:noFill/>
          <a:ln>
            <a:noFill/>
          </a:ln>
          <a:effectLst>
            <a:outerShdw blurRad="57150" rotWithShape="0" algn="bl" dir="5400000" dist="19050">
              <a:srgbClr val="000000">
                <a:alpha val="50000"/>
              </a:srgbClr>
            </a:outerShdw>
          </a:effectLst>
        </p:spPr>
      </p:pic>
      <p:pic>
        <p:nvPicPr>
          <p:cNvPr id="391" name="Google Shape;391;p18"/>
          <p:cNvPicPr preferRelativeResize="0"/>
          <p:nvPr/>
        </p:nvPicPr>
        <p:blipFill>
          <a:blip r:embed="rId7">
            <a:alphaModFix/>
          </a:blip>
          <a:stretch>
            <a:fillRect/>
          </a:stretch>
        </p:blipFill>
        <p:spPr>
          <a:xfrm>
            <a:off x="-1805725" y="1456800"/>
            <a:ext cx="829476" cy="211801"/>
          </a:xfrm>
          <a:prstGeom prst="rect">
            <a:avLst/>
          </a:prstGeom>
          <a:noFill/>
          <a:ln>
            <a:noFill/>
          </a:ln>
          <a:effectLst>
            <a:outerShdw blurRad="57150" rotWithShape="0" algn="bl" dir="5400000" dist="19050">
              <a:srgbClr val="000000">
                <a:alpha val="50000"/>
              </a:srgbClr>
            </a:outerShdw>
          </a:effectLst>
        </p:spPr>
      </p:pic>
      <p:pic>
        <p:nvPicPr>
          <p:cNvPr id="392" name="Google Shape;392;p18"/>
          <p:cNvPicPr preferRelativeResize="0"/>
          <p:nvPr/>
        </p:nvPicPr>
        <p:blipFill>
          <a:blip r:embed="rId7">
            <a:alphaModFix/>
          </a:blip>
          <a:stretch>
            <a:fillRect/>
          </a:stretch>
        </p:blipFill>
        <p:spPr>
          <a:xfrm>
            <a:off x="-1743550" y="1533000"/>
            <a:ext cx="829476" cy="211801"/>
          </a:xfrm>
          <a:prstGeom prst="rect">
            <a:avLst/>
          </a:prstGeom>
          <a:noFill/>
          <a:ln>
            <a:noFill/>
          </a:ln>
          <a:effectLst>
            <a:outerShdw blurRad="57150" rotWithShape="0" algn="bl" dir="5400000" dist="19050">
              <a:srgbClr val="000000">
                <a:alpha val="50000"/>
              </a:srgbClr>
            </a:outerShdw>
          </a:effectLst>
        </p:spPr>
      </p:pic>
      <p:pic>
        <p:nvPicPr>
          <p:cNvPr id="393" name="Google Shape;393;p18"/>
          <p:cNvPicPr preferRelativeResize="0"/>
          <p:nvPr/>
        </p:nvPicPr>
        <p:blipFill>
          <a:blip r:embed="rId7">
            <a:alphaModFix/>
          </a:blip>
          <a:stretch>
            <a:fillRect/>
          </a:stretch>
        </p:blipFill>
        <p:spPr>
          <a:xfrm>
            <a:off x="-1743550" y="1801325"/>
            <a:ext cx="829476" cy="211801"/>
          </a:xfrm>
          <a:prstGeom prst="rect">
            <a:avLst/>
          </a:prstGeom>
          <a:noFill/>
          <a:ln>
            <a:noFill/>
          </a:ln>
          <a:effectLst>
            <a:outerShdw blurRad="57150" rotWithShape="0" algn="bl" dir="5400000" dist="19050">
              <a:srgbClr val="000000">
                <a:alpha val="50000"/>
              </a:srgbClr>
            </a:outerShdw>
          </a:effectLst>
        </p:spPr>
      </p:pic>
      <p:pic>
        <p:nvPicPr>
          <p:cNvPr id="394" name="Google Shape;394;p18"/>
          <p:cNvPicPr preferRelativeResize="0"/>
          <p:nvPr/>
        </p:nvPicPr>
        <p:blipFill>
          <a:blip r:embed="rId7">
            <a:alphaModFix/>
          </a:blip>
          <a:stretch>
            <a:fillRect/>
          </a:stretch>
        </p:blipFill>
        <p:spPr>
          <a:xfrm>
            <a:off x="-1743550" y="1668600"/>
            <a:ext cx="829476" cy="211801"/>
          </a:xfrm>
          <a:prstGeom prst="rect">
            <a:avLst/>
          </a:prstGeom>
          <a:noFill/>
          <a:ln>
            <a:noFill/>
          </a:ln>
          <a:effectLst>
            <a:outerShdw blurRad="57150" rotWithShape="0" algn="bl" dir="5400000" dist="19050">
              <a:srgbClr val="000000">
                <a:alpha val="50000"/>
              </a:srgbClr>
            </a:outerShdw>
          </a:effectLst>
        </p:spPr>
      </p:pic>
      <p:pic>
        <p:nvPicPr>
          <p:cNvPr id="395" name="Google Shape;395;p18"/>
          <p:cNvPicPr preferRelativeResize="0"/>
          <p:nvPr/>
        </p:nvPicPr>
        <p:blipFill>
          <a:blip r:embed="rId7">
            <a:alphaModFix/>
          </a:blip>
          <a:stretch>
            <a:fillRect/>
          </a:stretch>
        </p:blipFill>
        <p:spPr>
          <a:xfrm>
            <a:off x="-1805725" y="1880400"/>
            <a:ext cx="829476" cy="211801"/>
          </a:xfrm>
          <a:prstGeom prst="rect">
            <a:avLst/>
          </a:prstGeom>
          <a:noFill/>
          <a:ln>
            <a:noFill/>
          </a:ln>
          <a:effectLst>
            <a:outerShdw blurRad="57150" rotWithShape="0" algn="bl" dir="5400000" dist="19050">
              <a:srgbClr val="000000">
                <a:alpha val="50000"/>
              </a:srgbClr>
            </a:outerShdw>
          </a:effectLst>
        </p:spPr>
      </p:pic>
      <p:pic>
        <p:nvPicPr>
          <p:cNvPr id="396" name="Google Shape;396;p18"/>
          <p:cNvPicPr preferRelativeResize="0"/>
          <p:nvPr/>
        </p:nvPicPr>
        <p:blipFill>
          <a:blip r:embed="rId7">
            <a:alphaModFix/>
          </a:blip>
          <a:stretch>
            <a:fillRect/>
          </a:stretch>
        </p:blipFill>
        <p:spPr>
          <a:xfrm>
            <a:off x="-1743550" y="1973400"/>
            <a:ext cx="829476" cy="211801"/>
          </a:xfrm>
          <a:prstGeom prst="rect">
            <a:avLst/>
          </a:prstGeom>
          <a:noFill/>
          <a:ln>
            <a:noFill/>
          </a:ln>
          <a:effectLst>
            <a:outerShdw blurRad="57150" rotWithShape="0" algn="bl" dir="5400000" dist="19050">
              <a:srgbClr val="000000">
                <a:alpha val="50000"/>
              </a:srgbClr>
            </a:outerShdw>
          </a:effectLst>
        </p:spPr>
      </p:pic>
      <p:pic>
        <p:nvPicPr>
          <p:cNvPr id="397" name="Google Shape;397;p18"/>
          <p:cNvPicPr preferRelativeResize="0"/>
          <p:nvPr/>
        </p:nvPicPr>
        <p:blipFill>
          <a:blip r:embed="rId7">
            <a:alphaModFix/>
          </a:blip>
          <a:stretch>
            <a:fillRect/>
          </a:stretch>
        </p:blipFill>
        <p:spPr>
          <a:xfrm>
            <a:off x="-1697275" y="2155500"/>
            <a:ext cx="829476" cy="211801"/>
          </a:xfrm>
          <a:prstGeom prst="rect">
            <a:avLst/>
          </a:prstGeom>
          <a:noFill/>
          <a:ln>
            <a:noFill/>
          </a:ln>
          <a:effectLst>
            <a:outerShdw blurRad="57150" rotWithShape="0" algn="bl" dir="5400000" dist="19050">
              <a:srgbClr val="000000">
                <a:alpha val="50000"/>
              </a:srgbClr>
            </a:outerShdw>
          </a:effectLst>
        </p:spPr>
      </p:pic>
      <p:pic>
        <p:nvPicPr>
          <p:cNvPr id="398" name="Google Shape;398;p18"/>
          <p:cNvPicPr preferRelativeResize="0"/>
          <p:nvPr/>
        </p:nvPicPr>
        <p:blipFill>
          <a:blip r:embed="rId7">
            <a:alphaModFix/>
          </a:blip>
          <a:stretch>
            <a:fillRect/>
          </a:stretch>
        </p:blipFill>
        <p:spPr>
          <a:xfrm>
            <a:off x="-1697275" y="2155500"/>
            <a:ext cx="829476" cy="211801"/>
          </a:xfrm>
          <a:prstGeom prst="rect">
            <a:avLst/>
          </a:prstGeom>
          <a:noFill/>
          <a:ln>
            <a:noFill/>
          </a:ln>
          <a:effectLst>
            <a:outerShdw blurRad="57150" rotWithShape="0" algn="bl" dir="5400000" dist="19050">
              <a:srgbClr val="000000">
                <a:alpha val="50000"/>
              </a:srgbClr>
            </a:outerShdw>
          </a:effectLst>
        </p:spPr>
      </p:pic>
      <p:pic>
        <p:nvPicPr>
          <p:cNvPr id="399" name="Google Shape;399;p18"/>
          <p:cNvPicPr preferRelativeResize="0"/>
          <p:nvPr/>
        </p:nvPicPr>
        <p:blipFill>
          <a:blip r:embed="rId7">
            <a:alphaModFix/>
          </a:blip>
          <a:stretch>
            <a:fillRect/>
          </a:stretch>
        </p:blipFill>
        <p:spPr>
          <a:xfrm>
            <a:off x="-1697275" y="2278200"/>
            <a:ext cx="829476" cy="211801"/>
          </a:xfrm>
          <a:prstGeom prst="rect">
            <a:avLst/>
          </a:prstGeom>
          <a:noFill/>
          <a:ln>
            <a:noFill/>
          </a:ln>
          <a:effectLst>
            <a:outerShdw blurRad="57150" rotWithShape="0" algn="bl" dir="5400000" dist="19050">
              <a:srgbClr val="000000">
                <a:alpha val="50000"/>
              </a:srgbClr>
            </a:outerShdw>
          </a:effectLst>
        </p:spPr>
      </p:pic>
      <p:pic>
        <p:nvPicPr>
          <p:cNvPr id="400" name="Google Shape;400;p18"/>
          <p:cNvPicPr preferRelativeResize="0"/>
          <p:nvPr/>
        </p:nvPicPr>
        <p:blipFill>
          <a:blip r:embed="rId7">
            <a:alphaModFix/>
          </a:blip>
          <a:stretch>
            <a:fillRect/>
          </a:stretch>
        </p:blipFill>
        <p:spPr>
          <a:xfrm>
            <a:off x="-1697275" y="2430600"/>
            <a:ext cx="829476" cy="211801"/>
          </a:xfrm>
          <a:prstGeom prst="rect">
            <a:avLst/>
          </a:prstGeom>
          <a:noFill/>
          <a:ln>
            <a:noFill/>
          </a:ln>
          <a:effectLst>
            <a:outerShdw blurRad="57150" rotWithShape="0" algn="bl" dir="5400000" dist="19050">
              <a:srgbClr val="000000">
                <a:alpha val="50000"/>
              </a:srgbClr>
            </a:outerShdw>
          </a:effectLst>
        </p:spPr>
      </p:pic>
      <p:pic>
        <p:nvPicPr>
          <p:cNvPr id="401" name="Google Shape;401;p18"/>
          <p:cNvPicPr preferRelativeResize="0"/>
          <p:nvPr/>
        </p:nvPicPr>
        <p:blipFill>
          <a:blip r:embed="rId7">
            <a:alphaModFix/>
          </a:blip>
          <a:stretch>
            <a:fillRect/>
          </a:stretch>
        </p:blipFill>
        <p:spPr>
          <a:xfrm>
            <a:off x="-2681475" y="1456800"/>
            <a:ext cx="829476" cy="211801"/>
          </a:xfrm>
          <a:prstGeom prst="rect">
            <a:avLst/>
          </a:prstGeom>
          <a:noFill/>
          <a:ln>
            <a:noFill/>
          </a:ln>
          <a:effectLst>
            <a:outerShdw blurRad="57150" rotWithShape="0" algn="bl" dir="5400000" dist="19050">
              <a:srgbClr val="000000">
                <a:alpha val="50000"/>
              </a:srgbClr>
            </a:outerShdw>
          </a:effectLst>
        </p:spPr>
      </p:pic>
      <p:pic>
        <p:nvPicPr>
          <p:cNvPr id="402" name="Google Shape;402;p18"/>
          <p:cNvPicPr preferRelativeResize="0"/>
          <p:nvPr/>
        </p:nvPicPr>
        <p:blipFill>
          <a:blip r:embed="rId7">
            <a:alphaModFix/>
          </a:blip>
          <a:stretch>
            <a:fillRect/>
          </a:stretch>
        </p:blipFill>
        <p:spPr>
          <a:xfrm>
            <a:off x="-2619300" y="1533000"/>
            <a:ext cx="829476" cy="211801"/>
          </a:xfrm>
          <a:prstGeom prst="rect">
            <a:avLst/>
          </a:prstGeom>
          <a:noFill/>
          <a:ln>
            <a:noFill/>
          </a:ln>
          <a:effectLst>
            <a:outerShdw blurRad="57150" rotWithShape="0" algn="bl" dir="5400000" dist="19050">
              <a:srgbClr val="000000">
                <a:alpha val="50000"/>
              </a:srgbClr>
            </a:outerShdw>
          </a:effectLst>
        </p:spPr>
      </p:pic>
      <p:pic>
        <p:nvPicPr>
          <p:cNvPr id="403" name="Google Shape;403;p18"/>
          <p:cNvPicPr preferRelativeResize="0"/>
          <p:nvPr/>
        </p:nvPicPr>
        <p:blipFill>
          <a:blip r:embed="rId7">
            <a:alphaModFix/>
          </a:blip>
          <a:stretch>
            <a:fillRect/>
          </a:stretch>
        </p:blipFill>
        <p:spPr>
          <a:xfrm>
            <a:off x="-2619300" y="1801325"/>
            <a:ext cx="829476" cy="211801"/>
          </a:xfrm>
          <a:prstGeom prst="rect">
            <a:avLst/>
          </a:prstGeom>
          <a:noFill/>
          <a:ln>
            <a:noFill/>
          </a:ln>
          <a:effectLst>
            <a:outerShdw blurRad="57150" rotWithShape="0" algn="bl" dir="5400000" dist="19050">
              <a:srgbClr val="000000">
                <a:alpha val="50000"/>
              </a:srgbClr>
            </a:outerShdw>
          </a:effectLst>
        </p:spPr>
      </p:pic>
      <p:pic>
        <p:nvPicPr>
          <p:cNvPr id="404" name="Google Shape;404;p18"/>
          <p:cNvPicPr preferRelativeResize="0"/>
          <p:nvPr/>
        </p:nvPicPr>
        <p:blipFill>
          <a:blip r:embed="rId7">
            <a:alphaModFix/>
          </a:blip>
          <a:stretch>
            <a:fillRect/>
          </a:stretch>
        </p:blipFill>
        <p:spPr>
          <a:xfrm>
            <a:off x="-2619300" y="1668600"/>
            <a:ext cx="829476" cy="211801"/>
          </a:xfrm>
          <a:prstGeom prst="rect">
            <a:avLst/>
          </a:prstGeom>
          <a:noFill/>
          <a:ln>
            <a:noFill/>
          </a:ln>
          <a:effectLst>
            <a:outerShdw blurRad="57150" rotWithShape="0" algn="bl" dir="5400000" dist="19050">
              <a:srgbClr val="000000">
                <a:alpha val="50000"/>
              </a:srgbClr>
            </a:outerShdw>
          </a:effectLst>
        </p:spPr>
      </p:pic>
      <p:pic>
        <p:nvPicPr>
          <p:cNvPr id="405" name="Google Shape;405;p18"/>
          <p:cNvPicPr preferRelativeResize="0"/>
          <p:nvPr/>
        </p:nvPicPr>
        <p:blipFill>
          <a:blip r:embed="rId7">
            <a:alphaModFix/>
          </a:blip>
          <a:stretch>
            <a:fillRect/>
          </a:stretch>
        </p:blipFill>
        <p:spPr>
          <a:xfrm>
            <a:off x="-2681475" y="1880400"/>
            <a:ext cx="829476" cy="211801"/>
          </a:xfrm>
          <a:prstGeom prst="rect">
            <a:avLst/>
          </a:prstGeom>
          <a:noFill/>
          <a:ln>
            <a:noFill/>
          </a:ln>
          <a:effectLst>
            <a:outerShdw blurRad="57150" rotWithShape="0" algn="bl" dir="5400000" dist="19050">
              <a:srgbClr val="000000">
                <a:alpha val="50000"/>
              </a:srgbClr>
            </a:outerShdw>
          </a:effectLst>
        </p:spPr>
      </p:pic>
      <p:pic>
        <p:nvPicPr>
          <p:cNvPr id="406" name="Google Shape;406;p18"/>
          <p:cNvPicPr preferRelativeResize="0"/>
          <p:nvPr/>
        </p:nvPicPr>
        <p:blipFill>
          <a:blip r:embed="rId7">
            <a:alphaModFix/>
          </a:blip>
          <a:stretch>
            <a:fillRect/>
          </a:stretch>
        </p:blipFill>
        <p:spPr>
          <a:xfrm>
            <a:off x="-2619300" y="1973400"/>
            <a:ext cx="829476" cy="211801"/>
          </a:xfrm>
          <a:prstGeom prst="rect">
            <a:avLst/>
          </a:prstGeom>
          <a:noFill/>
          <a:ln>
            <a:noFill/>
          </a:ln>
          <a:effectLst>
            <a:outerShdw blurRad="57150" rotWithShape="0" algn="bl" dir="5400000" dist="19050">
              <a:srgbClr val="000000">
                <a:alpha val="50000"/>
              </a:srgbClr>
            </a:outerShdw>
          </a:effectLst>
        </p:spPr>
      </p:pic>
      <p:pic>
        <p:nvPicPr>
          <p:cNvPr id="407" name="Google Shape;407;p18"/>
          <p:cNvPicPr preferRelativeResize="0"/>
          <p:nvPr/>
        </p:nvPicPr>
        <p:blipFill>
          <a:blip r:embed="rId7">
            <a:alphaModFix/>
          </a:blip>
          <a:stretch>
            <a:fillRect/>
          </a:stretch>
        </p:blipFill>
        <p:spPr>
          <a:xfrm>
            <a:off x="-2573025" y="2155500"/>
            <a:ext cx="829476" cy="211801"/>
          </a:xfrm>
          <a:prstGeom prst="rect">
            <a:avLst/>
          </a:prstGeom>
          <a:noFill/>
          <a:ln>
            <a:noFill/>
          </a:ln>
          <a:effectLst>
            <a:outerShdw blurRad="57150" rotWithShape="0" algn="bl" dir="5400000" dist="19050">
              <a:srgbClr val="000000">
                <a:alpha val="50000"/>
              </a:srgbClr>
            </a:outerShdw>
          </a:effectLst>
        </p:spPr>
      </p:pic>
      <p:pic>
        <p:nvPicPr>
          <p:cNvPr id="408" name="Google Shape;408;p18"/>
          <p:cNvPicPr preferRelativeResize="0"/>
          <p:nvPr/>
        </p:nvPicPr>
        <p:blipFill>
          <a:blip r:embed="rId7">
            <a:alphaModFix/>
          </a:blip>
          <a:stretch>
            <a:fillRect/>
          </a:stretch>
        </p:blipFill>
        <p:spPr>
          <a:xfrm>
            <a:off x="-2573025" y="2155500"/>
            <a:ext cx="829476" cy="211801"/>
          </a:xfrm>
          <a:prstGeom prst="rect">
            <a:avLst/>
          </a:prstGeom>
          <a:noFill/>
          <a:ln>
            <a:noFill/>
          </a:ln>
          <a:effectLst>
            <a:outerShdw blurRad="57150" rotWithShape="0" algn="bl" dir="5400000" dist="19050">
              <a:srgbClr val="000000">
                <a:alpha val="50000"/>
              </a:srgbClr>
            </a:outerShdw>
          </a:effectLst>
        </p:spPr>
      </p:pic>
      <p:pic>
        <p:nvPicPr>
          <p:cNvPr id="409" name="Google Shape;409;p18"/>
          <p:cNvPicPr preferRelativeResize="0"/>
          <p:nvPr/>
        </p:nvPicPr>
        <p:blipFill>
          <a:blip r:embed="rId7">
            <a:alphaModFix/>
          </a:blip>
          <a:stretch>
            <a:fillRect/>
          </a:stretch>
        </p:blipFill>
        <p:spPr>
          <a:xfrm>
            <a:off x="-2573025" y="2278200"/>
            <a:ext cx="829476" cy="211801"/>
          </a:xfrm>
          <a:prstGeom prst="rect">
            <a:avLst/>
          </a:prstGeom>
          <a:noFill/>
          <a:ln>
            <a:noFill/>
          </a:ln>
          <a:effectLst>
            <a:outerShdw blurRad="57150" rotWithShape="0" algn="bl" dir="5400000" dist="19050">
              <a:srgbClr val="000000">
                <a:alpha val="50000"/>
              </a:srgbClr>
            </a:outerShdw>
          </a:effectLst>
        </p:spPr>
      </p:pic>
      <p:pic>
        <p:nvPicPr>
          <p:cNvPr id="410" name="Google Shape;410;p18"/>
          <p:cNvPicPr preferRelativeResize="0"/>
          <p:nvPr/>
        </p:nvPicPr>
        <p:blipFill>
          <a:blip r:embed="rId7">
            <a:alphaModFix/>
          </a:blip>
          <a:stretch>
            <a:fillRect/>
          </a:stretch>
        </p:blipFill>
        <p:spPr>
          <a:xfrm>
            <a:off x="-2573025" y="2430600"/>
            <a:ext cx="829476" cy="211801"/>
          </a:xfrm>
          <a:prstGeom prst="rect">
            <a:avLst/>
          </a:prstGeom>
          <a:noFill/>
          <a:ln>
            <a:noFill/>
          </a:ln>
          <a:effectLst>
            <a:outerShdw blurRad="57150" rotWithShape="0" algn="bl" dir="5400000" dist="19050">
              <a:srgbClr val="000000">
                <a:alpha val="50000"/>
              </a:srgbClr>
            </a:outerShdw>
          </a:effectLst>
        </p:spPr>
      </p:pic>
      <p:pic>
        <p:nvPicPr>
          <p:cNvPr id="411" name="Google Shape;411;p18"/>
          <p:cNvPicPr preferRelativeResize="0"/>
          <p:nvPr/>
        </p:nvPicPr>
        <p:blipFill>
          <a:blip r:embed="rId7">
            <a:alphaModFix/>
          </a:blip>
          <a:stretch>
            <a:fillRect/>
          </a:stretch>
        </p:blipFill>
        <p:spPr>
          <a:xfrm>
            <a:off x="-992150" y="2980800"/>
            <a:ext cx="829476" cy="211801"/>
          </a:xfrm>
          <a:prstGeom prst="rect">
            <a:avLst/>
          </a:prstGeom>
          <a:noFill/>
          <a:ln>
            <a:noFill/>
          </a:ln>
          <a:effectLst>
            <a:outerShdw blurRad="57150" rotWithShape="0" algn="bl" dir="5400000" dist="19050">
              <a:srgbClr val="000000">
                <a:alpha val="50000"/>
              </a:srgbClr>
            </a:outerShdw>
          </a:effectLst>
        </p:spPr>
      </p:pic>
      <p:pic>
        <p:nvPicPr>
          <p:cNvPr id="412" name="Google Shape;412;p18"/>
          <p:cNvPicPr preferRelativeResize="0"/>
          <p:nvPr/>
        </p:nvPicPr>
        <p:blipFill>
          <a:blip r:embed="rId7">
            <a:alphaModFix/>
          </a:blip>
          <a:stretch>
            <a:fillRect/>
          </a:stretch>
        </p:blipFill>
        <p:spPr>
          <a:xfrm>
            <a:off x="-929975" y="3057000"/>
            <a:ext cx="829476" cy="211801"/>
          </a:xfrm>
          <a:prstGeom prst="rect">
            <a:avLst/>
          </a:prstGeom>
          <a:noFill/>
          <a:ln>
            <a:noFill/>
          </a:ln>
          <a:effectLst>
            <a:outerShdw blurRad="57150" rotWithShape="0" algn="bl" dir="5400000" dist="19050">
              <a:srgbClr val="000000">
                <a:alpha val="50000"/>
              </a:srgbClr>
            </a:outerShdw>
          </a:effectLst>
        </p:spPr>
      </p:pic>
      <p:pic>
        <p:nvPicPr>
          <p:cNvPr id="413" name="Google Shape;413;p18"/>
          <p:cNvPicPr preferRelativeResize="0"/>
          <p:nvPr/>
        </p:nvPicPr>
        <p:blipFill>
          <a:blip r:embed="rId7">
            <a:alphaModFix/>
          </a:blip>
          <a:stretch>
            <a:fillRect/>
          </a:stretch>
        </p:blipFill>
        <p:spPr>
          <a:xfrm>
            <a:off x="-929975" y="3325325"/>
            <a:ext cx="829476" cy="211801"/>
          </a:xfrm>
          <a:prstGeom prst="rect">
            <a:avLst/>
          </a:prstGeom>
          <a:noFill/>
          <a:ln>
            <a:noFill/>
          </a:ln>
          <a:effectLst>
            <a:outerShdw blurRad="57150" rotWithShape="0" algn="bl" dir="5400000" dist="19050">
              <a:srgbClr val="000000">
                <a:alpha val="50000"/>
              </a:srgbClr>
            </a:outerShdw>
          </a:effectLst>
        </p:spPr>
      </p:pic>
      <p:pic>
        <p:nvPicPr>
          <p:cNvPr id="414" name="Google Shape;414;p18"/>
          <p:cNvPicPr preferRelativeResize="0"/>
          <p:nvPr/>
        </p:nvPicPr>
        <p:blipFill>
          <a:blip r:embed="rId7">
            <a:alphaModFix/>
          </a:blip>
          <a:stretch>
            <a:fillRect/>
          </a:stretch>
        </p:blipFill>
        <p:spPr>
          <a:xfrm>
            <a:off x="-929975" y="3192600"/>
            <a:ext cx="829476" cy="211801"/>
          </a:xfrm>
          <a:prstGeom prst="rect">
            <a:avLst/>
          </a:prstGeom>
          <a:noFill/>
          <a:ln>
            <a:noFill/>
          </a:ln>
          <a:effectLst>
            <a:outerShdw blurRad="57150" rotWithShape="0" algn="bl" dir="5400000" dist="19050">
              <a:srgbClr val="000000">
                <a:alpha val="50000"/>
              </a:srgbClr>
            </a:outerShdw>
          </a:effectLst>
        </p:spPr>
      </p:pic>
      <p:pic>
        <p:nvPicPr>
          <p:cNvPr id="415" name="Google Shape;415;p18"/>
          <p:cNvPicPr preferRelativeResize="0"/>
          <p:nvPr/>
        </p:nvPicPr>
        <p:blipFill>
          <a:blip r:embed="rId7">
            <a:alphaModFix/>
          </a:blip>
          <a:stretch>
            <a:fillRect/>
          </a:stretch>
        </p:blipFill>
        <p:spPr>
          <a:xfrm>
            <a:off x="-992150" y="3404400"/>
            <a:ext cx="829476" cy="211801"/>
          </a:xfrm>
          <a:prstGeom prst="rect">
            <a:avLst/>
          </a:prstGeom>
          <a:noFill/>
          <a:ln>
            <a:noFill/>
          </a:ln>
          <a:effectLst>
            <a:outerShdw blurRad="57150" rotWithShape="0" algn="bl" dir="5400000" dist="19050">
              <a:srgbClr val="000000">
                <a:alpha val="50000"/>
              </a:srgbClr>
            </a:outerShdw>
          </a:effectLst>
        </p:spPr>
      </p:pic>
      <p:pic>
        <p:nvPicPr>
          <p:cNvPr id="416" name="Google Shape;416;p18"/>
          <p:cNvPicPr preferRelativeResize="0"/>
          <p:nvPr/>
        </p:nvPicPr>
        <p:blipFill>
          <a:blip r:embed="rId7">
            <a:alphaModFix/>
          </a:blip>
          <a:stretch>
            <a:fillRect/>
          </a:stretch>
        </p:blipFill>
        <p:spPr>
          <a:xfrm>
            <a:off x="-929975" y="3497400"/>
            <a:ext cx="829476" cy="211801"/>
          </a:xfrm>
          <a:prstGeom prst="rect">
            <a:avLst/>
          </a:prstGeom>
          <a:noFill/>
          <a:ln>
            <a:noFill/>
          </a:ln>
          <a:effectLst>
            <a:outerShdw blurRad="57150" rotWithShape="0" algn="bl" dir="5400000" dist="19050">
              <a:srgbClr val="000000">
                <a:alpha val="50000"/>
              </a:srgbClr>
            </a:outerShdw>
          </a:effectLst>
        </p:spPr>
      </p:pic>
      <p:pic>
        <p:nvPicPr>
          <p:cNvPr id="417" name="Google Shape;417;p18"/>
          <p:cNvPicPr preferRelativeResize="0"/>
          <p:nvPr/>
        </p:nvPicPr>
        <p:blipFill>
          <a:blip r:embed="rId7">
            <a:alphaModFix/>
          </a:blip>
          <a:stretch>
            <a:fillRect/>
          </a:stretch>
        </p:blipFill>
        <p:spPr>
          <a:xfrm>
            <a:off x="-883700" y="3679500"/>
            <a:ext cx="829476" cy="211801"/>
          </a:xfrm>
          <a:prstGeom prst="rect">
            <a:avLst/>
          </a:prstGeom>
          <a:noFill/>
          <a:ln>
            <a:noFill/>
          </a:ln>
          <a:effectLst>
            <a:outerShdw blurRad="57150" rotWithShape="0" algn="bl" dir="5400000" dist="19050">
              <a:srgbClr val="000000">
                <a:alpha val="50000"/>
              </a:srgbClr>
            </a:outerShdw>
          </a:effectLst>
        </p:spPr>
      </p:pic>
      <p:pic>
        <p:nvPicPr>
          <p:cNvPr id="418" name="Google Shape;418;p18"/>
          <p:cNvPicPr preferRelativeResize="0"/>
          <p:nvPr/>
        </p:nvPicPr>
        <p:blipFill>
          <a:blip r:embed="rId7">
            <a:alphaModFix/>
          </a:blip>
          <a:stretch>
            <a:fillRect/>
          </a:stretch>
        </p:blipFill>
        <p:spPr>
          <a:xfrm>
            <a:off x="-883700" y="3679500"/>
            <a:ext cx="829476" cy="211801"/>
          </a:xfrm>
          <a:prstGeom prst="rect">
            <a:avLst/>
          </a:prstGeom>
          <a:noFill/>
          <a:ln>
            <a:noFill/>
          </a:ln>
          <a:effectLst>
            <a:outerShdw blurRad="57150" rotWithShape="0" algn="bl" dir="5400000" dist="19050">
              <a:srgbClr val="000000">
                <a:alpha val="50000"/>
              </a:srgbClr>
            </a:outerShdw>
          </a:effectLst>
        </p:spPr>
      </p:pic>
      <p:pic>
        <p:nvPicPr>
          <p:cNvPr id="419" name="Google Shape;419;p18"/>
          <p:cNvPicPr preferRelativeResize="0"/>
          <p:nvPr/>
        </p:nvPicPr>
        <p:blipFill>
          <a:blip r:embed="rId7">
            <a:alphaModFix/>
          </a:blip>
          <a:stretch>
            <a:fillRect/>
          </a:stretch>
        </p:blipFill>
        <p:spPr>
          <a:xfrm>
            <a:off x="-883700" y="3802200"/>
            <a:ext cx="829476" cy="211801"/>
          </a:xfrm>
          <a:prstGeom prst="rect">
            <a:avLst/>
          </a:prstGeom>
          <a:noFill/>
          <a:ln>
            <a:noFill/>
          </a:ln>
          <a:effectLst>
            <a:outerShdw blurRad="57150" rotWithShape="0" algn="bl" dir="5400000" dist="19050">
              <a:srgbClr val="000000">
                <a:alpha val="50000"/>
              </a:srgbClr>
            </a:outerShdw>
          </a:effectLst>
        </p:spPr>
      </p:pic>
      <p:pic>
        <p:nvPicPr>
          <p:cNvPr id="420" name="Google Shape;420;p18"/>
          <p:cNvPicPr preferRelativeResize="0"/>
          <p:nvPr/>
        </p:nvPicPr>
        <p:blipFill>
          <a:blip r:embed="rId7">
            <a:alphaModFix/>
          </a:blip>
          <a:stretch>
            <a:fillRect/>
          </a:stretch>
        </p:blipFill>
        <p:spPr>
          <a:xfrm>
            <a:off x="-883700" y="3954600"/>
            <a:ext cx="829476" cy="211801"/>
          </a:xfrm>
          <a:prstGeom prst="rect">
            <a:avLst/>
          </a:prstGeom>
          <a:noFill/>
          <a:ln>
            <a:noFill/>
          </a:ln>
          <a:effectLst>
            <a:outerShdw blurRad="57150" rotWithShape="0" algn="bl" dir="5400000" dist="19050">
              <a:srgbClr val="000000">
                <a:alpha val="50000"/>
              </a:srgbClr>
            </a:outerShdw>
          </a:effectLst>
        </p:spPr>
      </p:pic>
      <p:pic>
        <p:nvPicPr>
          <p:cNvPr id="421" name="Google Shape;421;p18"/>
          <p:cNvPicPr preferRelativeResize="0"/>
          <p:nvPr/>
        </p:nvPicPr>
        <p:blipFill>
          <a:blip r:embed="rId7">
            <a:alphaModFix/>
          </a:blip>
          <a:stretch>
            <a:fillRect/>
          </a:stretch>
        </p:blipFill>
        <p:spPr>
          <a:xfrm>
            <a:off x="-1867900" y="3010500"/>
            <a:ext cx="829476" cy="211801"/>
          </a:xfrm>
          <a:prstGeom prst="rect">
            <a:avLst/>
          </a:prstGeom>
          <a:noFill/>
          <a:ln>
            <a:noFill/>
          </a:ln>
          <a:effectLst>
            <a:outerShdw blurRad="57150" rotWithShape="0" algn="bl" dir="5400000" dist="19050">
              <a:srgbClr val="000000">
                <a:alpha val="50000"/>
              </a:srgbClr>
            </a:outerShdw>
          </a:effectLst>
        </p:spPr>
      </p:pic>
      <p:pic>
        <p:nvPicPr>
          <p:cNvPr id="422" name="Google Shape;422;p18"/>
          <p:cNvPicPr preferRelativeResize="0"/>
          <p:nvPr/>
        </p:nvPicPr>
        <p:blipFill>
          <a:blip r:embed="rId7">
            <a:alphaModFix/>
          </a:blip>
          <a:stretch>
            <a:fillRect/>
          </a:stretch>
        </p:blipFill>
        <p:spPr>
          <a:xfrm>
            <a:off x="-1805725" y="3086700"/>
            <a:ext cx="829476" cy="211801"/>
          </a:xfrm>
          <a:prstGeom prst="rect">
            <a:avLst/>
          </a:prstGeom>
          <a:noFill/>
          <a:ln>
            <a:noFill/>
          </a:ln>
          <a:effectLst>
            <a:outerShdw blurRad="57150" rotWithShape="0" algn="bl" dir="5400000" dist="19050">
              <a:srgbClr val="000000">
                <a:alpha val="50000"/>
              </a:srgbClr>
            </a:outerShdw>
          </a:effectLst>
        </p:spPr>
      </p:pic>
      <p:pic>
        <p:nvPicPr>
          <p:cNvPr id="423" name="Google Shape;423;p18"/>
          <p:cNvPicPr preferRelativeResize="0"/>
          <p:nvPr/>
        </p:nvPicPr>
        <p:blipFill>
          <a:blip r:embed="rId7">
            <a:alphaModFix/>
          </a:blip>
          <a:stretch>
            <a:fillRect/>
          </a:stretch>
        </p:blipFill>
        <p:spPr>
          <a:xfrm>
            <a:off x="-1805725" y="3355025"/>
            <a:ext cx="829476" cy="211801"/>
          </a:xfrm>
          <a:prstGeom prst="rect">
            <a:avLst/>
          </a:prstGeom>
          <a:noFill/>
          <a:ln>
            <a:noFill/>
          </a:ln>
          <a:effectLst>
            <a:outerShdw blurRad="57150" rotWithShape="0" algn="bl" dir="5400000" dist="19050">
              <a:srgbClr val="000000">
                <a:alpha val="50000"/>
              </a:srgbClr>
            </a:outerShdw>
          </a:effectLst>
        </p:spPr>
      </p:pic>
      <p:pic>
        <p:nvPicPr>
          <p:cNvPr id="424" name="Google Shape;424;p18"/>
          <p:cNvPicPr preferRelativeResize="0"/>
          <p:nvPr/>
        </p:nvPicPr>
        <p:blipFill>
          <a:blip r:embed="rId7">
            <a:alphaModFix/>
          </a:blip>
          <a:stretch>
            <a:fillRect/>
          </a:stretch>
        </p:blipFill>
        <p:spPr>
          <a:xfrm>
            <a:off x="-1805725" y="3222300"/>
            <a:ext cx="829476" cy="211801"/>
          </a:xfrm>
          <a:prstGeom prst="rect">
            <a:avLst/>
          </a:prstGeom>
          <a:noFill/>
          <a:ln>
            <a:noFill/>
          </a:ln>
          <a:effectLst>
            <a:outerShdw blurRad="57150" rotWithShape="0" algn="bl" dir="5400000" dist="19050">
              <a:srgbClr val="000000">
                <a:alpha val="50000"/>
              </a:srgbClr>
            </a:outerShdw>
          </a:effectLst>
        </p:spPr>
      </p:pic>
      <p:pic>
        <p:nvPicPr>
          <p:cNvPr id="425" name="Google Shape;425;p18"/>
          <p:cNvPicPr preferRelativeResize="0"/>
          <p:nvPr/>
        </p:nvPicPr>
        <p:blipFill>
          <a:blip r:embed="rId7">
            <a:alphaModFix/>
          </a:blip>
          <a:stretch>
            <a:fillRect/>
          </a:stretch>
        </p:blipFill>
        <p:spPr>
          <a:xfrm>
            <a:off x="-1867900" y="3434100"/>
            <a:ext cx="829476" cy="211801"/>
          </a:xfrm>
          <a:prstGeom prst="rect">
            <a:avLst/>
          </a:prstGeom>
          <a:noFill/>
          <a:ln>
            <a:noFill/>
          </a:ln>
          <a:effectLst>
            <a:outerShdw blurRad="57150" rotWithShape="0" algn="bl" dir="5400000" dist="19050">
              <a:srgbClr val="000000">
                <a:alpha val="50000"/>
              </a:srgbClr>
            </a:outerShdw>
          </a:effectLst>
        </p:spPr>
      </p:pic>
      <p:pic>
        <p:nvPicPr>
          <p:cNvPr id="426" name="Google Shape;426;p18"/>
          <p:cNvPicPr preferRelativeResize="0"/>
          <p:nvPr/>
        </p:nvPicPr>
        <p:blipFill>
          <a:blip r:embed="rId7">
            <a:alphaModFix/>
          </a:blip>
          <a:stretch>
            <a:fillRect/>
          </a:stretch>
        </p:blipFill>
        <p:spPr>
          <a:xfrm>
            <a:off x="-1805725" y="3527100"/>
            <a:ext cx="829476" cy="211801"/>
          </a:xfrm>
          <a:prstGeom prst="rect">
            <a:avLst/>
          </a:prstGeom>
          <a:noFill/>
          <a:ln>
            <a:noFill/>
          </a:ln>
          <a:effectLst>
            <a:outerShdw blurRad="57150" rotWithShape="0" algn="bl" dir="5400000" dist="19050">
              <a:srgbClr val="000000">
                <a:alpha val="50000"/>
              </a:srgbClr>
            </a:outerShdw>
          </a:effectLst>
        </p:spPr>
      </p:pic>
      <p:pic>
        <p:nvPicPr>
          <p:cNvPr id="427" name="Google Shape;427;p18"/>
          <p:cNvPicPr preferRelativeResize="0"/>
          <p:nvPr/>
        </p:nvPicPr>
        <p:blipFill>
          <a:blip r:embed="rId7">
            <a:alphaModFix/>
          </a:blip>
          <a:stretch>
            <a:fillRect/>
          </a:stretch>
        </p:blipFill>
        <p:spPr>
          <a:xfrm>
            <a:off x="-1759450" y="3709200"/>
            <a:ext cx="829476" cy="211801"/>
          </a:xfrm>
          <a:prstGeom prst="rect">
            <a:avLst/>
          </a:prstGeom>
          <a:noFill/>
          <a:ln>
            <a:noFill/>
          </a:ln>
          <a:effectLst>
            <a:outerShdw blurRad="57150" rotWithShape="0" algn="bl" dir="5400000" dist="19050">
              <a:srgbClr val="000000">
                <a:alpha val="50000"/>
              </a:srgbClr>
            </a:outerShdw>
          </a:effectLst>
        </p:spPr>
      </p:pic>
      <p:pic>
        <p:nvPicPr>
          <p:cNvPr id="428" name="Google Shape;428;p18"/>
          <p:cNvPicPr preferRelativeResize="0"/>
          <p:nvPr/>
        </p:nvPicPr>
        <p:blipFill>
          <a:blip r:embed="rId7">
            <a:alphaModFix/>
          </a:blip>
          <a:stretch>
            <a:fillRect/>
          </a:stretch>
        </p:blipFill>
        <p:spPr>
          <a:xfrm>
            <a:off x="-1759450" y="3709200"/>
            <a:ext cx="829476" cy="211801"/>
          </a:xfrm>
          <a:prstGeom prst="rect">
            <a:avLst/>
          </a:prstGeom>
          <a:noFill/>
          <a:ln>
            <a:noFill/>
          </a:ln>
          <a:effectLst>
            <a:outerShdw blurRad="57150" rotWithShape="0" algn="bl" dir="5400000" dist="19050">
              <a:srgbClr val="000000">
                <a:alpha val="50000"/>
              </a:srgbClr>
            </a:outerShdw>
          </a:effectLst>
        </p:spPr>
      </p:pic>
      <p:pic>
        <p:nvPicPr>
          <p:cNvPr id="429" name="Google Shape;429;p18"/>
          <p:cNvPicPr preferRelativeResize="0"/>
          <p:nvPr/>
        </p:nvPicPr>
        <p:blipFill>
          <a:blip r:embed="rId7">
            <a:alphaModFix/>
          </a:blip>
          <a:stretch>
            <a:fillRect/>
          </a:stretch>
        </p:blipFill>
        <p:spPr>
          <a:xfrm>
            <a:off x="-1759450" y="3831900"/>
            <a:ext cx="829476" cy="211801"/>
          </a:xfrm>
          <a:prstGeom prst="rect">
            <a:avLst/>
          </a:prstGeom>
          <a:noFill/>
          <a:ln>
            <a:noFill/>
          </a:ln>
          <a:effectLst>
            <a:outerShdw blurRad="57150" rotWithShape="0" algn="bl" dir="5400000" dist="19050">
              <a:srgbClr val="000000">
                <a:alpha val="50000"/>
              </a:srgbClr>
            </a:outerShdw>
          </a:effectLst>
        </p:spPr>
      </p:pic>
      <p:pic>
        <p:nvPicPr>
          <p:cNvPr id="430" name="Google Shape;430;p18"/>
          <p:cNvPicPr preferRelativeResize="0"/>
          <p:nvPr/>
        </p:nvPicPr>
        <p:blipFill>
          <a:blip r:embed="rId7">
            <a:alphaModFix/>
          </a:blip>
          <a:stretch>
            <a:fillRect/>
          </a:stretch>
        </p:blipFill>
        <p:spPr>
          <a:xfrm>
            <a:off x="-1759450" y="3984300"/>
            <a:ext cx="829476" cy="211801"/>
          </a:xfrm>
          <a:prstGeom prst="rect">
            <a:avLst/>
          </a:prstGeom>
          <a:noFill/>
          <a:ln>
            <a:noFill/>
          </a:ln>
          <a:effectLst>
            <a:outerShdw blurRad="57150" rotWithShape="0" algn="bl" dir="5400000" dist="19050">
              <a:srgbClr val="000000">
                <a:alpha val="50000"/>
              </a:srgbClr>
            </a:outerShdw>
          </a:effectLst>
        </p:spPr>
      </p:pic>
      <p:pic>
        <p:nvPicPr>
          <p:cNvPr id="431" name="Google Shape;431;p18"/>
          <p:cNvPicPr preferRelativeResize="0"/>
          <p:nvPr/>
        </p:nvPicPr>
        <p:blipFill>
          <a:blip r:embed="rId7">
            <a:alphaModFix/>
          </a:blip>
          <a:stretch>
            <a:fillRect/>
          </a:stretch>
        </p:blipFill>
        <p:spPr>
          <a:xfrm>
            <a:off x="-2743650" y="3010500"/>
            <a:ext cx="829476" cy="211801"/>
          </a:xfrm>
          <a:prstGeom prst="rect">
            <a:avLst/>
          </a:prstGeom>
          <a:noFill/>
          <a:ln>
            <a:noFill/>
          </a:ln>
          <a:effectLst>
            <a:outerShdw blurRad="57150" rotWithShape="0" algn="bl" dir="5400000" dist="19050">
              <a:srgbClr val="000000">
                <a:alpha val="50000"/>
              </a:srgbClr>
            </a:outerShdw>
          </a:effectLst>
        </p:spPr>
      </p:pic>
      <p:pic>
        <p:nvPicPr>
          <p:cNvPr id="432" name="Google Shape;432;p18"/>
          <p:cNvPicPr preferRelativeResize="0"/>
          <p:nvPr/>
        </p:nvPicPr>
        <p:blipFill>
          <a:blip r:embed="rId7">
            <a:alphaModFix/>
          </a:blip>
          <a:stretch>
            <a:fillRect/>
          </a:stretch>
        </p:blipFill>
        <p:spPr>
          <a:xfrm>
            <a:off x="-2681475" y="3086700"/>
            <a:ext cx="829476" cy="211801"/>
          </a:xfrm>
          <a:prstGeom prst="rect">
            <a:avLst/>
          </a:prstGeom>
          <a:noFill/>
          <a:ln>
            <a:noFill/>
          </a:ln>
          <a:effectLst>
            <a:outerShdw blurRad="57150" rotWithShape="0" algn="bl" dir="5400000" dist="19050">
              <a:srgbClr val="000000">
                <a:alpha val="50000"/>
              </a:srgbClr>
            </a:outerShdw>
          </a:effectLst>
        </p:spPr>
      </p:pic>
      <p:pic>
        <p:nvPicPr>
          <p:cNvPr id="433" name="Google Shape;433;p18"/>
          <p:cNvPicPr preferRelativeResize="0"/>
          <p:nvPr/>
        </p:nvPicPr>
        <p:blipFill>
          <a:blip r:embed="rId7">
            <a:alphaModFix/>
          </a:blip>
          <a:stretch>
            <a:fillRect/>
          </a:stretch>
        </p:blipFill>
        <p:spPr>
          <a:xfrm>
            <a:off x="-2681475" y="3355025"/>
            <a:ext cx="829476" cy="211801"/>
          </a:xfrm>
          <a:prstGeom prst="rect">
            <a:avLst/>
          </a:prstGeom>
          <a:noFill/>
          <a:ln>
            <a:noFill/>
          </a:ln>
          <a:effectLst>
            <a:outerShdw blurRad="57150" rotWithShape="0" algn="bl" dir="5400000" dist="19050">
              <a:srgbClr val="000000">
                <a:alpha val="50000"/>
              </a:srgbClr>
            </a:outerShdw>
          </a:effectLst>
        </p:spPr>
      </p:pic>
      <p:pic>
        <p:nvPicPr>
          <p:cNvPr id="434" name="Google Shape;434;p18"/>
          <p:cNvPicPr preferRelativeResize="0"/>
          <p:nvPr/>
        </p:nvPicPr>
        <p:blipFill>
          <a:blip r:embed="rId7">
            <a:alphaModFix/>
          </a:blip>
          <a:stretch>
            <a:fillRect/>
          </a:stretch>
        </p:blipFill>
        <p:spPr>
          <a:xfrm>
            <a:off x="-2681475" y="3222300"/>
            <a:ext cx="829476" cy="211801"/>
          </a:xfrm>
          <a:prstGeom prst="rect">
            <a:avLst/>
          </a:prstGeom>
          <a:noFill/>
          <a:ln>
            <a:noFill/>
          </a:ln>
          <a:effectLst>
            <a:outerShdw blurRad="57150" rotWithShape="0" algn="bl" dir="5400000" dist="19050">
              <a:srgbClr val="000000">
                <a:alpha val="50000"/>
              </a:srgbClr>
            </a:outerShdw>
          </a:effectLst>
        </p:spPr>
      </p:pic>
      <p:pic>
        <p:nvPicPr>
          <p:cNvPr id="435" name="Google Shape;435;p18"/>
          <p:cNvPicPr preferRelativeResize="0"/>
          <p:nvPr/>
        </p:nvPicPr>
        <p:blipFill>
          <a:blip r:embed="rId7">
            <a:alphaModFix/>
          </a:blip>
          <a:stretch>
            <a:fillRect/>
          </a:stretch>
        </p:blipFill>
        <p:spPr>
          <a:xfrm>
            <a:off x="-2743650" y="3434100"/>
            <a:ext cx="829476" cy="211801"/>
          </a:xfrm>
          <a:prstGeom prst="rect">
            <a:avLst/>
          </a:prstGeom>
          <a:noFill/>
          <a:ln>
            <a:noFill/>
          </a:ln>
          <a:effectLst>
            <a:outerShdw blurRad="57150" rotWithShape="0" algn="bl" dir="5400000" dist="19050">
              <a:srgbClr val="000000">
                <a:alpha val="50000"/>
              </a:srgbClr>
            </a:outerShdw>
          </a:effectLst>
        </p:spPr>
      </p:pic>
      <p:pic>
        <p:nvPicPr>
          <p:cNvPr id="436" name="Google Shape;436;p18"/>
          <p:cNvPicPr preferRelativeResize="0"/>
          <p:nvPr/>
        </p:nvPicPr>
        <p:blipFill>
          <a:blip r:embed="rId7">
            <a:alphaModFix/>
          </a:blip>
          <a:stretch>
            <a:fillRect/>
          </a:stretch>
        </p:blipFill>
        <p:spPr>
          <a:xfrm>
            <a:off x="-2681475" y="3527100"/>
            <a:ext cx="829476" cy="211801"/>
          </a:xfrm>
          <a:prstGeom prst="rect">
            <a:avLst/>
          </a:prstGeom>
          <a:noFill/>
          <a:ln>
            <a:noFill/>
          </a:ln>
          <a:effectLst>
            <a:outerShdw blurRad="57150" rotWithShape="0" algn="bl" dir="5400000" dist="19050">
              <a:srgbClr val="000000">
                <a:alpha val="50000"/>
              </a:srgbClr>
            </a:outerShdw>
          </a:effectLst>
        </p:spPr>
      </p:pic>
      <p:pic>
        <p:nvPicPr>
          <p:cNvPr id="437" name="Google Shape;437;p18"/>
          <p:cNvPicPr preferRelativeResize="0"/>
          <p:nvPr/>
        </p:nvPicPr>
        <p:blipFill>
          <a:blip r:embed="rId7">
            <a:alphaModFix/>
          </a:blip>
          <a:stretch>
            <a:fillRect/>
          </a:stretch>
        </p:blipFill>
        <p:spPr>
          <a:xfrm>
            <a:off x="-2635200" y="3709200"/>
            <a:ext cx="829476" cy="211801"/>
          </a:xfrm>
          <a:prstGeom prst="rect">
            <a:avLst/>
          </a:prstGeom>
          <a:noFill/>
          <a:ln>
            <a:noFill/>
          </a:ln>
          <a:effectLst>
            <a:outerShdw blurRad="57150" rotWithShape="0" algn="bl" dir="5400000" dist="19050">
              <a:srgbClr val="000000">
                <a:alpha val="50000"/>
              </a:srgbClr>
            </a:outerShdw>
          </a:effectLst>
        </p:spPr>
      </p:pic>
      <p:pic>
        <p:nvPicPr>
          <p:cNvPr id="438" name="Google Shape;438;p18"/>
          <p:cNvPicPr preferRelativeResize="0"/>
          <p:nvPr/>
        </p:nvPicPr>
        <p:blipFill>
          <a:blip r:embed="rId7">
            <a:alphaModFix/>
          </a:blip>
          <a:stretch>
            <a:fillRect/>
          </a:stretch>
        </p:blipFill>
        <p:spPr>
          <a:xfrm>
            <a:off x="-2635200" y="3709200"/>
            <a:ext cx="829476" cy="211801"/>
          </a:xfrm>
          <a:prstGeom prst="rect">
            <a:avLst/>
          </a:prstGeom>
          <a:noFill/>
          <a:ln>
            <a:noFill/>
          </a:ln>
          <a:effectLst>
            <a:outerShdw blurRad="57150" rotWithShape="0" algn="bl" dir="5400000" dist="19050">
              <a:srgbClr val="000000">
                <a:alpha val="50000"/>
              </a:srgbClr>
            </a:outerShdw>
          </a:effectLst>
        </p:spPr>
      </p:pic>
      <p:pic>
        <p:nvPicPr>
          <p:cNvPr id="439" name="Google Shape;439;p18"/>
          <p:cNvPicPr preferRelativeResize="0"/>
          <p:nvPr/>
        </p:nvPicPr>
        <p:blipFill>
          <a:blip r:embed="rId7">
            <a:alphaModFix/>
          </a:blip>
          <a:stretch>
            <a:fillRect/>
          </a:stretch>
        </p:blipFill>
        <p:spPr>
          <a:xfrm>
            <a:off x="-2635200" y="3831900"/>
            <a:ext cx="829476" cy="211801"/>
          </a:xfrm>
          <a:prstGeom prst="rect">
            <a:avLst/>
          </a:prstGeom>
          <a:noFill/>
          <a:ln>
            <a:noFill/>
          </a:ln>
          <a:effectLst>
            <a:outerShdw blurRad="57150" rotWithShape="0" algn="bl" dir="5400000" dist="19050">
              <a:srgbClr val="000000">
                <a:alpha val="50000"/>
              </a:srgbClr>
            </a:outerShdw>
          </a:effectLst>
        </p:spPr>
      </p:pic>
      <p:pic>
        <p:nvPicPr>
          <p:cNvPr id="440" name="Google Shape;440;p18"/>
          <p:cNvPicPr preferRelativeResize="0"/>
          <p:nvPr/>
        </p:nvPicPr>
        <p:blipFill>
          <a:blip r:embed="rId7">
            <a:alphaModFix/>
          </a:blip>
          <a:stretch>
            <a:fillRect/>
          </a:stretch>
        </p:blipFill>
        <p:spPr>
          <a:xfrm>
            <a:off x="-2635200" y="3984300"/>
            <a:ext cx="829476" cy="211801"/>
          </a:xfrm>
          <a:prstGeom prst="rect">
            <a:avLst/>
          </a:prstGeom>
          <a:noFill/>
          <a:ln>
            <a:noFill/>
          </a:ln>
          <a:effectLst>
            <a:outerShdw blurRad="57150" rotWithShape="0" algn="bl" dir="5400000" dist="19050">
              <a:srgbClr val="000000">
                <a:alpha val="50000"/>
              </a:srgbClr>
            </a:outerShdw>
          </a:effectLst>
        </p:spPr>
      </p:pic>
      <p:pic>
        <p:nvPicPr>
          <p:cNvPr id="441" name="Google Shape;441;p18"/>
          <p:cNvPicPr preferRelativeResize="0"/>
          <p:nvPr/>
        </p:nvPicPr>
        <p:blipFill>
          <a:blip r:embed="rId7">
            <a:alphaModFix/>
          </a:blip>
          <a:stretch>
            <a:fillRect/>
          </a:stretch>
        </p:blipFill>
        <p:spPr>
          <a:xfrm>
            <a:off x="10988050" y="165887"/>
            <a:ext cx="829476" cy="211801"/>
          </a:xfrm>
          <a:prstGeom prst="rect">
            <a:avLst/>
          </a:prstGeom>
          <a:noFill/>
          <a:ln>
            <a:noFill/>
          </a:ln>
          <a:effectLst>
            <a:outerShdw blurRad="57150" rotWithShape="0" algn="bl" dir="5400000" dist="19050">
              <a:srgbClr val="000000">
                <a:alpha val="50000"/>
              </a:srgbClr>
            </a:outerShdw>
          </a:effectLst>
        </p:spPr>
      </p:pic>
      <p:pic>
        <p:nvPicPr>
          <p:cNvPr id="442" name="Google Shape;442;p18"/>
          <p:cNvPicPr preferRelativeResize="0"/>
          <p:nvPr/>
        </p:nvPicPr>
        <p:blipFill>
          <a:blip r:embed="rId7">
            <a:alphaModFix/>
          </a:blip>
          <a:stretch>
            <a:fillRect/>
          </a:stretch>
        </p:blipFill>
        <p:spPr>
          <a:xfrm>
            <a:off x="11050225" y="242088"/>
            <a:ext cx="829476" cy="211801"/>
          </a:xfrm>
          <a:prstGeom prst="rect">
            <a:avLst/>
          </a:prstGeom>
          <a:noFill/>
          <a:ln>
            <a:noFill/>
          </a:ln>
          <a:effectLst>
            <a:outerShdw blurRad="57150" rotWithShape="0" algn="bl" dir="5400000" dist="19050">
              <a:srgbClr val="000000">
                <a:alpha val="50000"/>
              </a:srgbClr>
            </a:outerShdw>
          </a:effectLst>
        </p:spPr>
      </p:pic>
      <p:pic>
        <p:nvPicPr>
          <p:cNvPr id="443" name="Google Shape;443;p18"/>
          <p:cNvPicPr preferRelativeResize="0"/>
          <p:nvPr/>
        </p:nvPicPr>
        <p:blipFill>
          <a:blip r:embed="rId7">
            <a:alphaModFix/>
          </a:blip>
          <a:stretch>
            <a:fillRect/>
          </a:stretch>
        </p:blipFill>
        <p:spPr>
          <a:xfrm>
            <a:off x="11050225" y="510413"/>
            <a:ext cx="829476" cy="211801"/>
          </a:xfrm>
          <a:prstGeom prst="rect">
            <a:avLst/>
          </a:prstGeom>
          <a:noFill/>
          <a:ln>
            <a:noFill/>
          </a:ln>
          <a:effectLst>
            <a:outerShdw blurRad="57150" rotWithShape="0" algn="bl" dir="5400000" dist="19050">
              <a:srgbClr val="000000">
                <a:alpha val="50000"/>
              </a:srgbClr>
            </a:outerShdw>
          </a:effectLst>
        </p:spPr>
      </p:pic>
      <p:pic>
        <p:nvPicPr>
          <p:cNvPr id="444" name="Google Shape;444;p18"/>
          <p:cNvPicPr preferRelativeResize="0"/>
          <p:nvPr/>
        </p:nvPicPr>
        <p:blipFill>
          <a:blip r:embed="rId7">
            <a:alphaModFix/>
          </a:blip>
          <a:stretch>
            <a:fillRect/>
          </a:stretch>
        </p:blipFill>
        <p:spPr>
          <a:xfrm>
            <a:off x="11050225" y="377688"/>
            <a:ext cx="829476" cy="211801"/>
          </a:xfrm>
          <a:prstGeom prst="rect">
            <a:avLst/>
          </a:prstGeom>
          <a:noFill/>
          <a:ln>
            <a:noFill/>
          </a:ln>
          <a:effectLst>
            <a:outerShdw blurRad="57150" rotWithShape="0" algn="bl" dir="5400000" dist="19050">
              <a:srgbClr val="000000">
                <a:alpha val="50000"/>
              </a:srgbClr>
            </a:outerShdw>
          </a:effectLst>
        </p:spPr>
      </p:pic>
      <p:pic>
        <p:nvPicPr>
          <p:cNvPr id="445" name="Google Shape;445;p18"/>
          <p:cNvPicPr preferRelativeResize="0"/>
          <p:nvPr/>
        </p:nvPicPr>
        <p:blipFill>
          <a:blip r:embed="rId7">
            <a:alphaModFix/>
          </a:blip>
          <a:stretch>
            <a:fillRect/>
          </a:stretch>
        </p:blipFill>
        <p:spPr>
          <a:xfrm>
            <a:off x="10988050" y="589488"/>
            <a:ext cx="829476" cy="211801"/>
          </a:xfrm>
          <a:prstGeom prst="rect">
            <a:avLst/>
          </a:prstGeom>
          <a:noFill/>
          <a:ln>
            <a:noFill/>
          </a:ln>
          <a:effectLst>
            <a:outerShdw blurRad="57150" rotWithShape="0" algn="bl" dir="5400000" dist="19050">
              <a:srgbClr val="000000">
                <a:alpha val="50000"/>
              </a:srgbClr>
            </a:outerShdw>
          </a:effectLst>
        </p:spPr>
      </p:pic>
      <p:pic>
        <p:nvPicPr>
          <p:cNvPr id="446" name="Google Shape;446;p18"/>
          <p:cNvPicPr preferRelativeResize="0"/>
          <p:nvPr/>
        </p:nvPicPr>
        <p:blipFill>
          <a:blip r:embed="rId7">
            <a:alphaModFix/>
          </a:blip>
          <a:stretch>
            <a:fillRect/>
          </a:stretch>
        </p:blipFill>
        <p:spPr>
          <a:xfrm>
            <a:off x="11050225" y="682488"/>
            <a:ext cx="829476" cy="211801"/>
          </a:xfrm>
          <a:prstGeom prst="rect">
            <a:avLst/>
          </a:prstGeom>
          <a:noFill/>
          <a:ln>
            <a:noFill/>
          </a:ln>
          <a:effectLst>
            <a:outerShdw blurRad="57150" rotWithShape="0" algn="bl" dir="5400000" dist="19050">
              <a:srgbClr val="000000">
                <a:alpha val="50000"/>
              </a:srgbClr>
            </a:outerShdw>
          </a:effectLst>
        </p:spPr>
      </p:pic>
      <p:pic>
        <p:nvPicPr>
          <p:cNvPr id="447" name="Google Shape;447;p18"/>
          <p:cNvPicPr preferRelativeResize="0"/>
          <p:nvPr/>
        </p:nvPicPr>
        <p:blipFill>
          <a:blip r:embed="rId7">
            <a:alphaModFix/>
          </a:blip>
          <a:stretch>
            <a:fillRect/>
          </a:stretch>
        </p:blipFill>
        <p:spPr>
          <a:xfrm>
            <a:off x="11096500" y="864588"/>
            <a:ext cx="829476" cy="211801"/>
          </a:xfrm>
          <a:prstGeom prst="rect">
            <a:avLst/>
          </a:prstGeom>
          <a:noFill/>
          <a:ln>
            <a:noFill/>
          </a:ln>
          <a:effectLst>
            <a:outerShdw blurRad="57150" rotWithShape="0" algn="bl" dir="5400000" dist="19050">
              <a:srgbClr val="000000">
                <a:alpha val="50000"/>
              </a:srgbClr>
            </a:outerShdw>
          </a:effectLst>
        </p:spPr>
      </p:pic>
      <p:pic>
        <p:nvPicPr>
          <p:cNvPr id="448" name="Google Shape;448;p18"/>
          <p:cNvPicPr preferRelativeResize="0"/>
          <p:nvPr/>
        </p:nvPicPr>
        <p:blipFill>
          <a:blip r:embed="rId7">
            <a:alphaModFix/>
          </a:blip>
          <a:stretch>
            <a:fillRect/>
          </a:stretch>
        </p:blipFill>
        <p:spPr>
          <a:xfrm>
            <a:off x="11096500" y="864588"/>
            <a:ext cx="829476" cy="211801"/>
          </a:xfrm>
          <a:prstGeom prst="rect">
            <a:avLst/>
          </a:prstGeom>
          <a:noFill/>
          <a:ln>
            <a:noFill/>
          </a:ln>
          <a:effectLst>
            <a:outerShdw blurRad="57150" rotWithShape="0" algn="bl" dir="5400000" dist="19050">
              <a:srgbClr val="000000">
                <a:alpha val="50000"/>
              </a:srgbClr>
            </a:outerShdw>
          </a:effectLst>
        </p:spPr>
      </p:pic>
      <p:pic>
        <p:nvPicPr>
          <p:cNvPr id="449" name="Google Shape;449;p18"/>
          <p:cNvPicPr preferRelativeResize="0"/>
          <p:nvPr/>
        </p:nvPicPr>
        <p:blipFill>
          <a:blip r:embed="rId7">
            <a:alphaModFix/>
          </a:blip>
          <a:stretch>
            <a:fillRect/>
          </a:stretch>
        </p:blipFill>
        <p:spPr>
          <a:xfrm>
            <a:off x="11096500" y="987288"/>
            <a:ext cx="829476" cy="211801"/>
          </a:xfrm>
          <a:prstGeom prst="rect">
            <a:avLst/>
          </a:prstGeom>
          <a:noFill/>
          <a:ln>
            <a:noFill/>
          </a:ln>
          <a:effectLst>
            <a:outerShdw blurRad="57150" rotWithShape="0" algn="bl" dir="5400000" dist="19050">
              <a:srgbClr val="000000">
                <a:alpha val="50000"/>
              </a:srgbClr>
            </a:outerShdw>
          </a:effectLst>
        </p:spPr>
      </p:pic>
      <p:pic>
        <p:nvPicPr>
          <p:cNvPr id="450" name="Google Shape;450;p18"/>
          <p:cNvPicPr preferRelativeResize="0"/>
          <p:nvPr/>
        </p:nvPicPr>
        <p:blipFill>
          <a:blip r:embed="rId7">
            <a:alphaModFix/>
          </a:blip>
          <a:stretch>
            <a:fillRect/>
          </a:stretch>
        </p:blipFill>
        <p:spPr>
          <a:xfrm>
            <a:off x="11096500" y="1139688"/>
            <a:ext cx="829476" cy="211801"/>
          </a:xfrm>
          <a:prstGeom prst="rect">
            <a:avLst/>
          </a:prstGeom>
          <a:noFill/>
          <a:ln>
            <a:noFill/>
          </a:ln>
          <a:effectLst>
            <a:outerShdw blurRad="57150" rotWithShape="0" algn="bl" dir="5400000" dist="19050">
              <a:srgbClr val="000000">
                <a:alpha val="50000"/>
              </a:srgbClr>
            </a:outerShdw>
          </a:effectLst>
        </p:spPr>
      </p:pic>
      <p:pic>
        <p:nvPicPr>
          <p:cNvPr id="451" name="Google Shape;451;p18"/>
          <p:cNvPicPr preferRelativeResize="0"/>
          <p:nvPr/>
        </p:nvPicPr>
        <p:blipFill>
          <a:blip r:embed="rId7">
            <a:alphaModFix/>
          </a:blip>
          <a:stretch>
            <a:fillRect/>
          </a:stretch>
        </p:blipFill>
        <p:spPr>
          <a:xfrm>
            <a:off x="10112300" y="195587"/>
            <a:ext cx="829476" cy="211801"/>
          </a:xfrm>
          <a:prstGeom prst="rect">
            <a:avLst/>
          </a:prstGeom>
          <a:noFill/>
          <a:ln>
            <a:noFill/>
          </a:ln>
          <a:effectLst>
            <a:outerShdw blurRad="57150" rotWithShape="0" algn="bl" dir="5400000" dist="19050">
              <a:srgbClr val="000000">
                <a:alpha val="50000"/>
              </a:srgbClr>
            </a:outerShdw>
          </a:effectLst>
        </p:spPr>
      </p:pic>
      <p:pic>
        <p:nvPicPr>
          <p:cNvPr id="452" name="Google Shape;452;p18"/>
          <p:cNvPicPr preferRelativeResize="0"/>
          <p:nvPr/>
        </p:nvPicPr>
        <p:blipFill>
          <a:blip r:embed="rId7">
            <a:alphaModFix/>
          </a:blip>
          <a:stretch>
            <a:fillRect/>
          </a:stretch>
        </p:blipFill>
        <p:spPr>
          <a:xfrm>
            <a:off x="10174475" y="271788"/>
            <a:ext cx="829476" cy="211801"/>
          </a:xfrm>
          <a:prstGeom prst="rect">
            <a:avLst/>
          </a:prstGeom>
          <a:noFill/>
          <a:ln>
            <a:noFill/>
          </a:ln>
          <a:effectLst>
            <a:outerShdw blurRad="57150" rotWithShape="0" algn="bl" dir="5400000" dist="19050">
              <a:srgbClr val="000000">
                <a:alpha val="50000"/>
              </a:srgbClr>
            </a:outerShdw>
          </a:effectLst>
        </p:spPr>
      </p:pic>
      <p:pic>
        <p:nvPicPr>
          <p:cNvPr id="453" name="Google Shape;453;p18"/>
          <p:cNvPicPr preferRelativeResize="0"/>
          <p:nvPr/>
        </p:nvPicPr>
        <p:blipFill>
          <a:blip r:embed="rId7">
            <a:alphaModFix/>
          </a:blip>
          <a:stretch>
            <a:fillRect/>
          </a:stretch>
        </p:blipFill>
        <p:spPr>
          <a:xfrm>
            <a:off x="10174475" y="540113"/>
            <a:ext cx="829476" cy="211801"/>
          </a:xfrm>
          <a:prstGeom prst="rect">
            <a:avLst/>
          </a:prstGeom>
          <a:noFill/>
          <a:ln>
            <a:noFill/>
          </a:ln>
          <a:effectLst>
            <a:outerShdw blurRad="57150" rotWithShape="0" algn="bl" dir="5400000" dist="19050">
              <a:srgbClr val="000000">
                <a:alpha val="50000"/>
              </a:srgbClr>
            </a:outerShdw>
          </a:effectLst>
        </p:spPr>
      </p:pic>
      <p:pic>
        <p:nvPicPr>
          <p:cNvPr id="454" name="Google Shape;454;p18"/>
          <p:cNvPicPr preferRelativeResize="0"/>
          <p:nvPr/>
        </p:nvPicPr>
        <p:blipFill>
          <a:blip r:embed="rId7">
            <a:alphaModFix/>
          </a:blip>
          <a:stretch>
            <a:fillRect/>
          </a:stretch>
        </p:blipFill>
        <p:spPr>
          <a:xfrm>
            <a:off x="10174475" y="407388"/>
            <a:ext cx="829476" cy="211801"/>
          </a:xfrm>
          <a:prstGeom prst="rect">
            <a:avLst/>
          </a:prstGeom>
          <a:noFill/>
          <a:ln>
            <a:noFill/>
          </a:ln>
          <a:effectLst>
            <a:outerShdw blurRad="57150" rotWithShape="0" algn="bl" dir="5400000" dist="19050">
              <a:srgbClr val="000000">
                <a:alpha val="50000"/>
              </a:srgbClr>
            </a:outerShdw>
          </a:effectLst>
        </p:spPr>
      </p:pic>
      <p:pic>
        <p:nvPicPr>
          <p:cNvPr id="455" name="Google Shape;455;p18"/>
          <p:cNvPicPr preferRelativeResize="0"/>
          <p:nvPr/>
        </p:nvPicPr>
        <p:blipFill>
          <a:blip r:embed="rId7">
            <a:alphaModFix/>
          </a:blip>
          <a:stretch>
            <a:fillRect/>
          </a:stretch>
        </p:blipFill>
        <p:spPr>
          <a:xfrm>
            <a:off x="10112300" y="619188"/>
            <a:ext cx="829476" cy="211801"/>
          </a:xfrm>
          <a:prstGeom prst="rect">
            <a:avLst/>
          </a:prstGeom>
          <a:noFill/>
          <a:ln>
            <a:noFill/>
          </a:ln>
          <a:effectLst>
            <a:outerShdw blurRad="57150" rotWithShape="0" algn="bl" dir="5400000" dist="19050">
              <a:srgbClr val="000000">
                <a:alpha val="50000"/>
              </a:srgbClr>
            </a:outerShdw>
          </a:effectLst>
        </p:spPr>
      </p:pic>
      <p:pic>
        <p:nvPicPr>
          <p:cNvPr id="456" name="Google Shape;456;p18"/>
          <p:cNvPicPr preferRelativeResize="0"/>
          <p:nvPr/>
        </p:nvPicPr>
        <p:blipFill>
          <a:blip r:embed="rId7">
            <a:alphaModFix/>
          </a:blip>
          <a:stretch>
            <a:fillRect/>
          </a:stretch>
        </p:blipFill>
        <p:spPr>
          <a:xfrm>
            <a:off x="10174475" y="712188"/>
            <a:ext cx="829476" cy="211801"/>
          </a:xfrm>
          <a:prstGeom prst="rect">
            <a:avLst/>
          </a:prstGeom>
          <a:noFill/>
          <a:ln>
            <a:noFill/>
          </a:ln>
          <a:effectLst>
            <a:outerShdw blurRad="57150" rotWithShape="0" algn="bl" dir="5400000" dist="19050">
              <a:srgbClr val="000000">
                <a:alpha val="50000"/>
              </a:srgbClr>
            </a:outerShdw>
          </a:effectLst>
        </p:spPr>
      </p:pic>
      <p:pic>
        <p:nvPicPr>
          <p:cNvPr id="457" name="Google Shape;457;p18"/>
          <p:cNvPicPr preferRelativeResize="0"/>
          <p:nvPr/>
        </p:nvPicPr>
        <p:blipFill>
          <a:blip r:embed="rId7">
            <a:alphaModFix/>
          </a:blip>
          <a:stretch>
            <a:fillRect/>
          </a:stretch>
        </p:blipFill>
        <p:spPr>
          <a:xfrm>
            <a:off x="10220750" y="894288"/>
            <a:ext cx="829476" cy="211801"/>
          </a:xfrm>
          <a:prstGeom prst="rect">
            <a:avLst/>
          </a:prstGeom>
          <a:noFill/>
          <a:ln>
            <a:noFill/>
          </a:ln>
          <a:effectLst>
            <a:outerShdw blurRad="57150" rotWithShape="0" algn="bl" dir="5400000" dist="19050">
              <a:srgbClr val="000000">
                <a:alpha val="50000"/>
              </a:srgbClr>
            </a:outerShdw>
          </a:effectLst>
        </p:spPr>
      </p:pic>
      <p:pic>
        <p:nvPicPr>
          <p:cNvPr id="458" name="Google Shape;458;p18"/>
          <p:cNvPicPr preferRelativeResize="0"/>
          <p:nvPr/>
        </p:nvPicPr>
        <p:blipFill>
          <a:blip r:embed="rId7">
            <a:alphaModFix/>
          </a:blip>
          <a:stretch>
            <a:fillRect/>
          </a:stretch>
        </p:blipFill>
        <p:spPr>
          <a:xfrm>
            <a:off x="10220750" y="894288"/>
            <a:ext cx="829476" cy="211801"/>
          </a:xfrm>
          <a:prstGeom prst="rect">
            <a:avLst/>
          </a:prstGeom>
          <a:noFill/>
          <a:ln>
            <a:noFill/>
          </a:ln>
          <a:effectLst>
            <a:outerShdw blurRad="57150" rotWithShape="0" algn="bl" dir="5400000" dist="19050">
              <a:srgbClr val="000000">
                <a:alpha val="50000"/>
              </a:srgbClr>
            </a:outerShdw>
          </a:effectLst>
        </p:spPr>
      </p:pic>
      <p:pic>
        <p:nvPicPr>
          <p:cNvPr id="459" name="Google Shape;459;p18"/>
          <p:cNvPicPr preferRelativeResize="0"/>
          <p:nvPr/>
        </p:nvPicPr>
        <p:blipFill>
          <a:blip r:embed="rId7">
            <a:alphaModFix/>
          </a:blip>
          <a:stretch>
            <a:fillRect/>
          </a:stretch>
        </p:blipFill>
        <p:spPr>
          <a:xfrm>
            <a:off x="10220750" y="1016988"/>
            <a:ext cx="829476" cy="211801"/>
          </a:xfrm>
          <a:prstGeom prst="rect">
            <a:avLst/>
          </a:prstGeom>
          <a:noFill/>
          <a:ln>
            <a:noFill/>
          </a:ln>
          <a:effectLst>
            <a:outerShdw blurRad="57150" rotWithShape="0" algn="bl" dir="5400000" dist="19050">
              <a:srgbClr val="000000">
                <a:alpha val="50000"/>
              </a:srgbClr>
            </a:outerShdw>
          </a:effectLst>
        </p:spPr>
      </p:pic>
      <p:pic>
        <p:nvPicPr>
          <p:cNvPr id="460" name="Google Shape;460;p18"/>
          <p:cNvPicPr preferRelativeResize="0"/>
          <p:nvPr/>
        </p:nvPicPr>
        <p:blipFill>
          <a:blip r:embed="rId7">
            <a:alphaModFix/>
          </a:blip>
          <a:stretch>
            <a:fillRect/>
          </a:stretch>
        </p:blipFill>
        <p:spPr>
          <a:xfrm>
            <a:off x="10220750" y="1169388"/>
            <a:ext cx="829476" cy="211801"/>
          </a:xfrm>
          <a:prstGeom prst="rect">
            <a:avLst/>
          </a:prstGeom>
          <a:noFill/>
          <a:ln>
            <a:noFill/>
          </a:ln>
          <a:effectLst>
            <a:outerShdw blurRad="57150" rotWithShape="0" algn="bl" dir="5400000" dist="19050">
              <a:srgbClr val="000000">
                <a:alpha val="50000"/>
              </a:srgbClr>
            </a:outerShdw>
          </a:effectLst>
        </p:spPr>
      </p:pic>
      <p:pic>
        <p:nvPicPr>
          <p:cNvPr id="461" name="Google Shape;461;p18"/>
          <p:cNvPicPr preferRelativeResize="0"/>
          <p:nvPr/>
        </p:nvPicPr>
        <p:blipFill>
          <a:blip r:embed="rId7">
            <a:alphaModFix/>
          </a:blip>
          <a:stretch>
            <a:fillRect/>
          </a:stretch>
        </p:blipFill>
        <p:spPr>
          <a:xfrm>
            <a:off x="9236550" y="195587"/>
            <a:ext cx="829476" cy="211801"/>
          </a:xfrm>
          <a:prstGeom prst="rect">
            <a:avLst/>
          </a:prstGeom>
          <a:noFill/>
          <a:ln>
            <a:noFill/>
          </a:ln>
          <a:effectLst>
            <a:outerShdw blurRad="57150" rotWithShape="0" algn="bl" dir="5400000" dist="19050">
              <a:srgbClr val="000000">
                <a:alpha val="50000"/>
              </a:srgbClr>
            </a:outerShdw>
          </a:effectLst>
        </p:spPr>
      </p:pic>
      <p:pic>
        <p:nvPicPr>
          <p:cNvPr id="462" name="Google Shape;462;p18"/>
          <p:cNvPicPr preferRelativeResize="0"/>
          <p:nvPr/>
        </p:nvPicPr>
        <p:blipFill>
          <a:blip r:embed="rId7">
            <a:alphaModFix/>
          </a:blip>
          <a:stretch>
            <a:fillRect/>
          </a:stretch>
        </p:blipFill>
        <p:spPr>
          <a:xfrm>
            <a:off x="9298725" y="271788"/>
            <a:ext cx="829476" cy="211801"/>
          </a:xfrm>
          <a:prstGeom prst="rect">
            <a:avLst/>
          </a:prstGeom>
          <a:noFill/>
          <a:ln>
            <a:noFill/>
          </a:ln>
          <a:effectLst>
            <a:outerShdw blurRad="57150" rotWithShape="0" algn="bl" dir="5400000" dist="19050">
              <a:srgbClr val="000000">
                <a:alpha val="50000"/>
              </a:srgbClr>
            </a:outerShdw>
          </a:effectLst>
        </p:spPr>
      </p:pic>
      <p:pic>
        <p:nvPicPr>
          <p:cNvPr id="463" name="Google Shape;463;p18"/>
          <p:cNvPicPr preferRelativeResize="0"/>
          <p:nvPr/>
        </p:nvPicPr>
        <p:blipFill>
          <a:blip r:embed="rId7">
            <a:alphaModFix/>
          </a:blip>
          <a:stretch>
            <a:fillRect/>
          </a:stretch>
        </p:blipFill>
        <p:spPr>
          <a:xfrm>
            <a:off x="9298725" y="540113"/>
            <a:ext cx="829476" cy="211801"/>
          </a:xfrm>
          <a:prstGeom prst="rect">
            <a:avLst/>
          </a:prstGeom>
          <a:noFill/>
          <a:ln>
            <a:noFill/>
          </a:ln>
          <a:effectLst>
            <a:outerShdw blurRad="57150" rotWithShape="0" algn="bl" dir="5400000" dist="19050">
              <a:srgbClr val="000000">
                <a:alpha val="50000"/>
              </a:srgbClr>
            </a:outerShdw>
          </a:effectLst>
        </p:spPr>
      </p:pic>
      <p:pic>
        <p:nvPicPr>
          <p:cNvPr id="464" name="Google Shape;464;p18"/>
          <p:cNvPicPr preferRelativeResize="0"/>
          <p:nvPr/>
        </p:nvPicPr>
        <p:blipFill>
          <a:blip r:embed="rId7">
            <a:alphaModFix/>
          </a:blip>
          <a:stretch>
            <a:fillRect/>
          </a:stretch>
        </p:blipFill>
        <p:spPr>
          <a:xfrm>
            <a:off x="9298725" y="407388"/>
            <a:ext cx="829476" cy="211801"/>
          </a:xfrm>
          <a:prstGeom prst="rect">
            <a:avLst/>
          </a:prstGeom>
          <a:noFill/>
          <a:ln>
            <a:noFill/>
          </a:ln>
          <a:effectLst>
            <a:outerShdw blurRad="57150" rotWithShape="0" algn="bl" dir="5400000" dist="19050">
              <a:srgbClr val="000000">
                <a:alpha val="50000"/>
              </a:srgbClr>
            </a:outerShdw>
          </a:effectLst>
        </p:spPr>
      </p:pic>
      <p:pic>
        <p:nvPicPr>
          <p:cNvPr id="465" name="Google Shape;465;p18"/>
          <p:cNvPicPr preferRelativeResize="0"/>
          <p:nvPr/>
        </p:nvPicPr>
        <p:blipFill>
          <a:blip r:embed="rId7">
            <a:alphaModFix/>
          </a:blip>
          <a:stretch>
            <a:fillRect/>
          </a:stretch>
        </p:blipFill>
        <p:spPr>
          <a:xfrm>
            <a:off x="9236550" y="619188"/>
            <a:ext cx="829476" cy="211801"/>
          </a:xfrm>
          <a:prstGeom prst="rect">
            <a:avLst/>
          </a:prstGeom>
          <a:noFill/>
          <a:ln>
            <a:noFill/>
          </a:ln>
          <a:effectLst>
            <a:outerShdw blurRad="57150" rotWithShape="0" algn="bl" dir="5400000" dist="19050">
              <a:srgbClr val="000000">
                <a:alpha val="50000"/>
              </a:srgbClr>
            </a:outerShdw>
          </a:effectLst>
        </p:spPr>
      </p:pic>
      <p:pic>
        <p:nvPicPr>
          <p:cNvPr id="466" name="Google Shape;466;p18"/>
          <p:cNvPicPr preferRelativeResize="0"/>
          <p:nvPr/>
        </p:nvPicPr>
        <p:blipFill>
          <a:blip r:embed="rId7">
            <a:alphaModFix/>
          </a:blip>
          <a:stretch>
            <a:fillRect/>
          </a:stretch>
        </p:blipFill>
        <p:spPr>
          <a:xfrm>
            <a:off x="9298725" y="712188"/>
            <a:ext cx="829476" cy="211801"/>
          </a:xfrm>
          <a:prstGeom prst="rect">
            <a:avLst/>
          </a:prstGeom>
          <a:noFill/>
          <a:ln>
            <a:noFill/>
          </a:ln>
          <a:effectLst>
            <a:outerShdw blurRad="57150" rotWithShape="0" algn="bl" dir="5400000" dist="19050">
              <a:srgbClr val="000000">
                <a:alpha val="50000"/>
              </a:srgbClr>
            </a:outerShdw>
          </a:effectLst>
        </p:spPr>
      </p:pic>
      <p:pic>
        <p:nvPicPr>
          <p:cNvPr id="467" name="Google Shape;467;p18"/>
          <p:cNvPicPr preferRelativeResize="0"/>
          <p:nvPr/>
        </p:nvPicPr>
        <p:blipFill>
          <a:blip r:embed="rId7">
            <a:alphaModFix/>
          </a:blip>
          <a:stretch>
            <a:fillRect/>
          </a:stretch>
        </p:blipFill>
        <p:spPr>
          <a:xfrm>
            <a:off x="9345000" y="894288"/>
            <a:ext cx="829476" cy="211801"/>
          </a:xfrm>
          <a:prstGeom prst="rect">
            <a:avLst/>
          </a:prstGeom>
          <a:noFill/>
          <a:ln>
            <a:noFill/>
          </a:ln>
          <a:effectLst>
            <a:outerShdw blurRad="57150" rotWithShape="0" algn="bl" dir="5400000" dist="19050">
              <a:srgbClr val="000000">
                <a:alpha val="50000"/>
              </a:srgbClr>
            </a:outerShdw>
          </a:effectLst>
        </p:spPr>
      </p:pic>
      <p:pic>
        <p:nvPicPr>
          <p:cNvPr id="468" name="Google Shape;468;p18"/>
          <p:cNvPicPr preferRelativeResize="0"/>
          <p:nvPr/>
        </p:nvPicPr>
        <p:blipFill>
          <a:blip r:embed="rId7">
            <a:alphaModFix/>
          </a:blip>
          <a:stretch>
            <a:fillRect/>
          </a:stretch>
        </p:blipFill>
        <p:spPr>
          <a:xfrm>
            <a:off x="9345000" y="894288"/>
            <a:ext cx="829476" cy="211801"/>
          </a:xfrm>
          <a:prstGeom prst="rect">
            <a:avLst/>
          </a:prstGeom>
          <a:noFill/>
          <a:ln>
            <a:noFill/>
          </a:ln>
          <a:effectLst>
            <a:outerShdw blurRad="57150" rotWithShape="0" algn="bl" dir="5400000" dist="19050">
              <a:srgbClr val="000000">
                <a:alpha val="50000"/>
              </a:srgbClr>
            </a:outerShdw>
          </a:effectLst>
        </p:spPr>
      </p:pic>
      <p:pic>
        <p:nvPicPr>
          <p:cNvPr id="469" name="Google Shape;469;p18"/>
          <p:cNvPicPr preferRelativeResize="0"/>
          <p:nvPr/>
        </p:nvPicPr>
        <p:blipFill>
          <a:blip r:embed="rId7">
            <a:alphaModFix/>
          </a:blip>
          <a:stretch>
            <a:fillRect/>
          </a:stretch>
        </p:blipFill>
        <p:spPr>
          <a:xfrm>
            <a:off x="9345000" y="1016988"/>
            <a:ext cx="829476" cy="211801"/>
          </a:xfrm>
          <a:prstGeom prst="rect">
            <a:avLst/>
          </a:prstGeom>
          <a:noFill/>
          <a:ln>
            <a:noFill/>
          </a:ln>
          <a:effectLst>
            <a:outerShdw blurRad="57150" rotWithShape="0" algn="bl" dir="5400000" dist="19050">
              <a:srgbClr val="000000">
                <a:alpha val="50000"/>
              </a:srgbClr>
            </a:outerShdw>
          </a:effectLst>
        </p:spPr>
      </p:pic>
      <p:pic>
        <p:nvPicPr>
          <p:cNvPr id="470" name="Google Shape;470;p18"/>
          <p:cNvPicPr preferRelativeResize="0"/>
          <p:nvPr/>
        </p:nvPicPr>
        <p:blipFill>
          <a:blip r:embed="rId7">
            <a:alphaModFix/>
          </a:blip>
          <a:stretch>
            <a:fillRect/>
          </a:stretch>
        </p:blipFill>
        <p:spPr>
          <a:xfrm>
            <a:off x="9345000" y="1169388"/>
            <a:ext cx="829476" cy="211801"/>
          </a:xfrm>
          <a:prstGeom prst="rect">
            <a:avLst/>
          </a:prstGeom>
          <a:noFill/>
          <a:ln>
            <a:noFill/>
          </a:ln>
          <a:effectLst>
            <a:outerShdw blurRad="57150" rotWithShape="0" algn="bl" dir="5400000" dist="19050">
              <a:srgbClr val="000000">
                <a:alpha val="50000"/>
              </a:srgbClr>
            </a:outerShdw>
          </a:effectLst>
        </p:spPr>
      </p:pic>
      <p:pic>
        <p:nvPicPr>
          <p:cNvPr id="471" name="Google Shape;471;p18"/>
          <p:cNvPicPr preferRelativeResize="0"/>
          <p:nvPr/>
        </p:nvPicPr>
        <p:blipFill>
          <a:blip r:embed="rId7">
            <a:alphaModFix/>
          </a:blip>
          <a:stretch>
            <a:fillRect/>
          </a:stretch>
        </p:blipFill>
        <p:spPr>
          <a:xfrm>
            <a:off x="10996000" y="1493863"/>
            <a:ext cx="829476" cy="211801"/>
          </a:xfrm>
          <a:prstGeom prst="rect">
            <a:avLst/>
          </a:prstGeom>
          <a:noFill/>
          <a:ln>
            <a:noFill/>
          </a:ln>
          <a:effectLst>
            <a:outerShdw blurRad="57150" rotWithShape="0" algn="bl" dir="5400000" dist="19050">
              <a:srgbClr val="000000">
                <a:alpha val="50000"/>
              </a:srgbClr>
            </a:outerShdw>
          </a:effectLst>
        </p:spPr>
      </p:pic>
      <p:pic>
        <p:nvPicPr>
          <p:cNvPr id="472" name="Google Shape;472;p18"/>
          <p:cNvPicPr preferRelativeResize="0"/>
          <p:nvPr/>
        </p:nvPicPr>
        <p:blipFill>
          <a:blip r:embed="rId7">
            <a:alphaModFix/>
          </a:blip>
          <a:stretch>
            <a:fillRect/>
          </a:stretch>
        </p:blipFill>
        <p:spPr>
          <a:xfrm>
            <a:off x="11058175" y="1570063"/>
            <a:ext cx="829476" cy="211801"/>
          </a:xfrm>
          <a:prstGeom prst="rect">
            <a:avLst/>
          </a:prstGeom>
          <a:noFill/>
          <a:ln>
            <a:noFill/>
          </a:ln>
          <a:effectLst>
            <a:outerShdw blurRad="57150" rotWithShape="0" algn="bl" dir="5400000" dist="19050">
              <a:srgbClr val="000000">
                <a:alpha val="50000"/>
              </a:srgbClr>
            </a:outerShdw>
          </a:effectLst>
        </p:spPr>
      </p:pic>
      <p:pic>
        <p:nvPicPr>
          <p:cNvPr id="473" name="Google Shape;473;p18"/>
          <p:cNvPicPr preferRelativeResize="0"/>
          <p:nvPr/>
        </p:nvPicPr>
        <p:blipFill>
          <a:blip r:embed="rId7">
            <a:alphaModFix/>
          </a:blip>
          <a:stretch>
            <a:fillRect/>
          </a:stretch>
        </p:blipFill>
        <p:spPr>
          <a:xfrm>
            <a:off x="11058175" y="1838388"/>
            <a:ext cx="829476" cy="211801"/>
          </a:xfrm>
          <a:prstGeom prst="rect">
            <a:avLst/>
          </a:prstGeom>
          <a:noFill/>
          <a:ln>
            <a:noFill/>
          </a:ln>
          <a:effectLst>
            <a:outerShdw blurRad="57150" rotWithShape="0" algn="bl" dir="5400000" dist="19050">
              <a:srgbClr val="000000">
                <a:alpha val="50000"/>
              </a:srgbClr>
            </a:outerShdw>
          </a:effectLst>
        </p:spPr>
      </p:pic>
      <p:pic>
        <p:nvPicPr>
          <p:cNvPr id="474" name="Google Shape;474;p18"/>
          <p:cNvPicPr preferRelativeResize="0"/>
          <p:nvPr/>
        </p:nvPicPr>
        <p:blipFill>
          <a:blip r:embed="rId7">
            <a:alphaModFix/>
          </a:blip>
          <a:stretch>
            <a:fillRect/>
          </a:stretch>
        </p:blipFill>
        <p:spPr>
          <a:xfrm>
            <a:off x="11058175" y="1705663"/>
            <a:ext cx="829476" cy="211801"/>
          </a:xfrm>
          <a:prstGeom prst="rect">
            <a:avLst/>
          </a:prstGeom>
          <a:noFill/>
          <a:ln>
            <a:noFill/>
          </a:ln>
          <a:effectLst>
            <a:outerShdw blurRad="57150" rotWithShape="0" algn="bl" dir="5400000" dist="19050">
              <a:srgbClr val="000000">
                <a:alpha val="50000"/>
              </a:srgbClr>
            </a:outerShdw>
          </a:effectLst>
        </p:spPr>
      </p:pic>
      <p:pic>
        <p:nvPicPr>
          <p:cNvPr id="475" name="Google Shape;475;p18"/>
          <p:cNvPicPr preferRelativeResize="0"/>
          <p:nvPr/>
        </p:nvPicPr>
        <p:blipFill>
          <a:blip r:embed="rId7">
            <a:alphaModFix/>
          </a:blip>
          <a:stretch>
            <a:fillRect/>
          </a:stretch>
        </p:blipFill>
        <p:spPr>
          <a:xfrm>
            <a:off x="10996000" y="1917463"/>
            <a:ext cx="829476" cy="211801"/>
          </a:xfrm>
          <a:prstGeom prst="rect">
            <a:avLst/>
          </a:prstGeom>
          <a:noFill/>
          <a:ln>
            <a:noFill/>
          </a:ln>
          <a:effectLst>
            <a:outerShdw blurRad="57150" rotWithShape="0" algn="bl" dir="5400000" dist="19050">
              <a:srgbClr val="000000">
                <a:alpha val="50000"/>
              </a:srgbClr>
            </a:outerShdw>
          </a:effectLst>
        </p:spPr>
      </p:pic>
      <p:pic>
        <p:nvPicPr>
          <p:cNvPr id="476" name="Google Shape;476;p18"/>
          <p:cNvPicPr preferRelativeResize="0"/>
          <p:nvPr/>
        </p:nvPicPr>
        <p:blipFill>
          <a:blip r:embed="rId7">
            <a:alphaModFix/>
          </a:blip>
          <a:stretch>
            <a:fillRect/>
          </a:stretch>
        </p:blipFill>
        <p:spPr>
          <a:xfrm>
            <a:off x="11058175" y="2010463"/>
            <a:ext cx="829476" cy="211801"/>
          </a:xfrm>
          <a:prstGeom prst="rect">
            <a:avLst/>
          </a:prstGeom>
          <a:noFill/>
          <a:ln>
            <a:noFill/>
          </a:ln>
          <a:effectLst>
            <a:outerShdw blurRad="57150" rotWithShape="0" algn="bl" dir="5400000" dist="19050">
              <a:srgbClr val="000000">
                <a:alpha val="50000"/>
              </a:srgbClr>
            </a:outerShdw>
          </a:effectLst>
        </p:spPr>
      </p:pic>
      <p:pic>
        <p:nvPicPr>
          <p:cNvPr id="477" name="Google Shape;477;p18"/>
          <p:cNvPicPr preferRelativeResize="0"/>
          <p:nvPr/>
        </p:nvPicPr>
        <p:blipFill>
          <a:blip r:embed="rId7">
            <a:alphaModFix/>
          </a:blip>
          <a:stretch>
            <a:fillRect/>
          </a:stretch>
        </p:blipFill>
        <p:spPr>
          <a:xfrm>
            <a:off x="11104450" y="2192563"/>
            <a:ext cx="829476" cy="211801"/>
          </a:xfrm>
          <a:prstGeom prst="rect">
            <a:avLst/>
          </a:prstGeom>
          <a:noFill/>
          <a:ln>
            <a:noFill/>
          </a:ln>
          <a:effectLst>
            <a:outerShdw blurRad="57150" rotWithShape="0" algn="bl" dir="5400000" dist="19050">
              <a:srgbClr val="000000">
                <a:alpha val="50000"/>
              </a:srgbClr>
            </a:outerShdw>
          </a:effectLst>
        </p:spPr>
      </p:pic>
      <p:pic>
        <p:nvPicPr>
          <p:cNvPr id="478" name="Google Shape;478;p18"/>
          <p:cNvPicPr preferRelativeResize="0"/>
          <p:nvPr/>
        </p:nvPicPr>
        <p:blipFill>
          <a:blip r:embed="rId7">
            <a:alphaModFix/>
          </a:blip>
          <a:stretch>
            <a:fillRect/>
          </a:stretch>
        </p:blipFill>
        <p:spPr>
          <a:xfrm>
            <a:off x="11104450" y="2192563"/>
            <a:ext cx="829476" cy="211801"/>
          </a:xfrm>
          <a:prstGeom prst="rect">
            <a:avLst/>
          </a:prstGeom>
          <a:noFill/>
          <a:ln>
            <a:noFill/>
          </a:ln>
          <a:effectLst>
            <a:outerShdw blurRad="57150" rotWithShape="0" algn="bl" dir="5400000" dist="19050">
              <a:srgbClr val="000000">
                <a:alpha val="50000"/>
              </a:srgbClr>
            </a:outerShdw>
          </a:effectLst>
        </p:spPr>
      </p:pic>
      <p:pic>
        <p:nvPicPr>
          <p:cNvPr id="479" name="Google Shape;479;p18"/>
          <p:cNvPicPr preferRelativeResize="0"/>
          <p:nvPr/>
        </p:nvPicPr>
        <p:blipFill>
          <a:blip r:embed="rId7">
            <a:alphaModFix/>
          </a:blip>
          <a:stretch>
            <a:fillRect/>
          </a:stretch>
        </p:blipFill>
        <p:spPr>
          <a:xfrm>
            <a:off x="11104450" y="2315263"/>
            <a:ext cx="829476" cy="211801"/>
          </a:xfrm>
          <a:prstGeom prst="rect">
            <a:avLst/>
          </a:prstGeom>
          <a:noFill/>
          <a:ln>
            <a:noFill/>
          </a:ln>
          <a:effectLst>
            <a:outerShdw blurRad="57150" rotWithShape="0" algn="bl" dir="5400000" dist="19050">
              <a:srgbClr val="000000">
                <a:alpha val="50000"/>
              </a:srgbClr>
            </a:outerShdw>
          </a:effectLst>
        </p:spPr>
      </p:pic>
      <p:pic>
        <p:nvPicPr>
          <p:cNvPr id="480" name="Google Shape;480;p18"/>
          <p:cNvPicPr preferRelativeResize="0"/>
          <p:nvPr/>
        </p:nvPicPr>
        <p:blipFill>
          <a:blip r:embed="rId7">
            <a:alphaModFix/>
          </a:blip>
          <a:stretch>
            <a:fillRect/>
          </a:stretch>
        </p:blipFill>
        <p:spPr>
          <a:xfrm>
            <a:off x="11104450" y="2467663"/>
            <a:ext cx="829476" cy="211801"/>
          </a:xfrm>
          <a:prstGeom prst="rect">
            <a:avLst/>
          </a:prstGeom>
          <a:noFill/>
          <a:ln>
            <a:noFill/>
          </a:ln>
          <a:effectLst>
            <a:outerShdw blurRad="57150" rotWithShape="0" algn="bl" dir="5400000" dist="19050">
              <a:srgbClr val="000000">
                <a:alpha val="50000"/>
              </a:srgbClr>
            </a:outerShdw>
          </a:effectLst>
        </p:spPr>
      </p:pic>
      <p:pic>
        <p:nvPicPr>
          <p:cNvPr id="481" name="Google Shape;481;p18"/>
          <p:cNvPicPr preferRelativeResize="0"/>
          <p:nvPr/>
        </p:nvPicPr>
        <p:blipFill>
          <a:blip r:embed="rId7">
            <a:alphaModFix/>
          </a:blip>
          <a:stretch>
            <a:fillRect/>
          </a:stretch>
        </p:blipFill>
        <p:spPr>
          <a:xfrm>
            <a:off x="10120250" y="1523563"/>
            <a:ext cx="829476" cy="211801"/>
          </a:xfrm>
          <a:prstGeom prst="rect">
            <a:avLst/>
          </a:prstGeom>
          <a:noFill/>
          <a:ln>
            <a:noFill/>
          </a:ln>
          <a:effectLst>
            <a:outerShdw blurRad="57150" rotWithShape="0" algn="bl" dir="5400000" dist="19050">
              <a:srgbClr val="000000">
                <a:alpha val="50000"/>
              </a:srgbClr>
            </a:outerShdw>
          </a:effectLst>
        </p:spPr>
      </p:pic>
      <p:pic>
        <p:nvPicPr>
          <p:cNvPr id="482" name="Google Shape;482;p18"/>
          <p:cNvPicPr preferRelativeResize="0"/>
          <p:nvPr/>
        </p:nvPicPr>
        <p:blipFill>
          <a:blip r:embed="rId7">
            <a:alphaModFix/>
          </a:blip>
          <a:stretch>
            <a:fillRect/>
          </a:stretch>
        </p:blipFill>
        <p:spPr>
          <a:xfrm>
            <a:off x="10182425" y="1599763"/>
            <a:ext cx="829476" cy="211801"/>
          </a:xfrm>
          <a:prstGeom prst="rect">
            <a:avLst/>
          </a:prstGeom>
          <a:noFill/>
          <a:ln>
            <a:noFill/>
          </a:ln>
          <a:effectLst>
            <a:outerShdw blurRad="57150" rotWithShape="0" algn="bl" dir="5400000" dist="19050">
              <a:srgbClr val="000000">
                <a:alpha val="50000"/>
              </a:srgbClr>
            </a:outerShdw>
          </a:effectLst>
        </p:spPr>
      </p:pic>
      <p:pic>
        <p:nvPicPr>
          <p:cNvPr id="483" name="Google Shape;483;p18"/>
          <p:cNvPicPr preferRelativeResize="0"/>
          <p:nvPr/>
        </p:nvPicPr>
        <p:blipFill>
          <a:blip r:embed="rId7">
            <a:alphaModFix/>
          </a:blip>
          <a:stretch>
            <a:fillRect/>
          </a:stretch>
        </p:blipFill>
        <p:spPr>
          <a:xfrm>
            <a:off x="10182425" y="1868088"/>
            <a:ext cx="829476" cy="211801"/>
          </a:xfrm>
          <a:prstGeom prst="rect">
            <a:avLst/>
          </a:prstGeom>
          <a:noFill/>
          <a:ln>
            <a:noFill/>
          </a:ln>
          <a:effectLst>
            <a:outerShdw blurRad="57150" rotWithShape="0" algn="bl" dir="5400000" dist="19050">
              <a:srgbClr val="000000">
                <a:alpha val="50000"/>
              </a:srgbClr>
            </a:outerShdw>
          </a:effectLst>
        </p:spPr>
      </p:pic>
      <p:pic>
        <p:nvPicPr>
          <p:cNvPr id="484" name="Google Shape;484;p18"/>
          <p:cNvPicPr preferRelativeResize="0"/>
          <p:nvPr/>
        </p:nvPicPr>
        <p:blipFill>
          <a:blip r:embed="rId7">
            <a:alphaModFix/>
          </a:blip>
          <a:stretch>
            <a:fillRect/>
          </a:stretch>
        </p:blipFill>
        <p:spPr>
          <a:xfrm>
            <a:off x="10182425" y="1735363"/>
            <a:ext cx="829476" cy="211801"/>
          </a:xfrm>
          <a:prstGeom prst="rect">
            <a:avLst/>
          </a:prstGeom>
          <a:noFill/>
          <a:ln>
            <a:noFill/>
          </a:ln>
          <a:effectLst>
            <a:outerShdw blurRad="57150" rotWithShape="0" algn="bl" dir="5400000" dist="19050">
              <a:srgbClr val="000000">
                <a:alpha val="50000"/>
              </a:srgbClr>
            </a:outerShdw>
          </a:effectLst>
        </p:spPr>
      </p:pic>
      <p:pic>
        <p:nvPicPr>
          <p:cNvPr id="485" name="Google Shape;485;p18"/>
          <p:cNvPicPr preferRelativeResize="0"/>
          <p:nvPr/>
        </p:nvPicPr>
        <p:blipFill>
          <a:blip r:embed="rId7">
            <a:alphaModFix/>
          </a:blip>
          <a:stretch>
            <a:fillRect/>
          </a:stretch>
        </p:blipFill>
        <p:spPr>
          <a:xfrm>
            <a:off x="10120250" y="1947163"/>
            <a:ext cx="829476" cy="211801"/>
          </a:xfrm>
          <a:prstGeom prst="rect">
            <a:avLst/>
          </a:prstGeom>
          <a:noFill/>
          <a:ln>
            <a:noFill/>
          </a:ln>
          <a:effectLst>
            <a:outerShdw blurRad="57150" rotWithShape="0" algn="bl" dir="5400000" dist="19050">
              <a:srgbClr val="000000">
                <a:alpha val="50000"/>
              </a:srgbClr>
            </a:outerShdw>
          </a:effectLst>
        </p:spPr>
      </p:pic>
      <p:pic>
        <p:nvPicPr>
          <p:cNvPr id="486" name="Google Shape;486;p18"/>
          <p:cNvPicPr preferRelativeResize="0"/>
          <p:nvPr/>
        </p:nvPicPr>
        <p:blipFill>
          <a:blip r:embed="rId7">
            <a:alphaModFix/>
          </a:blip>
          <a:stretch>
            <a:fillRect/>
          </a:stretch>
        </p:blipFill>
        <p:spPr>
          <a:xfrm>
            <a:off x="10182425" y="2040163"/>
            <a:ext cx="829476" cy="211801"/>
          </a:xfrm>
          <a:prstGeom prst="rect">
            <a:avLst/>
          </a:prstGeom>
          <a:noFill/>
          <a:ln>
            <a:noFill/>
          </a:ln>
          <a:effectLst>
            <a:outerShdw blurRad="57150" rotWithShape="0" algn="bl" dir="5400000" dist="19050">
              <a:srgbClr val="000000">
                <a:alpha val="50000"/>
              </a:srgbClr>
            </a:outerShdw>
          </a:effectLst>
        </p:spPr>
      </p:pic>
      <p:pic>
        <p:nvPicPr>
          <p:cNvPr id="487" name="Google Shape;487;p18"/>
          <p:cNvPicPr preferRelativeResize="0"/>
          <p:nvPr/>
        </p:nvPicPr>
        <p:blipFill>
          <a:blip r:embed="rId7">
            <a:alphaModFix/>
          </a:blip>
          <a:stretch>
            <a:fillRect/>
          </a:stretch>
        </p:blipFill>
        <p:spPr>
          <a:xfrm>
            <a:off x="10228700" y="2222263"/>
            <a:ext cx="829476" cy="211801"/>
          </a:xfrm>
          <a:prstGeom prst="rect">
            <a:avLst/>
          </a:prstGeom>
          <a:noFill/>
          <a:ln>
            <a:noFill/>
          </a:ln>
          <a:effectLst>
            <a:outerShdw blurRad="57150" rotWithShape="0" algn="bl" dir="5400000" dist="19050">
              <a:srgbClr val="000000">
                <a:alpha val="50000"/>
              </a:srgbClr>
            </a:outerShdw>
          </a:effectLst>
        </p:spPr>
      </p:pic>
      <p:pic>
        <p:nvPicPr>
          <p:cNvPr id="488" name="Google Shape;488;p18"/>
          <p:cNvPicPr preferRelativeResize="0"/>
          <p:nvPr/>
        </p:nvPicPr>
        <p:blipFill>
          <a:blip r:embed="rId7">
            <a:alphaModFix/>
          </a:blip>
          <a:stretch>
            <a:fillRect/>
          </a:stretch>
        </p:blipFill>
        <p:spPr>
          <a:xfrm>
            <a:off x="10228700" y="2222263"/>
            <a:ext cx="829476" cy="211801"/>
          </a:xfrm>
          <a:prstGeom prst="rect">
            <a:avLst/>
          </a:prstGeom>
          <a:noFill/>
          <a:ln>
            <a:noFill/>
          </a:ln>
          <a:effectLst>
            <a:outerShdw blurRad="57150" rotWithShape="0" algn="bl" dir="5400000" dist="19050">
              <a:srgbClr val="000000">
                <a:alpha val="50000"/>
              </a:srgbClr>
            </a:outerShdw>
          </a:effectLst>
        </p:spPr>
      </p:pic>
      <p:pic>
        <p:nvPicPr>
          <p:cNvPr id="489" name="Google Shape;489;p18"/>
          <p:cNvPicPr preferRelativeResize="0"/>
          <p:nvPr/>
        </p:nvPicPr>
        <p:blipFill>
          <a:blip r:embed="rId7">
            <a:alphaModFix/>
          </a:blip>
          <a:stretch>
            <a:fillRect/>
          </a:stretch>
        </p:blipFill>
        <p:spPr>
          <a:xfrm>
            <a:off x="10228700" y="2344963"/>
            <a:ext cx="829476" cy="211801"/>
          </a:xfrm>
          <a:prstGeom prst="rect">
            <a:avLst/>
          </a:prstGeom>
          <a:noFill/>
          <a:ln>
            <a:noFill/>
          </a:ln>
          <a:effectLst>
            <a:outerShdw blurRad="57150" rotWithShape="0" algn="bl" dir="5400000" dist="19050">
              <a:srgbClr val="000000">
                <a:alpha val="50000"/>
              </a:srgbClr>
            </a:outerShdw>
          </a:effectLst>
        </p:spPr>
      </p:pic>
      <p:pic>
        <p:nvPicPr>
          <p:cNvPr id="490" name="Google Shape;490;p18"/>
          <p:cNvPicPr preferRelativeResize="0"/>
          <p:nvPr/>
        </p:nvPicPr>
        <p:blipFill>
          <a:blip r:embed="rId7">
            <a:alphaModFix/>
          </a:blip>
          <a:stretch>
            <a:fillRect/>
          </a:stretch>
        </p:blipFill>
        <p:spPr>
          <a:xfrm>
            <a:off x="10228700" y="2497363"/>
            <a:ext cx="829476" cy="211801"/>
          </a:xfrm>
          <a:prstGeom prst="rect">
            <a:avLst/>
          </a:prstGeom>
          <a:noFill/>
          <a:ln>
            <a:noFill/>
          </a:ln>
          <a:effectLst>
            <a:outerShdw blurRad="57150" rotWithShape="0" algn="bl" dir="5400000" dist="19050">
              <a:srgbClr val="000000">
                <a:alpha val="50000"/>
              </a:srgbClr>
            </a:outerShdw>
          </a:effectLst>
        </p:spPr>
      </p:pic>
      <p:pic>
        <p:nvPicPr>
          <p:cNvPr id="491" name="Google Shape;491;p18"/>
          <p:cNvPicPr preferRelativeResize="0"/>
          <p:nvPr/>
        </p:nvPicPr>
        <p:blipFill>
          <a:blip r:embed="rId7">
            <a:alphaModFix/>
          </a:blip>
          <a:stretch>
            <a:fillRect/>
          </a:stretch>
        </p:blipFill>
        <p:spPr>
          <a:xfrm>
            <a:off x="9244500" y="1523563"/>
            <a:ext cx="829476" cy="211801"/>
          </a:xfrm>
          <a:prstGeom prst="rect">
            <a:avLst/>
          </a:prstGeom>
          <a:noFill/>
          <a:ln>
            <a:noFill/>
          </a:ln>
          <a:effectLst>
            <a:outerShdw blurRad="57150" rotWithShape="0" algn="bl" dir="5400000" dist="19050">
              <a:srgbClr val="000000">
                <a:alpha val="50000"/>
              </a:srgbClr>
            </a:outerShdw>
          </a:effectLst>
        </p:spPr>
      </p:pic>
      <p:pic>
        <p:nvPicPr>
          <p:cNvPr id="492" name="Google Shape;492;p18"/>
          <p:cNvPicPr preferRelativeResize="0"/>
          <p:nvPr/>
        </p:nvPicPr>
        <p:blipFill>
          <a:blip r:embed="rId7">
            <a:alphaModFix/>
          </a:blip>
          <a:stretch>
            <a:fillRect/>
          </a:stretch>
        </p:blipFill>
        <p:spPr>
          <a:xfrm>
            <a:off x="9306675" y="1599763"/>
            <a:ext cx="829476" cy="211801"/>
          </a:xfrm>
          <a:prstGeom prst="rect">
            <a:avLst/>
          </a:prstGeom>
          <a:noFill/>
          <a:ln>
            <a:noFill/>
          </a:ln>
          <a:effectLst>
            <a:outerShdw blurRad="57150" rotWithShape="0" algn="bl" dir="5400000" dist="19050">
              <a:srgbClr val="000000">
                <a:alpha val="50000"/>
              </a:srgbClr>
            </a:outerShdw>
          </a:effectLst>
        </p:spPr>
      </p:pic>
      <p:pic>
        <p:nvPicPr>
          <p:cNvPr id="493" name="Google Shape;493;p18"/>
          <p:cNvPicPr preferRelativeResize="0"/>
          <p:nvPr/>
        </p:nvPicPr>
        <p:blipFill>
          <a:blip r:embed="rId7">
            <a:alphaModFix/>
          </a:blip>
          <a:stretch>
            <a:fillRect/>
          </a:stretch>
        </p:blipFill>
        <p:spPr>
          <a:xfrm>
            <a:off x="9306675" y="1868088"/>
            <a:ext cx="829476" cy="211801"/>
          </a:xfrm>
          <a:prstGeom prst="rect">
            <a:avLst/>
          </a:prstGeom>
          <a:noFill/>
          <a:ln>
            <a:noFill/>
          </a:ln>
          <a:effectLst>
            <a:outerShdw blurRad="57150" rotWithShape="0" algn="bl" dir="5400000" dist="19050">
              <a:srgbClr val="000000">
                <a:alpha val="50000"/>
              </a:srgbClr>
            </a:outerShdw>
          </a:effectLst>
        </p:spPr>
      </p:pic>
      <p:pic>
        <p:nvPicPr>
          <p:cNvPr id="494" name="Google Shape;494;p18"/>
          <p:cNvPicPr preferRelativeResize="0"/>
          <p:nvPr/>
        </p:nvPicPr>
        <p:blipFill>
          <a:blip r:embed="rId7">
            <a:alphaModFix/>
          </a:blip>
          <a:stretch>
            <a:fillRect/>
          </a:stretch>
        </p:blipFill>
        <p:spPr>
          <a:xfrm>
            <a:off x="9306675" y="1735363"/>
            <a:ext cx="829476" cy="211801"/>
          </a:xfrm>
          <a:prstGeom prst="rect">
            <a:avLst/>
          </a:prstGeom>
          <a:noFill/>
          <a:ln>
            <a:noFill/>
          </a:ln>
          <a:effectLst>
            <a:outerShdw blurRad="57150" rotWithShape="0" algn="bl" dir="5400000" dist="19050">
              <a:srgbClr val="000000">
                <a:alpha val="50000"/>
              </a:srgbClr>
            </a:outerShdw>
          </a:effectLst>
        </p:spPr>
      </p:pic>
      <p:pic>
        <p:nvPicPr>
          <p:cNvPr id="495" name="Google Shape;495;p18"/>
          <p:cNvPicPr preferRelativeResize="0"/>
          <p:nvPr/>
        </p:nvPicPr>
        <p:blipFill>
          <a:blip r:embed="rId7">
            <a:alphaModFix/>
          </a:blip>
          <a:stretch>
            <a:fillRect/>
          </a:stretch>
        </p:blipFill>
        <p:spPr>
          <a:xfrm>
            <a:off x="9244500" y="1947163"/>
            <a:ext cx="829476" cy="211801"/>
          </a:xfrm>
          <a:prstGeom prst="rect">
            <a:avLst/>
          </a:prstGeom>
          <a:noFill/>
          <a:ln>
            <a:noFill/>
          </a:ln>
          <a:effectLst>
            <a:outerShdw blurRad="57150" rotWithShape="0" algn="bl" dir="5400000" dist="19050">
              <a:srgbClr val="000000">
                <a:alpha val="50000"/>
              </a:srgbClr>
            </a:outerShdw>
          </a:effectLst>
        </p:spPr>
      </p:pic>
      <p:pic>
        <p:nvPicPr>
          <p:cNvPr id="496" name="Google Shape;496;p18"/>
          <p:cNvPicPr preferRelativeResize="0"/>
          <p:nvPr/>
        </p:nvPicPr>
        <p:blipFill>
          <a:blip r:embed="rId7">
            <a:alphaModFix/>
          </a:blip>
          <a:stretch>
            <a:fillRect/>
          </a:stretch>
        </p:blipFill>
        <p:spPr>
          <a:xfrm>
            <a:off x="9306675" y="2040163"/>
            <a:ext cx="829476" cy="211801"/>
          </a:xfrm>
          <a:prstGeom prst="rect">
            <a:avLst/>
          </a:prstGeom>
          <a:noFill/>
          <a:ln>
            <a:noFill/>
          </a:ln>
          <a:effectLst>
            <a:outerShdw blurRad="57150" rotWithShape="0" algn="bl" dir="5400000" dist="19050">
              <a:srgbClr val="000000">
                <a:alpha val="50000"/>
              </a:srgbClr>
            </a:outerShdw>
          </a:effectLst>
        </p:spPr>
      </p:pic>
      <p:pic>
        <p:nvPicPr>
          <p:cNvPr id="497" name="Google Shape;497;p18"/>
          <p:cNvPicPr preferRelativeResize="0"/>
          <p:nvPr/>
        </p:nvPicPr>
        <p:blipFill>
          <a:blip r:embed="rId7">
            <a:alphaModFix/>
          </a:blip>
          <a:stretch>
            <a:fillRect/>
          </a:stretch>
        </p:blipFill>
        <p:spPr>
          <a:xfrm>
            <a:off x="9352950" y="2222263"/>
            <a:ext cx="829476" cy="211801"/>
          </a:xfrm>
          <a:prstGeom prst="rect">
            <a:avLst/>
          </a:prstGeom>
          <a:noFill/>
          <a:ln>
            <a:noFill/>
          </a:ln>
          <a:effectLst>
            <a:outerShdw blurRad="57150" rotWithShape="0" algn="bl" dir="5400000" dist="19050">
              <a:srgbClr val="000000">
                <a:alpha val="50000"/>
              </a:srgbClr>
            </a:outerShdw>
          </a:effectLst>
        </p:spPr>
      </p:pic>
      <p:pic>
        <p:nvPicPr>
          <p:cNvPr id="498" name="Google Shape;498;p18"/>
          <p:cNvPicPr preferRelativeResize="0"/>
          <p:nvPr/>
        </p:nvPicPr>
        <p:blipFill>
          <a:blip r:embed="rId7">
            <a:alphaModFix/>
          </a:blip>
          <a:stretch>
            <a:fillRect/>
          </a:stretch>
        </p:blipFill>
        <p:spPr>
          <a:xfrm>
            <a:off x="9352950" y="2222263"/>
            <a:ext cx="829476" cy="211801"/>
          </a:xfrm>
          <a:prstGeom prst="rect">
            <a:avLst/>
          </a:prstGeom>
          <a:noFill/>
          <a:ln>
            <a:noFill/>
          </a:ln>
          <a:effectLst>
            <a:outerShdw blurRad="57150" rotWithShape="0" algn="bl" dir="5400000" dist="19050">
              <a:srgbClr val="000000">
                <a:alpha val="50000"/>
              </a:srgbClr>
            </a:outerShdw>
          </a:effectLst>
        </p:spPr>
      </p:pic>
      <p:pic>
        <p:nvPicPr>
          <p:cNvPr id="499" name="Google Shape;499;p18"/>
          <p:cNvPicPr preferRelativeResize="0"/>
          <p:nvPr/>
        </p:nvPicPr>
        <p:blipFill>
          <a:blip r:embed="rId7">
            <a:alphaModFix/>
          </a:blip>
          <a:stretch>
            <a:fillRect/>
          </a:stretch>
        </p:blipFill>
        <p:spPr>
          <a:xfrm>
            <a:off x="9352950" y="2344963"/>
            <a:ext cx="829476" cy="211801"/>
          </a:xfrm>
          <a:prstGeom prst="rect">
            <a:avLst/>
          </a:prstGeom>
          <a:noFill/>
          <a:ln>
            <a:noFill/>
          </a:ln>
          <a:effectLst>
            <a:outerShdw blurRad="57150" rotWithShape="0" algn="bl" dir="5400000" dist="19050">
              <a:srgbClr val="000000">
                <a:alpha val="50000"/>
              </a:srgbClr>
            </a:outerShdw>
          </a:effectLst>
        </p:spPr>
      </p:pic>
      <p:pic>
        <p:nvPicPr>
          <p:cNvPr id="500" name="Google Shape;500;p18"/>
          <p:cNvPicPr preferRelativeResize="0"/>
          <p:nvPr/>
        </p:nvPicPr>
        <p:blipFill>
          <a:blip r:embed="rId7">
            <a:alphaModFix/>
          </a:blip>
          <a:stretch>
            <a:fillRect/>
          </a:stretch>
        </p:blipFill>
        <p:spPr>
          <a:xfrm>
            <a:off x="9352950" y="2497363"/>
            <a:ext cx="829476" cy="211801"/>
          </a:xfrm>
          <a:prstGeom prst="rect">
            <a:avLst/>
          </a:prstGeom>
          <a:noFill/>
          <a:ln>
            <a:noFill/>
          </a:ln>
          <a:effectLst>
            <a:outerShdw blurRad="57150" rotWithShape="0" algn="bl" dir="5400000" dist="19050">
              <a:srgbClr val="000000">
                <a:alpha val="50000"/>
              </a:srgbClr>
            </a:outerShdw>
          </a:effectLst>
        </p:spPr>
      </p:pic>
      <p:pic>
        <p:nvPicPr>
          <p:cNvPr id="501" name="Google Shape;501;p18"/>
          <p:cNvPicPr preferRelativeResize="0"/>
          <p:nvPr/>
        </p:nvPicPr>
        <p:blipFill>
          <a:blip r:embed="rId7">
            <a:alphaModFix/>
          </a:blip>
          <a:stretch>
            <a:fillRect/>
          </a:stretch>
        </p:blipFill>
        <p:spPr>
          <a:xfrm>
            <a:off x="10933825" y="3047563"/>
            <a:ext cx="829476" cy="211801"/>
          </a:xfrm>
          <a:prstGeom prst="rect">
            <a:avLst/>
          </a:prstGeom>
          <a:noFill/>
          <a:ln>
            <a:noFill/>
          </a:ln>
          <a:effectLst>
            <a:outerShdw blurRad="57150" rotWithShape="0" algn="bl" dir="5400000" dist="19050">
              <a:srgbClr val="000000">
                <a:alpha val="50000"/>
              </a:srgbClr>
            </a:outerShdw>
          </a:effectLst>
        </p:spPr>
      </p:pic>
      <p:pic>
        <p:nvPicPr>
          <p:cNvPr id="502" name="Google Shape;502;p18"/>
          <p:cNvPicPr preferRelativeResize="0"/>
          <p:nvPr/>
        </p:nvPicPr>
        <p:blipFill>
          <a:blip r:embed="rId7">
            <a:alphaModFix/>
          </a:blip>
          <a:stretch>
            <a:fillRect/>
          </a:stretch>
        </p:blipFill>
        <p:spPr>
          <a:xfrm>
            <a:off x="10996000" y="3123763"/>
            <a:ext cx="829476" cy="211801"/>
          </a:xfrm>
          <a:prstGeom prst="rect">
            <a:avLst/>
          </a:prstGeom>
          <a:noFill/>
          <a:ln>
            <a:noFill/>
          </a:ln>
          <a:effectLst>
            <a:outerShdw blurRad="57150" rotWithShape="0" algn="bl" dir="5400000" dist="19050">
              <a:srgbClr val="000000">
                <a:alpha val="50000"/>
              </a:srgbClr>
            </a:outerShdw>
          </a:effectLst>
        </p:spPr>
      </p:pic>
      <p:pic>
        <p:nvPicPr>
          <p:cNvPr id="503" name="Google Shape;503;p18"/>
          <p:cNvPicPr preferRelativeResize="0"/>
          <p:nvPr/>
        </p:nvPicPr>
        <p:blipFill>
          <a:blip r:embed="rId7">
            <a:alphaModFix/>
          </a:blip>
          <a:stretch>
            <a:fillRect/>
          </a:stretch>
        </p:blipFill>
        <p:spPr>
          <a:xfrm>
            <a:off x="10996000" y="3392088"/>
            <a:ext cx="829476" cy="211801"/>
          </a:xfrm>
          <a:prstGeom prst="rect">
            <a:avLst/>
          </a:prstGeom>
          <a:noFill/>
          <a:ln>
            <a:noFill/>
          </a:ln>
          <a:effectLst>
            <a:outerShdw blurRad="57150" rotWithShape="0" algn="bl" dir="5400000" dist="19050">
              <a:srgbClr val="000000">
                <a:alpha val="50000"/>
              </a:srgbClr>
            </a:outerShdw>
          </a:effectLst>
        </p:spPr>
      </p:pic>
      <p:pic>
        <p:nvPicPr>
          <p:cNvPr id="504" name="Google Shape;504;p18"/>
          <p:cNvPicPr preferRelativeResize="0"/>
          <p:nvPr/>
        </p:nvPicPr>
        <p:blipFill>
          <a:blip r:embed="rId7">
            <a:alphaModFix/>
          </a:blip>
          <a:stretch>
            <a:fillRect/>
          </a:stretch>
        </p:blipFill>
        <p:spPr>
          <a:xfrm>
            <a:off x="10996000" y="3259362"/>
            <a:ext cx="829476" cy="211801"/>
          </a:xfrm>
          <a:prstGeom prst="rect">
            <a:avLst/>
          </a:prstGeom>
          <a:noFill/>
          <a:ln>
            <a:noFill/>
          </a:ln>
          <a:effectLst>
            <a:outerShdw blurRad="57150" rotWithShape="0" algn="bl" dir="5400000" dist="19050">
              <a:srgbClr val="000000">
                <a:alpha val="50000"/>
              </a:srgbClr>
            </a:outerShdw>
          </a:effectLst>
        </p:spPr>
      </p:pic>
      <p:pic>
        <p:nvPicPr>
          <p:cNvPr id="505" name="Google Shape;505;p18"/>
          <p:cNvPicPr preferRelativeResize="0"/>
          <p:nvPr/>
        </p:nvPicPr>
        <p:blipFill>
          <a:blip r:embed="rId7">
            <a:alphaModFix/>
          </a:blip>
          <a:stretch>
            <a:fillRect/>
          </a:stretch>
        </p:blipFill>
        <p:spPr>
          <a:xfrm>
            <a:off x="10933825" y="3471163"/>
            <a:ext cx="829476" cy="211801"/>
          </a:xfrm>
          <a:prstGeom prst="rect">
            <a:avLst/>
          </a:prstGeom>
          <a:noFill/>
          <a:ln>
            <a:noFill/>
          </a:ln>
          <a:effectLst>
            <a:outerShdw blurRad="57150" rotWithShape="0" algn="bl" dir="5400000" dist="19050">
              <a:srgbClr val="000000">
                <a:alpha val="50000"/>
              </a:srgbClr>
            </a:outerShdw>
          </a:effectLst>
        </p:spPr>
      </p:pic>
      <p:pic>
        <p:nvPicPr>
          <p:cNvPr id="506" name="Google Shape;506;p18"/>
          <p:cNvPicPr preferRelativeResize="0"/>
          <p:nvPr/>
        </p:nvPicPr>
        <p:blipFill>
          <a:blip r:embed="rId7">
            <a:alphaModFix/>
          </a:blip>
          <a:stretch>
            <a:fillRect/>
          </a:stretch>
        </p:blipFill>
        <p:spPr>
          <a:xfrm>
            <a:off x="10996000" y="3564163"/>
            <a:ext cx="829476" cy="211801"/>
          </a:xfrm>
          <a:prstGeom prst="rect">
            <a:avLst/>
          </a:prstGeom>
          <a:noFill/>
          <a:ln>
            <a:noFill/>
          </a:ln>
          <a:effectLst>
            <a:outerShdw blurRad="57150" rotWithShape="0" algn="bl" dir="5400000" dist="19050">
              <a:srgbClr val="000000">
                <a:alpha val="50000"/>
              </a:srgbClr>
            </a:outerShdw>
          </a:effectLst>
        </p:spPr>
      </p:pic>
      <p:pic>
        <p:nvPicPr>
          <p:cNvPr id="507" name="Google Shape;507;p18"/>
          <p:cNvPicPr preferRelativeResize="0"/>
          <p:nvPr/>
        </p:nvPicPr>
        <p:blipFill>
          <a:blip r:embed="rId7">
            <a:alphaModFix/>
          </a:blip>
          <a:stretch>
            <a:fillRect/>
          </a:stretch>
        </p:blipFill>
        <p:spPr>
          <a:xfrm>
            <a:off x="11042275" y="3746263"/>
            <a:ext cx="829476" cy="211801"/>
          </a:xfrm>
          <a:prstGeom prst="rect">
            <a:avLst/>
          </a:prstGeom>
          <a:noFill/>
          <a:ln>
            <a:noFill/>
          </a:ln>
          <a:effectLst>
            <a:outerShdw blurRad="57150" rotWithShape="0" algn="bl" dir="5400000" dist="19050">
              <a:srgbClr val="000000">
                <a:alpha val="50000"/>
              </a:srgbClr>
            </a:outerShdw>
          </a:effectLst>
        </p:spPr>
      </p:pic>
      <p:pic>
        <p:nvPicPr>
          <p:cNvPr id="508" name="Google Shape;508;p18"/>
          <p:cNvPicPr preferRelativeResize="0"/>
          <p:nvPr/>
        </p:nvPicPr>
        <p:blipFill>
          <a:blip r:embed="rId7">
            <a:alphaModFix/>
          </a:blip>
          <a:stretch>
            <a:fillRect/>
          </a:stretch>
        </p:blipFill>
        <p:spPr>
          <a:xfrm>
            <a:off x="11042275" y="3746263"/>
            <a:ext cx="829476" cy="211801"/>
          </a:xfrm>
          <a:prstGeom prst="rect">
            <a:avLst/>
          </a:prstGeom>
          <a:noFill/>
          <a:ln>
            <a:noFill/>
          </a:ln>
          <a:effectLst>
            <a:outerShdw blurRad="57150" rotWithShape="0" algn="bl" dir="5400000" dist="19050">
              <a:srgbClr val="000000">
                <a:alpha val="50000"/>
              </a:srgbClr>
            </a:outerShdw>
          </a:effectLst>
        </p:spPr>
      </p:pic>
      <p:pic>
        <p:nvPicPr>
          <p:cNvPr id="509" name="Google Shape;509;p18"/>
          <p:cNvPicPr preferRelativeResize="0"/>
          <p:nvPr/>
        </p:nvPicPr>
        <p:blipFill>
          <a:blip r:embed="rId7">
            <a:alphaModFix/>
          </a:blip>
          <a:stretch>
            <a:fillRect/>
          </a:stretch>
        </p:blipFill>
        <p:spPr>
          <a:xfrm>
            <a:off x="11042275" y="3868963"/>
            <a:ext cx="829476" cy="211801"/>
          </a:xfrm>
          <a:prstGeom prst="rect">
            <a:avLst/>
          </a:prstGeom>
          <a:noFill/>
          <a:ln>
            <a:noFill/>
          </a:ln>
          <a:effectLst>
            <a:outerShdw blurRad="57150" rotWithShape="0" algn="bl" dir="5400000" dist="19050">
              <a:srgbClr val="000000">
                <a:alpha val="50000"/>
              </a:srgbClr>
            </a:outerShdw>
          </a:effectLst>
        </p:spPr>
      </p:pic>
      <p:pic>
        <p:nvPicPr>
          <p:cNvPr id="510" name="Google Shape;510;p18"/>
          <p:cNvPicPr preferRelativeResize="0"/>
          <p:nvPr/>
        </p:nvPicPr>
        <p:blipFill>
          <a:blip r:embed="rId7">
            <a:alphaModFix/>
          </a:blip>
          <a:stretch>
            <a:fillRect/>
          </a:stretch>
        </p:blipFill>
        <p:spPr>
          <a:xfrm>
            <a:off x="11042275" y="4021363"/>
            <a:ext cx="829476" cy="211801"/>
          </a:xfrm>
          <a:prstGeom prst="rect">
            <a:avLst/>
          </a:prstGeom>
          <a:noFill/>
          <a:ln>
            <a:noFill/>
          </a:ln>
          <a:effectLst>
            <a:outerShdw blurRad="57150" rotWithShape="0" algn="bl" dir="5400000" dist="19050">
              <a:srgbClr val="000000">
                <a:alpha val="50000"/>
              </a:srgbClr>
            </a:outerShdw>
          </a:effectLst>
        </p:spPr>
      </p:pic>
      <p:pic>
        <p:nvPicPr>
          <p:cNvPr id="511" name="Google Shape;511;p18"/>
          <p:cNvPicPr preferRelativeResize="0"/>
          <p:nvPr/>
        </p:nvPicPr>
        <p:blipFill>
          <a:blip r:embed="rId7">
            <a:alphaModFix/>
          </a:blip>
          <a:stretch>
            <a:fillRect/>
          </a:stretch>
        </p:blipFill>
        <p:spPr>
          <a:xfrm>
            <a:off x="10058075" y="3077263"/>
            <a:ext cx="829476" cy="211801"/>
          </a:xfrm>
          <a:prstGeom prst="rect">
            <a:avLst/>
          </a:prstGeom>
          <a:noFill/>
          <a:ln>
            <a:noFill/>
          </a:ln>
          <a:effectLst>
            <a:outerShdw blurRad="57150" rotWithShape="0" algn="bl" dir="5400000" dist="19050">
              <a:srgbClr val="000000">
                <a:alpha val="50000"/>
              </a:srgbClr>
            </a:outerShdw>
          </a:effectLst>
        </p:spPr>
      </p:pic>
      <p:pic>
        <p:nvPicPr>
          <p:cNvPr id="512" name="Google Shape;512;p18"/>
          <p:cNvPicPr preferRelativeResize="0"/>
          <p:nvPr/>
        </p:nvPicPr>
        <p:blipFill>
          <a:blip r:embed="rId7">
            <a:alphaModFix/>
          </a:blip>
          <a:stretch>
            <a:fillRect/>
          </a:stretch>
        </p:blipFill>
        <p:spPr>
          <a:xfrm>
            <a:off x="10120250" y="3153463"/>
            <a:ext cx="829476" cy="211801"/>
          </a:xfrm>
          <a:prstGeom prst="rect">
            <a:avLst/>
          </a:prstGeom>
          <a:noFill/>
          <a:ln>
            <a:noFill/>
          </a:ln>
          <a:effectLst>
            <a:outerShdw blurRad="57150" rotWithShape="0" algn="bl" dir="5400000" dist="19050">
              <a:srgbClr val="000000">
                <a:alpha val="50000"/>
              </a:srgbClr>
            </a:outerShdw>
          </a:effectLst>
        </p:spPr>
      </p:pic>
      <p:pic>
        <p:nvPicPr>
          <p:cNvPr id="513" name="Google Shape;513;p18"/>
          <p:cNvPicPr preferRelativeResize="0"/>
          <p:nvPr/>
        </p:nvPicPr>
        <p:blipFill>
          <a:blip r:embed="rId7">
            <a:alphaModFix/>
          </a:blip>
          <a:stretch>
            <a:fillRect/>
          </a:stretch>
        </p:blipFill>
        <p:spPr>
          <a:xfrm>
            <a:off x="10120250" y="3421788"/>
            <a:ext cx="829476" cy="211801"/>
          </a:xfrm>
          <a:prstGeom prst="rect">
            <a:avLst/>
          </a:prstGeom>
          <a:noFill/>
          <a:ln>
            <a:noFill/>
          </a:ln>
          <a:effectLst>
            <a:outerShdw blurRad="57150" rotWithShape="0" algn="bl" dir="5400000" dist="19050">
              <a:srgbClr val="000000">
                <a:alpha val="50000"/>
              </a:srgbClr>
            </a:outerShdw>
          </a:effectLst>
        </p:spPr>
      </p:pic>
      <p:pic>
        <p:nvPicPr>
          <p:cNvPr id="514" name="Google Shape;514;p18"/>
          <p:cNvPicPr preferRelativeResize="0"/>
          <p:nvPr/>
        </p:nvPicPr>
        <p:blipFill>
          <a:blip r:embed="rId7">
            <a:alphaModFix/>
          </a:blip>
          <a:stretch>
            <a:fillRect/>
          </a:stretch>
        </p:blipFill>
        <p:spPr>
          <a:xfrm>
            <a:off x="10120250" y="3289063"/>
            <a:ext cx="829476" cy="211801"/>
          </a:xfrm>
          <a:prstGeom prst="rect">
            <a:avLst/>
          </a:prstGeom>
          <a:noFill/>
          <a:ln>
            <a:noFill/>
          </a:ln>
          <a:effectLst>
            <a:outerShdw blurRad="57150" rotWithShape="0" algn="bl" dir="5400000" dist="19050">
              <a:srgbClr val="000000">
                <a:alpha val="50000"/>
              </a:srgbClr>
            </a:outerShdw>
          </a:effectLst>
        </p:spPr>
      </p:pic>
      <p:pic>
        <p:nvPicPr>
          <p:cNvPr id="515" name="Google Shape;515;p18"/>
          <p:cNvPicPr preferRelativeResize="0"/>
          <p:nvPr/>
        </p:nvPicPr>
        <p:blipFill>
          <a:blip r:embed="rId7">
            <a:alphaModFix/>
          </a:blip>
          <a:stretch>
            <a:fillRect/>
          </a:stretch>
        </p:blipFill>
        <p:spPr>
          <a:xfrm>
            <a:off x="10058075" y="3500863"/>
            <a:ext cx="829476" cy="211801"/>
          </a:xfrm>
          <a:prstGeom prst="rect">
            <a:avLst/>
          </a:prstGeom>
          <a:noFill/>
          <a:ln>
            <a:noFill/>
          </a:ln>
          <a:effectLst>
            <a:outerShdw blurRad="57150" rotWithShape="0" algn="bl" dir="5400000" dist="19050">
              <a:srgbClr val="000000">
                <a:alpha val="50000"/>
              </a:srgbClr>
            </a:outerShdw>
          </a:effectLst>
        </p:spPr>
      </p:pic>
      <p:pic>
        <p:nvPicPr>
          <p:cNvPr id="516" name="Google Shape;516;p18"/>
          <p:cNvPicPr preferRelativeResize="0"/>
          <p:nvPr/>
        </p:nvPicPr>
        <p:blipFill>
          <a:blip r:embed="rId7">
            <a:alphaModFix/>
          </a:blip>
          <a:stretch>
            <a:fillRect/>
          </a:stretch>
        </p:blipFill>
        <p:spPr>
          <a:xfrm>
            <a:off x="10120250" y="3593863"/>
            <a:ext cx="829476" cy="211801"/>
          </a:xfrm>
          <a:prstGeom prst="rect">
            <a:avLst/>
          </a:prstGeom>
          <a:noFill/>
          <a:ln>
            <a:noFill/>
          </a:ln>
          <a:effectLst>
            <a:outerShdw blurRad="57150" rotWithShape="0" algn="bl" dir="5400000" dist="19050">
              <a:srgbClr val="000000">
                <a:alpha val="50000"/>
              </a:srgbClr>
            </a:outerShdw>
          </a:effectLst>
        </p:spPr>
      </p:pic>
      <p:pic>
        <p:nvPicPr>
          <p:cNvPr id="517" name="Google Shape;517;p18"/>
          <p:cNvPicPr preferRelativeResize="0"/>
          <p:nvPr/>
        </p:nvPicPr>
        <p:blipFill>
          <a:blip r:embed="rId7">
            <a:alphaModFix/>
          </a:blip>
          <a:stretch>
            <a:fillRect/>
          </a:stretch>
        </p:blipFill>
        <p:spPr>
          <a:xfrm>
            <a:off x="10166525" y="3775963"/>
            <a:ext cx="829476" cy="211801"/>
          </a:xfrm>
          <a:prstGeom prst="rect">
            <a:avLst/>
          </a:prstGeom>
          <a:noFill/>
          <a:ln>
            <a:noFill/>
          </a:ln>
          <a:effectLst>
            <a:outerShdw blurRad="57150" rotWithShape="0" algn="bl" dir="5400000" dist="19050">
              <a:srgbClr val="000000">
                <a:alpha val="50000"/>
              </a:srgbClr>
            </a:outerShdw>
          </a:effectLst>
        </p:spPr>
      </p:pic>
      <p:pic>
        <p:nvPicPr>
          <p:cNvPr id="518" name="Google Shape;518;p18"/>
          <p:cNvPicPr preferRelativeResize="0"/>
          <p:nvPr/>
        </p:nvPicPr>
        <p:blipFill>
          <a:blip r:embed="rId7">
            <a:alphaModFix/>
          </a:blip>
          <a:stretch>
            <a:fillRect/>
          </a:stretch>
        </p:blipFill>
        <p:spPr>
          <a:xfrm>
            <a:off x="10166525" y="3775963"/>
            <a:ext cx="829476" cy="211801"/>
          </a:xfrm>
          <a:prstGeom prst="rect">
            <a:avLst/>
          </a:prstGeom>
          <a:noFill/>
          <a:ln>
            <a:noFill/>
          </a:ln>
          <a:effectLst>
            <a:outerShdw blurRad="57150" rotWithShape="0" algn="bl" dir="5400000" dist="19050">
              <a:srgbClr val="000000">
                <a:alpha val="50000"/>
              </a:srgbClr>
            </a:outerShdw>
          </a:effectLst>
        </p:spPr>
      </p:pic>
      <p:pic>
        <p:nvPicPr>
          <p:cNvPr id="519" name="Google Shape;519;p18"/>
          <p:cNvPicPr preferRelativeResize="0"/>
          <p:nvPr/>
        </p:nvPicPr>
        <p:blipFill>
          <a:blip r:embed="rId7">
            <a:alphaModFix/>
          </a:blip>
          <a:stretch>
            <a:fillRect/>
          </a:stretch>
        </p:blipFill>
        <p:spPr>
          <a:xfrm>
            <a:off x="10166525" y="3898663"/>
            <a:ext cx="829476" cy="211801"/>
          </a:xfrm>
          <a:prstGeom prst="rect">
            <a:avLst/>
          </a:prstGeom>
          <a:noFill/>
          <a:ln>
            <a:noFill/>
          </a:ln>
          <a:effectLst>
            <a:outerShdw blurRad="57150" rotWithShape="0" algn="bl" dir="5400000" dist="19050">
              <a:srgbClr val="000000">
                <a:alpha val="50000"/>
              </a:srgbClr>
            </a:outerShdw>
          </a:effectLst>
        </p:spPr>
      </p:pic>
      <p:pic>
        <p:nvPicPr>
          <p:cNvPr id="520" name="Google Shape;520;p18"/>
          <p:cNvPicPr preferRelativeResize="0"/>
          <p:nvPr/>
        </p:nvPicPr>
        <p:blipFill>
          <a:blip r:embed="rId7">
            <a:alphaModFix/>
          </a:blip>
          <a:stretch>
            <a:fillRect/>
          </a:stretch>
        </p:blipFill>
        <p:spPr>
          <a:xfrm>
            <a:off x="10166525" y="4051063"/>
            <a:ext cx="829476" cy="211801"/>
          </a:xfrm>
          <a:prstGeom prst="rect">
            <a:avLst/>
          </a:prstGeom>
          <a:noFill/>
          <a:ln>
            <a:noFill/>
          </a:ln>
          <a:effectLst>
            <a:outerShdw blurRad="57150" rotWithShape="0" algn="bl" dir="5400000" dist="19050">
              <a:srgbClr val="000000">
                <a:alpha val="50000"/>
              </a:srgbClr>
            </a:outerShdw>
          </a:effectLst>
        </p:spPr>
      </p:pic>
      <p:pic>
        <p:nvPicPr>
          <p:cNvPr id="521" name="Google Shape;521;p18"/>
          <p:cNvPicPr preferRelativeResize="0"/>
          <p:nvPr/>
        </p:nvPicPr>
        <p:blipFill>
          <a:blip r:embed="rId7">
            <a:alphaModFix/>
          </a:blip>
          <a:stretch>
            <a:fillRect/>
          </a:stretch>
        </p:blipFill>
        <p:spPr>
          <a:xfrm>
            <a:off x="9182325" y="3077263"/>
            <a:ext cx="829476" cy="211801"/>
          </a:xfrm>
          <a:prstGeom prst="rect">
            <a:avLst/>
          </a:prstGeom>
          <a:noFill/>
          <a:ln>
            <a:noFill/>
          </a:ln>
          <a:effectLst>
            <a:outerShdw blurRad="57150" rotWithShape="0" algn="bl" dir="5400000" dist="19050">
              <a:srgbClr val="000000">
                <a:alpha val="50000"/>
              </a:srgbClr>
            </a:outerShdw>
          </a:effectLst>
        </p:spPr>
      </p:pic>
      <p:pic>
        <p:nvPicPr>
          <p:cNvPr id="522" name="Google Shape;522;p18"/>
          <p:cNvPicPr preferRelativeResize="0"/>
          <p:nvPr/>
        </p:nvPicPr>
        <p:blipFill>
          <a:blip r:embed="rId7">
            <a:alphaModFix/>
          </a:blip>
          <a:stretch>
            <a:fillRect/>
          </a:stretch>
        </p:blipFill>
        <p:spPr>
          <a:xfrm>
            <a:off x="9244500" y="3153463"/>
            <a:ext cx="829476" cy="211801"/>
          </a:xfrm>
          <a:prstGeom prst="rect">
            <a:avLst/>
          </a:prstGeom>
          <a:noFill/>
          <a:ln>
            <a:noFill/>
          </a:ln>
          <a:effectLst>
            <a:outerShdw blurRad="57150" rotWithShape="0" algn="bl" dir="5400000" dist="19050">
              <a:srgbClr val="000000">
                <a:alpha val="50000"/>
              </a:srgbClr>
            </a:outerShdw>
          </a:effectLst>
        </p:spPr>
      </p:pic>
      <p:pic>
        <p:nvPicPr>
          <p:cNvPr id="523" name="Google Shape;523;p18"/>
          <p:cNvPicPr preferRelativeResize="0"/>
          <p:nvPr/>
        </p:nvPicPr>
        <p:blipFill>
          <a:blip r:embed="rId7">
            <a:alphaModFix/>
          </a:blip>
          <a:stretch>
            <a:fillRect/>
          </a:stretch>
        </p:blipFill>
        <p:spPr>
          <a:xfrm>
            <a:off x="9244500" y="3421788"/>
            <a:ext cx="829476" cy="211801"/>
          </a:xfrm>
          <a:prstGeom prst="rect">
            <a:avLst/>
          </a:prstGeom>
          <a:noFill/>
          <a:ln>
            <a:noFill/>
          </a:ln>
          <a:effectLst>
            <a:outerShdw blurRad="57150" rotWithShape="0" algn="bl" dir="5400000" dist="19050">
              <a:srgbClr val="000000">
                <a:alpha val="50000"/>
              </a:srgbClr>
            </a:outerShdw>
          </a:effectLst>
        </p:spPr>
      </p:pic>
      <p:pic>
        <p:nvPicPr>
          <p:cNvPr id="524" name="Google Shape;524;p18"/>
          <p:cNvPicPr preferRelativeResize="0"/>
          <p:nvPr/>
        </p:nvPicPr>
        <p:blipFill>
          <a:blip r:embed="rId7">
            <a:alphaModFix/>
          </a:blip>
          <a:stretch>
            <a:fillRect/>
          </a:stretch>
        </p:blipFill>
        <p:spPr>
          <a:xfrm>
            <a:off x="9244500" y="3289063"/>
            <a:ext cx="829476" cy="211801"/>
          </a:xfrm>
          <a:prstGeom prst="rect">
            <a:avLst/>
          </a:prstGeom>
          <a:noFill/>
          <a:ln>
            <a:noFill/>
          </a:ln>
          <a:effectLst>
            <a:outerShdw blurRad="57150" rotWithShape="0" algn="bl" dir="5400000" dist="19050">
              <a:srgbClr val="000000">
                <a:alpha val="50000"/>
              </a:srgbClr>
            </a:outerShdw>
          </a:effectLst>
        </p:spPr>
      </p:pic>
      <p:pic>
        <p:nvPicPr>
          <p:cNvPr id="525" name="Google Shape;525;p18"/>
          <p:cNvPicPr preferRelativeResize="0"/>
          <p:nvPr/>
        </p:nvPicPr>
        <p:blipFill>
          <a:blip r:embed="rId7">
            <a:alphaModFix/>
          </a:blip>
          <a:stretch>
            <a:fillRect/>
          </a:stretch>
        </p:blipFill>
        <p:spPr>
          <a:xfrm>
            <a:off x="9182325" y="3500863"/>
            <a:ext cx="829476" cy="211801"/>
          </a:xfrm>
          <a:prstGeom prst="rect">
            <a:avLst/>
          </a:prstGeom>
          <a:noFill/>
          <a:ln>
            <a:noFill/>
          </a:ln>
          <a:effectLst>
            <a:outerShdw blurRad="57150" rotWithShape="0" algn="bl" dir="5400000" dist="19050">
              <a:srgbClr val="000000">
                <a:alpha val="50000"/>
              </a:srgbClr>
            </a:outerShdw>
          </a:effectLst>
        </p:spPr>
      </p:pic>
      <p:pic>
        <p:nvPicPr>
          <p:cNvPr id="526" name="Google Shape;526;p18"/>
          <p:cNvPicPr preferRelativeResize="0"/>
          <p:nvPr/>
        </p:nvPicPr>
        <p:blipFill>
          <a:blip r:embed="rId7">
            <a:alphaModFix/>
          </a:blip>
          <a:stretch>
            <a:fillRect/>
          </a:stretch>
        </p:blipFill>
        <p:spPr>
          <a:xfrm>
            <a:off x="9244500" y="3593863"/>
            <a:ext cx="829476" cy="211801"/>
          </a:xfrm>
          <a:prstGeom prst="rect">
            <a:avLst/>
          </a:prstGeom>
          <a:noFill/>
          <a:ln>
            <a:noFill/>
          </a:ln>
          <a:effectLst>
            <a:outerShdw blurRad="57150" rotWithShape="0" algn="bl" dir="5400000" dist="19050">
              <a:srgbClr val="000000">
                <a:alpha val="50000"/>
              </a:srgbClr>
            </a:outerShdw>
          </a:effectLst>
        </p:spPr>
      </p:pic>
      <p:pic>
        <p:nvPicPr>
          <p:cNvPr id="527" name="Google Shape;527;p18"/>
          <p:cNvPicPr preferRelativeResize="0"/>
          <p:nvPr/>
        </p:nvPicPr>
        <p:blipFill>
          <a:blip r:embed="rId7">
            <a:alphaModFix/>
          </a:blip>
          <a:stretch>
            <a:fillRect/>
          </a:stretch>
        </p:blipFill>
        <p:spPr>
          <a:xfrm>
            <a:off x="9290775" y="3775963"/>
            <a:ext cx="829476" cy="211801"/>
          </a:xfrm>
          <a:prstGeom prst="rect">
            <a:avLst/>
          </a:prstGeom>
          <a:noFill/>
          <a:ln>
            <a:noFill/>
          </a:ln>
          <a:effectLst>
            <a:outerShdw blurRad="57150" rotWithShape="0" algn="bl" dir="5400000" dist="19050">
              <a:srgbClr val="000000">
                <a:alpha val="50000"/>
              </a:srgbClr>
            </a:outerShdw>
          </a:effectLst>
        </p:spPr>
      </p:pic>
      <p:pic>
        <p:nvPicPr>
          <p:cNvPr id="528" name="Google Shape;528;p18"/>
          <p:cNvPicPr preferRelativeResize="0"/>
          <p:nvPr/>
        </p:nvPicPr>
        <p:blipFill>
          <a:blip r:embed="rId7">
            <a:alphaModFix/>
          </a:blip>
          <a:stretch>
            <a:fillRect/>
          </a:stretch>
        </p:blipFill>
        <p:spPr>
          <a:xfrm>
            <a:off x="9290775" y="3775963"/>
            <a:ext cx="829476" cy="211801"/>
          </a:xfrm>
          <a:prstGeom prst="rect">
            <a:avLst/>
          </a:prstGeom>
          <a:noFill/>
          <a:ln>
            <a:noFill/>
          </a:ln>
          <a:effectLst>
            <a:outerShdw blurRad="57150" rotWithShape="0" algn="bl" dir="5400000" dist="19050">
              <a:srgbClr val="000000">
                <a:alpha val="50000"/>
              </a:srgbClr>
            </a:outerShdw>
          </a:effectLst>
        </p:spPr>
      </p:pic>
      <p:pic>
        <p:nvPicPr>
          <p:cNvPr id="529" name="Google Shape;529;p18"/>
          <p:cNvPicPr preferRelativeResize="0"/>
          <p:nvPr/>
        </p:nvPicPr>
        <p:blipFill>
          <a:blip r:embed="rId7">
            <a:alphaModFix/>
          </a:blip>
          <a:stretch>
            <a:fillRect/>
          </a:stretch>
        </p:blipFill>
        <p:spPr>
          <a:xfrm>
            <a:off x="9290775" y="3898663"/>
            <a:ext cx="829476" cy="211801"/>
          </a:xfrm>
          <a:prstGeom prst="rect">
            <a:avLst/>
          </a:prstGeom>
          <a:noFill/>
          <a:ln>
            <a:noFill/>
          </a:ln>
          <a:effectLst>
            <a:outerShdw blurRad="57150" rotWithShape="0" algn="bl" dir="5400000" dist="19050">
              <a:srgbClr val="000000">
                <a:alpha val="50000"/>
              </a:srgbClr>
            </a:outerShdw>
          </a:effectLst>
        </p:spPr>
      </p:pic>
      <p:pic>
        <p:nvPicPr>
          <p:cNvPr id="530" name="Google Shape;530;p18"/>
          <p:cNvPicPr preferRelativeResize="0"/>
          <p:nvPr/>
        </p:nvPicPr>
        <p:blipFill>
          <a:blip r:embed="rId7">
            <a:alphaModFix/>
          </a:blip>
          <a:stretch>
            <a:fillRect/>
          </a:stretch>
        </p:blipFill>
        <p:spPr>
          <a:xfrm>
            <a:off x="9290775" y="4051063"/>
            <a:ext cx="829476" cy="211801"/>
          </a:xfrm>
          <a:prstGeom prst="rect">
            <a:avLst/>
          </a:prstGeom>
          <a:noFill/>
          <a:ln>
            <a:noFill/>
          </a:ln>
          <a:effectLst>
            <a:outerShdw blurRad="57150" rotWithShape="0" algn="bl" dir="5400000" dist="19050">
              <a:srgbClr val="000000">
                <a:alpha val="50000"/>
              </a:srgbClr>
            </a:outerShdw>
          </a:effectLst>
        </p:spPr>
      </p:pic>
      <p:pic>
        <p:nvPicPr>
          <p:cNvPr id="531" name="Google Shape;531;p18"/>
          <p:cNvPicPr preferRelativeResize="0"/>
          <p:nvPr/>
        </p:nvPicPr>
        <p:blipFill>
          <a:blip r:embed="rId7">
            <a:alphaModFix/>
          </a:blip>
          <a:stretch>
            <a:fillRect/>
          </a:stretch>
        </p:blipFill>
        <p:spPr>
          <a:xfrm>
            <a:off x="9290775" y="4508263"/>
            <a:ext cx="829476" cy="211801"/>
          </a:xfrm>
          <a:prstGeom prst="rect">
            <a:avLst/>
          </a:prstGeom>
          <a:noFill/>
          <a:ln>
            <a:noFill/>
          </a:ln>
          <a:effectLst>
            <a:outerShdw blurRad="57150" rotWithShape="0" algn="bl" dir="5400000" dist="19050">
              <a:srgbClr val="000000">
                <a:alpha val="50000"/>
              </a:srgbClr>
            </a:outerShdw>
          </a:effectLst>
        </p:spPr>
      </p:pic>
      <p:pic>
        <p:nvPicPr>
          <p:cNvPr id="532" name="Google Shape;532;p18"/>
          <p:cNvPicPr preferRelativeResize="0"/>
          <p:nvPr/>
        </p:nvPicPr>
        <p:blipFill>
          <a:blip r:embed="rId7">
            <a:alphaModFix/>
          </a:blip>
          <a:stretch>
            <a:fillRect/>
          </a:stretch>
        </p:blipFill>
        <p:spPr>
          <a:xfrm>
            <a:off x="9306675" y="4601263"/>
            <a:ext cx="829476" cy="211801"/>
          </a:xfrm>
          <a:prstGeom prst="rect">
            <a:avLst/>
          </a:prstGeom>
          <a:noFill/>
          <a:ln>
            <a:noFill/>
          </a:ln>
          <a:effectLst>
            <a:outerShdw blurRad="57150" rotWithShape="0" algn="bl" dir="5400000" dist="19050">
              <a:srgbClr val="000000">
                <a:alpha val="50000"/>
              </a:srgbClr>
            </a:outerShdw>
          </a:effectLst>
        </p:spPr>
      </p:pic>
      <p:pic>
        <p:nvPicPr>
          <p:cNvPr id="533" name="Google Shape;533;p18"/>
          <p:cNvPicPr preferRelativeResize="0"/>
          <p:nvPr/>
        </p:nvPicPr>
        <p:blipFill>
          <a:blip r:embed="rId7">
            <a:alphaModFix/>
          </a:blip>
          <a:stretch>
            <a:fillRect/>
          </a:stretch>
        </p:blipFill>
        <p:spPr>
          <a:xfrm>
            <a:off x="9306675" y="4720063"/>
            <a:ext cx="829476" cy="211801"/>
          </a:xfrm>
          <a:prstGeom prst="rect">
            <a:avLst/>
          </a:prstGeom>
          <a:noFill/>
          <a:ln>
            <a:noFill/>
          </a:ln>
          <a:effectLst>
            <a:outerShdw blurRad="57150" rotWithShape="0" algn="bl" dir="5400000" dist="19050">
              <a:srgbClr val="000000">
                <a:alpha val="50000"/>
              </a:srgbClr>
            </a:outerShdw>
          </a:effectLst>
        </p:spPr>
      </p:pic>
      <p:pic>
        <p:nvPicPr>
          <p:cNvPr id="534" name="Google Shape;534;p18"/>
          <p:cNvPicPr preferRelativeResize="0"/>
          <p:nvPr/>
        </p:nvPicPr>
        <p:blipFill>
          <a:blip r:embed="rId7">
            <a:alphaModFix/>
          </a:blip>
          <a:stretch>
            <a:fillRect/>
          </a:stretch>
        </p:blipFill>
        <p:spPr>
          <a:xfrm>
            <a:off x="9838075" y="4508263"/>
            <a:ext cx="829476" cy="211801"/>
          </a:xfrm>
          <a:prstGeom prst="rect">
            <a:avLst/>
          </a:prstGeom>
          <a:noFill/>
          <a:ln>
            <a:noFill/>
          </a:ln>
          <a:effectLst>
            <a:outerShdw blurRad="57150" rotWithShape="0" algn="bl" dir="5400000" dist="19050">
              <a:srgbClr val="000000">
                <a:alpha val="50000"/>
              </a:srgbClr>
            </a:outerShdw>
          </a:effectLst>
        </p:spPr>
      </p:pic>
      <p:pic>
        <p:nvPicPr>
          <p:cNvPr id="535" name="Google Shape;535;p18"/>
          <p:cNvPicPr preferRelativeResize="0"/>
          <p:nvPr/>
        </p:nvPicPr>
        <p:blipFill>
          <a:blip r:embed="rId7">
            <a:alphaModFix/>
          </a:blip>
          <a:stretch>
            <a:fillRect/>
          </a:stretch>
        </p:blipFill>
        <p:spPr>
          <a:xfrm>
            <a:off x="9990475" y="4660663"/>
            <a:ext cx="829476" cy="211801"/>
          </a:xfrm>
          <a:prstGeom prst="rect">
            <a:avLst/>
          </a:prstGeom>
          <a:noFill/>
          <a:ln>
            <a:noFill/>
          </a:ln>
          <a:effectLst>
            <a:outerShdw blurRad="57150" rotWithShape="0" algn="bl" dir="5400000" dist="19050">
              <a:srgbClr val="000000">
                <a:alpha val="50000"/>
              </a:srgbClr>
            </a:outerShdw>
          </a:effectLst>
        </p:spPr>
      </p:pic>
      <p:pic>
        <p:nvPicPr>
          <p:cNvPr id="536" name="Google Shape;536;p18"/>
          <p:cNvPicPr preferRelativeResize="0"/>
          <p:nvPr/>
        </p:nvPicPr>
        <p:blipFill>
          <a:blip r:embed="rId7">
            <a:alphaModFix/>
          </a:blip>
          <a:stretch>
            <a:fillRect/>
          </a:stretch>
        </p:blipFill>
        <p:spPr>
          <a:xfrm>
            <a:off x="9990475" y="4720063"/>
            <a:ext cx="829476" cy="211801"/>
          </a:xfrm>
          <a:prstGeom prst="rect">
            <a:avLst/>
          </a:prstGeom>
          <a:noFill/>
          <a:ln>
            <a:noFill/>
          </a:ln>
          <a:effectLst>
            <a:outerShdw blurRad="57150" rotWithShape="0" algn="bl" dir="5400000" dist="19050">
              <a:srgbClr val="000000">
                <a:alpha val="50000"/>
              </a:srgbClr>
            </a:outerShdw>
          </a:effectLst>
        </p:spPr>
      </p:pic>
      <p:pic>
        <p:nvPicPr>
          <p:cNvPr id="537" name="Google Shape;537;p18"/>
          <p:cNvPicPr preferRelativeResize="0"/>
          <p:nvPr/>
        </p:nvPicPr>
        <p:blipFill>
          <a:blip r:embed="rId7">
            <a:alphaModFix/>
          </a:blip>
          <a:stretch>
            <a:fillRect/>
          </a:stretch>
        </p:blipFill>
        <p:spPr>
          <a:xfrm>
            <a:off x="10552000" y="4508263"/>
            <a:ext cx="829476" cy="211801"/>
          </a:xfrm>
          <a:prstGeom prst="rect">
            <a:avLst/>
          </a:prstGeom>
          <a:noFill/>
          <a:ln>
            <a:noFill/>
          </a:ln>
          <a:effectLst>
            <a:outerShdw blurRad="57150" rotWithShape="0" algn="bl" dir="5400000" dist="19050">
              <a:srgbClr val="000000">
                <a:alpha val="50000"/>
              </a:srgbClr>
            </a:outerShdw>
          </a:effectLst>
        </p:spPr>
      </p:pic>
      <p:pic>
        <p:nvPicPr>
          <p:cNvPr id="538" name="Google Shape;538;p18"/>
          <p:cNvPicPr preferRelativeResize="0"/>
          <p:nvPr/>
        </p:nvPicPr>
        <p:blipFill>
          <a:blip r:embed="rId7">
            <a:alphaModFix/>
          </a:blip>
          <a:stretch>
            <a:fillRect/>
          </a:stretch>
        </p:blipFill>
        <p:spPr>
          <a:xfrm>
            <a:off x="10667550" y="4680338"/>
            <a:ext cx="829476" cy="211801"/>
          </a:xfrm>
          <a:prstGeom prst="rect">
            <a:avLst/>
          </a:prstGeom>
          <a:noFill/>
          <a:ln>
            <a:noFill/>
          </a:ln>
          <a:effectLst>
            <a:outerShdw blurRad="57150" rotWithShape="0" algn="bl" dir="5400000" dist="19050">
              <a:srgbClr val="000000">
                <a:alpha val="50000"/>
              </a:srgbClr>
            </a:outerShdw>
          </a:effectLst>
        </p:spPr>
      </p:pic>
      <p:pic>
        <p:nvPicPr>
          <p:cNvPr id="539" name="Google Shape;539;p18"/>
          <p:cNvPicPr preferRelativeResize="0"/>
          <p:nvPr/>
        </p:nvPicPr>
        <p:blipFill>
          <a:blip r:embed="rId7">
            <a:alphaModFix/>
          </a:blip>
          <a:stretch>
            <a:fillRect/>
          </a:stretch>
        </p:blipFill>
        <p:spPr>
          <a:xfrm>
            <a:off x="11096500" y="4571563"/>
            <a:ext cx="829476" cy="211801"/>
          </a:xfrm>
          <a:prstGeom prst="rect">
            <a:avLst/>
          </a:prstGeom>
          <a:noFill/>
          <a:ln>
            <a:noFill/>
          </a:ln>
          <a:effectLst>
            <a:outerShdw blurRad="57150" rotWithShape="0" algn="bl" dir="5400000" dist="19050">
              <a:srgbClr val="000000">
                <a:alpha val="50000"/>
              </a:srgbClr>
            </a:outerShdw>
          </a:effectLst>
        </p:spPr>
      </p:pic>
      <p:pic>
        <p:nvPicPr>
          <p:cNvPr id="540" name="Google Shape;540;p18"/>
          <p:cNvPicPr preferRelativeResize="0"/>
          <p:nvPr/>
        </p:nvPicPr>
        <p:blipFill>
          <a:blip r:embed="rId7">
            <a:alphaModFix/>
          </a:blip>
          <a:stretch>
            <a:fillRect/>
          </a:stretch>
        </p:blipFill>
        <p:spPr>
          <a:xfrm>
            <a:off x="11198700" y="4749763"/>
            <a:ext cx="829476" cy="211801"/>
          </a:xfrm>
          <a:prstGeom prst="rect">
            <a:avLst/>
          </a:prstGeom>
          <a:noFill/>
          <a:ln>
            <a:noFill/>
          </a:ln>
          <a:effectLst>
            <a:outerShdw blurRad="57150" rotWithShape="0" algn="bl" dir="5400000" dist="19050">
              <a:srgbClr val="000000">
                <a:alpha val="50000"/>
              </a:srgbClr>
            </a:outerShdw>
          </a:effectLst>
        </p:spPr>
      </p:pic>
      <p:sp>
        <p:nvSpPr>
          <p:cNvPr id="541" name="Google Shape;541;p18"/>
          <p:cNvSpPr/>
          <p:nvPr/>
        </p:nvSpPr>
        <p:spPr>
          <a:xfrm>
            <a:off x="2615087" y="4571575"/>
            <a:ext cx="4180421" cy="211801"/>
          </a:xfrm>
          <a:prstGeom prst="rect">
            <a:avLst/>
          </a:prstGeom>
        </p:spPr>
        <p:txBody>
          <a:bodyPr>
            <a:prstTxWarp prst="textPlain"/>
          </a:bodyPr>
          <a:lstStyle/>
          <a:p>
            <a:pPr lvl="0" algn="ctr"/>
            <a:r>
              <a:rPr b="0" i="0">
                <a:ln cap="flat" cmpd="sng" w="9525">
                  <a:solidFill>
                    <a:srgbClr val="0000FF"/>
                  </a:solidFill>
                  <a:prstDash val="solid"/>
                  <a:round/>
                  <a:headEnd len="sm" w="sm" type="none"/>
                  <a:tailEnd len="sm" w="sm" type="none"/>
                </a:ln>
                <a:solidFill>
                  <a:srgbClr val="CFE2F3"/>
                </a:solidFill>
                <a:latin typeface="ABeeZee"/>
              </a:rPr>
              <a:t>Days of School</a:t>
            </a:r>
          </a:p>
        </p:txBody>
      </p:sp>
      <p:sp>
        <p:nvSpPr>
          <p:cNvPr id="542" name="Google Shape;542;p18"/>
          <p:cNvSpPr txBox="1"/>
          <p:nvPr/>
        </p:nvSpPr>
        <p:spPr>
          <a:xfrm>
            <a:off x="-1155725" y="2430600"/>
            <a:ext cx="938400" cy="1708500"/>
          </a:xfrm>
          <a:prstGeom prst="rect">
            <a:avLst/>
          </a:prstGeom>
          <a:solidFill>
            <a:schemeClr val="accent6"/>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900"/>
              <a:t>Choose to either use slides 3 &amp; 4 OR only slide #5 - currently, the main page is linked to slide #4, you can delete others if not needed</a:t>
            </a:r>
            <a:endParaRPr sz="9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19"/>
          <p:cNvSpPr txBox="1"/>
          <p:nvPr>
            <p:ph type="title"/>
          </p:nvPr>
        </p:nvSpPr>
        <p:spPr>
          <a:xfrm>
            <a:off x="138175" y="85600"/>
            <a:ext cx="580800" cy="22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t>Playground</a:t>
            </a:r>
            <a:endParaRPr sz="600"/>
          </a:p>
        </p:txBody>
      </p:sp>
      <p:pic>
        <p:nvPicPr>
          <p:cNvPr id="548" name="Google Shape;548;p19"/>
          <p:cNvPicPr preferRelativeResize="0"/>
          <p:nvPr/>
        </p:nvPicPr>
        <p:blipFill rotWithShape="1">
          <a:blip r:embed="rId3">
            <a:alphaModFix/>
          </a:blip>
          <a:srcRect b="0" l="0" r="0" t="15059"/>
          <a:stretch/>
        </p:blipFill>
        <p:spPr>
          <a:xfrm>
            <a:off x="0" y="0"/>
            <a:ext cx="9143999" cy="5143500"/>
          </a:xfrm>
          <a:prstGeom prst="rect">
            <a:avLst/>
          </a:prstGeom>
          <a:noFill/>
          <a:ln>
            <a:noFill/>
          </a:ln>
        </p:spPr>
      </p:pic>
      <p:pic>
        <p:nvPicPr>
          <p:cNvPr id="549" name="Google Shape;549;p19">
            <a:hlinkClick action="ppaction://hlinksldjump" r:id="rId4"/>
          </p:cNvPr>
          <p:cNvPicPr preferRelativeResize="0"/>
          <p:nvPr/>
        </p:nvPicPr>
        <p:blipFill rotWithShape="1">
          <a:blip r:embed="rId5">
            <a:alphaModFix/>
          </a:blip>
          <a:srcRect b="8333" l="10980" r="11415" t="16659"/>
          <a:stretch/>
        </p:blipFill>
        <p:spPr>
          <a:xfrm>
            <a:off x="8660258" y="4684075"/>
            <a:ext cx="421816" cy="4077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53" name="Shape 553"/>
        <p:cNvGrpSpPr/>
        <p:nvPr/>
      </p:nvGrpSpPr>
      <p:grpSpPr>
        <a:xfrm>
          <a:off x="0" y="0"/>
          <a:ext cx="0" cy="0"/>
          <a:chOff x="0" y="0"/>
          <a:chExt cx="0" cy="0"/>
        </a:xfrm>
      </p:grpSpPr>
      <p:sp>
        <p:nvSpPr>
          <p:cNvPr id="554" name="Google Shape;554;p20">
            <a:hlinkClick action="ppaction://hlinksldjump" r:id="rId4"/>
          </p:cNvPr>
          <p:cNvSpPr/>
          <p:nvPr/>
        </p:nvSpPr>
        <p:spPr>
          <a:xfrm>
            <a:off x="-2800" y="-19575"/>
            <a:ext cx="9144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0"/>
          <p:cNvSpPr txBox="1"/>
          <p:nvPr>
            <p:ph type="title"/>
          </p:nvPr>
        </p:nvSpPr>
        <p:spPr>
          <a:xfrm>
            <a:off x="0" y="-208500"/>
            <a:ext cx="1281300" cy="20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00">
                <a:solidFill>
                  <a:srgbClr val="FFFFFF"/>
                </a:solidFill>
              </a:rPr>
              <a:t>100 </a:t>
            </a:r>
            <a:r>
              <a:rPr b="1" lang="en" sz="100">
                <a:solidFill>
                  <a:srgbClr val="FFFFFF"/>
                </a:solidFill>
              </a:rPr>
              <a:t>Main Classroom</a:t>
            </a:r>
            <a:endParaRPr b="1" sz="100">
              <a:solidFill>
                <a:srgbClr val="FFFFFF"/>
              </a:solidFill>
            </a:endParaRPr>
          </a:p>
        </p:txBody>
      </p:sp>
      <p:sp>
        <p:nvSpPr>
          <p:cNvPr id="556" name="Google Shape;556;p20"/>
          <p:cNvSpPr/>
          <p:nvPr/>
        </p:nvSpPr>
        <p:spPr>
          <a:xfrm>
            <a:off x="1059601" y="1567156"/>
            <a:ext cx="624900" cy="63000"/>
          </a:xfrm>
          <a:prstGeom prst="rect">
            <a:avLst/>
          </a:prstGeom>
          <a:solidFill>
            <a:srgbClr val="666666"/>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0"/>
          <p:cNvSpPr/>
          <p:nvPr/>
        </p:nvSpPr>
        <p:spPr>
          <a:xfrm>
            <a:off x="55201" y="2358731"/>
            <a:ext cx="624900" cy="63000"/>
          </a:xfrm>
          <a:prstGeom prst="rect">
            <a:avLst/>
          </a:prstGeom>
          <a:solidFill>
            <a:srgbClr val="666666"/>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0"/>
          <p:cNvSpPr/>
          <p:nvPr/>
        </p:nvSpPr>
        <p:spPr>
          <a:xfrm>
            <a:off x="1073926" y="2345644"/>
            <a:ext cx="624900" cy="63000"/>
          </a:xfrm>
          <a:prstGeom prst="rect">
            <a:avLst/>
          </a:prstGeom>
          <a:solidFill>
            <a:srgbClr val="666666"/>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0"/>
          <p:cNvSpPr txBox="1"/>
          <p:nvPr/>
        </p:nvSpPr>
        <p:spPr>
          <a:xfrm>
            <a:off x="7783700" y="4935125"/>
            <a:ext cx="1371000" cy="208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latin typeface="Caveat"/>
                <a:ea typeface="Caveat"/>
                <a:cs typeface="Caveat"/>
                <a:sym typeface="Caveat"/>
              </a:rPr>
              <a:t>www.teachersusingtech.com</a:t>
            </a:r>
            <a:endParaRPr sz="1000">
              <a:latin typeface="Caveat"/>
              <a:ea typeface="Caveat"/>
              <a:cs typeface="Caveat"/>
              <a:sym typeface="Caveat"/>
            </a:endParaRPr>
          </a:p>
        </p:txBody>
      </p:sp>
      <p:pic>
        <p:nvPicPr>
          <p:cNvPr id="560" name="Google Shape;560;p20">
            <a:hlinkClick action="ppaction://hlinksldjump" r:id="rId5"/>
          </p:cNvPr>
          <p:cNvPicPr preferRelativeResize="0"/>
          <p:nvPr/>
        </p:nvPicPr>
        <p:blipFill>
          <a:blip r:embed="rId6">
            <a:alphaModFix/>
          </a:blip>
          <a:stretch>
            <a:fillRect/>
          </a:stretch>
        </p:blipFill>
        <p:spPr>
          <a:xfrm>
            <a:off x="969821" y="2281500"/>
            <a:ext cx="833066" cy="468600"/>
          </a:xfrm>
          <a:prstGeom prst="rect">
            <a:avLst/>
          </a:prstGeom>
          <a:noFill/>
          <a:ln cap="flat" cmpd="sng" w="19050">
            <a:solidFill>
              <a:srgbClr val="0B5394"/>
            </a:solidFill>
            <a:prstDash val="solid"/>
            <a:round/>
            <a:headEnd len="sm" w="sm" type="none"/>
            <a:tailEnd len="sm" w="sm" type="none"/>
          </a:ln>
          <a:effectLst>
            <a:outerShdw blurRad="57150" rotWithShape="0" algn="bl" dir="5400000" dist="19050">
              <a:srgbClr val="000000">
                <a:alpha val="50000"/>
              </a:srgbClr>
            </a:outerShdw>
          </a:effectLst>
        </p:spPr>
      </p:pic>
      <p:pic>
        <p:nvPicPr>
          <p:cNvPr id="561" name="Google Shape;561;p20">
            <a:hlinkClick action="ppaction://hlinksldjump" r:id="rId7"/>
          </p:cNvPr>
          <p:cNvPicPr preferRelativeResize="0"/>
          <p:nvPr/>
        </p:nvPicPr>
        <p:blipFill>
          <a:blip r:embed="rId8">
            <a:alphaModFix/>
          </a:blip>
          <a:stretch>
            <a:fillRect/>
          </a:stretch>
        </p:blipFill>
        <p:spPr>
          <a:xfrm>
            <a:off x="903801" y="3000250"/>
            <a:ext cx="835143" cy="468600"/>
          </a:xfrm>
          <a:prstGeom prst="rect">
            <a:avLst/>
          </a:prstGeom>
          <a:noFill/>
          <a:ln cap="flat" cmpd="sng" w="19050">
            <a:solidFill>
              <a:srgbClr val="0B5394"/>
            </a:solidFill>
            <a:prstDash val="solid"/>
            <a:round/>
            <a:headEnd len="sm" w="sm" type="none"/>
            <a:tailEnd len="sm" w="sm" type="none"/>
          </a:ln>
          <a:effectLst>
            <a:outerShdw blurRad="57150" rotWithShape="0" algn="bl" dir="5400000" dist="19050">
              <a:srgbClr val="000000">
                <a:alpha val="50000"/>
              </a:srgbClr>
            </a:outerShdw>
          </a:effectLst>
        </p:spPr>
      </p:pic>
      <p:pic>
        <p:nvPicPr>
          <p:cNvPr id="562" name="Google Shape;562;p20">
            <a:hlinkClick action="ppaction://hlinksldjump" r:id="rId9"/>
          </p:cNvPr>
          <p:cNvPicPr preferRelativeResize="0"/>
          <p:nvPr/>
        </p:nvPicPr>
        <p:blipFill>
          <a:blip r:embed="rId10">
            <a:alphaModFix/>
          </a:blip>
          <a:stretch>
            <a:fillRect/>
          </a:stretch>
        </p:blipFill>
        <p:spPr>
          <a:xfrm>
            <a:off x="955325" y="1562750"/>
            <a:ext cx="835150" cy="541575"/>
          </a:xfrm>
          <a:prstGeom prst="rect">
            <a:avLst/>
          </a:prstGeom>
          <a:noFill/>
          <a:ln cap="flat" cmpd="sng" w="19050">
            <a:solidFill>
              <a:srgbClr val="0B5394"/>
            </a:solidFill>
            <a:prstDash val="solid"/>
            <a:round/>
            <a:headEnd len="sm" w="sm" type="none"/>
            <a:tailEnd len="sm" w="sm" type="none"/>
          </a:ln>
          <a:effectLst>
            <a:outerShdw blurRad="57150" rotWithShape="0" algn="bl" dir="5400000" dist="19050">
              <a:srgbClr val="000000">
                <a:alpha val="50000"/>
              </a:srgbClr>
            </a:outerShdw>
          </a:effectLst>
        </p:spPr>
      </p:pic>
      <p:pic>
        <p:nvPicPr>
          <p:cNvPr id="563" name="Google Shape;563;p20"/>
          <p:cNvPicPr preferRelativeResize="0"/>
          <p:nvPr/>
        </p:nvPicPr>
        <p:blipFill>
          <a:blip r:embed="rId11">
            <a:alphaModFix/>
          </a:blip>
          <a:stretch>
            <a:fillRect/>
          </a:stretch>
        </p:blipFill>
        <p:spPr>
          <a:xfrm>
            <a:off x="5229075" y="3020125"/>
            <a:ext cx="835122" cy="468600"/>
          </a:xfrm>
          <a:prstGeom prst="rect">
            <a:avLst/>
          </a:prstGeom>
          <a:noFill/>
          <a:ln cap="flat" cmpd="sng" w="19050">
            <a:solidFill>
              <a:srgbClr val="0B5394"/>
            </a:solidFill>
            <a:prstDash val="solid"/>
            <a:round/>
            <a:headEnd len="sm" w="sm" type="none"/>
            <a:tailEnd len="sm" w="sm" type="none"/>
          </a:ln>
          <a:effectLst>
            <a:outerShdw blurRad="57150" rotWithShape="0" algn="bl" dir="5400000" dist="19050">
              <a:srgbClr val="000000">
                <a:alpha val="50000"/>
              </a:srgbClr>
            </a:outerShdw>
          </a:effectLst>
        </p:spPr>
      </p:pic>
      <p:pic>
        <p:nvPicPr>
          <p:cNvPr id="564" name="Google Shape;564;p20">
            <a:hlinkClick action="ppaction://hlinksldjump" r:id="rId12"/>
          </p:cNvPr>
          <p:cNvPicPr preferRelativeResize="0"/>
          <p:nvPr/>
        </p:nvPicPr>
        <p:blipFill>
          <a:blip r:embed="rId13">
            <a:alphaModFix/>
          </a:blip>
          <a:stretch>
            <a:fillRect/>
          </a:stretch>
        </p:blipFill>
        <p:spPr>
          <a:xfrm>
            <a:off x="4296900" y="3000250"/>
            <a:ext cx="835143" cy="468600"/>
          </a:xfrm>
          <a:prstGeom prst="rect">
            <a:avLst/>
          </a:prstGeom>
          <a:noFill/>
          <a:ln cap="flat" cmpd="sng" w="19050">
            <a:solidFill>
              <a:srgbClr val="0B5394"/>
            </a:solidFill>
            <a:prstDash val="solid"/>
            <a:round/>
            <a:headEnd len="sm" w="sm" type="none"/>
            <a:tailEnd len="sm" w="sm" type="none"/>
          </a:ln>
        </p:spPr>
      </p:pic>
      <p:pic>
        <p:nvPicPr>
          <p:cNvPr id="565" name="Google Shape;565;p20">
            <a:hlinkClick action="ppaction://hlinksldjump" r:id="rId14"/>
          </p:cNvPr>
          <p:cNvPicPr preferRelativeResize="0"/>
          <p:nvPr/>
        </p:nvPicPr>
        <p:blipFill>
          <a:blip r:embed="rId15">
            <a:alphaModFix/>
          </a:blip>
          <a:stretch>
            <a:fillRect/>
          </a:stretch>
        </p:blipFill>
        <p:spPr>
          <a:xfrm>
            <a:off x="-42400" y="2315688"/>
            <a:ext cx="833050" cy="427670"/>
          </a:xfrm>
          <a:prstGeom prst="rect">
            <a:avLst/>
          </a:prstGeom>
          <a:noFill/>
          <a:ln cap="flat" cmpd="sng" w="19050">
            <a:solidFill>
              <a:schemeClr val="dk2"/>
            </a:solidFill>
            <a:prstDash val="solid"/>
            <a:round/>
            <a:headEnd len="sm" w="sm" type="none"/>
            <a:tailEnd len="sm" w="sm" type="none"/>
          </a:ln>
          <a:effectLst>
            <a:outerShdw blurRad="57150" rotWithShape="0" algn="bl" dir="5400000" dist="19050">
              <a:srgbClr val="000000">
                <a:alpha val="50000"/>
              </a:srgbClr>
            </a:outerShdw>
          </a:effectLst>
        </p:spPr>
      </p:pic>
      <p:pic>
        <p:nvPicPr>
          <p:cNvPr id="566" name="Google Shape;566;p20">
            <a:hlinkClick r:id="rId16"/>
          </p:cNvPr>
          <p:cNvPicPr preferRelativeResize="0"/>
          <p:nvPr/>
        </p:nvPicPr>
        <p:blipFill>
          <a:blip r:embed="rId17">
            <a:alphaModFix/>
          </a:blip>
          <a:stretch>
            <a:fillRect/>
          </a:stretch>
        </p:blipFill>
        <p:spPr>
          <a:xfrm>
            <a:off x="318601" y="1502375"/>
            <a:ext cx="472050" cy="629400"/>
          </a:xfrm>
          <a:prstGeom prst="rect">
            <a:avLst/>
          </a:prstGeom>
          <a:noFill/>
          <a:ln>
            <a:noFill/>
          </a:ln>
          <a:effectLst>
            <a:outerShdw blurRad="57150" rotWithShape="0" algn="bl" dir="5400000" dist="19050">
              <a:srgbClr val="000000">
                <a:alpha val="50000"/>
              </a:srgbClr>
            </a:outerShdw>
          </a:effectLst>
        </p:spPr>
      </p:pic>
      <p:pic>
        <p:nvPicPr>
          <p:cNvPr id="567" name="Google Shape;567;p20">
            <a:hlinkClick r:id="rId18"/>
          </p:cNvPr>
          <p:cNvPicPr preferRelativeResize="0"/>
          <p:nvPr/>
        </p:nvPicPr>
        <p:blipFill>
          <a:blip r:embed="rId19">
            <a:alphaModFix/>
          </a:blip>
          <a:stretch>
            <a:fillRect/>
          </a:stretch>
        </p:blipFill>
        <p:spPr>
          <a:xfrm>
            <a:off x="102116" y="2963764"/>
            <a:ext cx="704659" cy="541575"/>
          </a:xfrm>
          <a:prstGeom prst="rect">
            <a:avLst/>
          </a:prstGeom>
          <a:noFill/>
          <a:ln>
            <a:noFill/>
          </a:ln>
          <a:effectLst>
            <a:outerShdw blurRad="57150" rotWithShape="0" algn="bl" dir="5400000" dist="19050">
              <a:srgbClr val="000000">
                <a:alpha val="50000"/>
              </a:srgbClr>
            </a:outerShdw>
          </a:effectLst>
        </p:spPr>
      </p:pic>
      <p:pic>
        <p:nvPicPr>
          <p:cNvPr id="568" name="Google Shape;568;p20"/>
          <p:cNvPicPr preferRelativeResize="0"/>
          <p:nvPr/>
        </p:nvPicPr>
        <p:blipFill rotWithShape="1">
          <a:blip r:embed="rId20">
            <a:alphaModFix/>
          </a:blip>
          <a:srcRect b="7954" l="3978" r="5195" t="8844"/>
          <a:stretch/>
        </p:blipFill>
        <p:spPr>
          <a:xfrm>
            <a:off x="587725" y="339788"/>
            <a:ext cx="744804" cy="665250"/>
          </a:xfrm>
          <a:prstGeom prst="rect">
            <a:avLst/>
          </a:prstGeom>
          <a:noFill/>
          <a:ln>
            <a:noFill/>
          </a:ln>
          <a:effectLst>
            <a:outerShdw blurRad="57150" rotWithShape="0" algn="bl" dir="5400000" dist="19050">
              <a:srgbClr val="000000">
                <a:alpha val="50000"/>
              </a:srgbClr>
            </a:outerShdw>
          </a:effectLst>
        </p:spPr>
      </p:pic>
      <p:pic>
        <p:nvPicPr>
          <p:cNvPr id="569" name="Google Shape;569;p20"/>
          <p:cNvPicPr preferRelativeResize="0"/>
          <p:nvPr/>
        </p:nvPicPr>
        <p:blipFill rotWithShape="1">
          <a:blip r:embed="rId21">
            <a:alphaModFix/>
          </a:blip>
          <a:srcRect b="26180" l="0" r="0" t="25470"/>
          <a:stretch/>
        </p:blipFill>
        <p:spPr>
          <a:xfrm>
            <a:off x="2441674" y="920889"/>
            <a:ext cx="3292250" cy="1591769"/>
          </a:xfrm>
          <a:prstGeom prst="rect">
            <a:avLst/>
          </a:prstGeom>
          <a:noFill/>
          <a:ln>
            <a:noFill/>
          </a:ln>
          <a:effectLst>
            <a:outerShdw blurRad="57150" rotWithShape="0" algn="bl" dir="5400000" dist="19050">
              <a:srgbClr val="000000">
                <a:alpha val="50000"/>
              </a:srgbClr>
            </a:outerShdw>
          </a:effectLst>
        </p:spPr>
      </p:pic>
      <p:sp>
        <p:nvSpPr>
          <p:cNvPr id="570" name="Google Shape;570;p20">
            <a:hlinkClick r:id="rId22"/>
          </p:cNvPr>
          <p:cNvSpPr/>
          <p:nvPr/>
        </p:nvSpPr>
        <p:spPr>
          <a:xfrm>
            <a:off x="87225" y="105275"/>
            <a:ext cx="1804800" cy="114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0">
            <a:hlinkClick action="ppaction://hlinksldjump" r:id="rId23"/>
          </p:cNvPr>
          <p:cNvSpPr txBox="1"/>
          <p:nvPr/>
        </p:nvSpPr>
        <p:spPr>
          <a:xfrm>
            <a:off x="1982050" y="163350"/>
            <a:ext cx="4157700" cy="25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0">
            <a:hlinkClick r:id="rId24"/>
          </p:cNvPr>
          <p:cNvSpPr/>
          <p:nvPr/>
        </p:nvSpPr>
        <p:spPr>
          <a:xfrm>
            <a:off x="6414200" y="213925"/>
            <a:ext cx="2595600" cy="220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3" name="Google Shape;573;p20">
            <a:hlinkClick action="ppaction://hlinksldjump" r:id="rId25"/>
          </p:cNvPr>
          <p:cNvPicPr preferRelativeResize="0"/>
          <p:nvPr/>
        </p:nvPicPr>
        <p:blipFill rotWithShape="1">
          <a:blip r:embed="rId26">
            <a:alphaModFix/>
          </a:blip>
          <a:srcRect b="0" l="33034" r="33163" t="13874"/>
          <a:stretch/>
        </p:blipFill>
        <p:spPr>
          <a:xfrm>
            <a:off x="5634400" y="1502375"/>
            <a:ext cx="1281400" cy="3265000"/>
          </a:xfrm>
          <a:prstGeom prst="rect">
            <a:avLst/>
          </a:prstGeom>
          <a:noFill/>
          <a:ln>
            <a:noFill/>
          </a:ln>
          <a:effectLst>
            <a:outerShdw blurRad="57150" rotWithShape="0" algn="bl" dir="5400000" dist="19050">
              <a:srgbClr val="000000">
                <a:alpha val="50000"/>
              </a:srgbClr>
            </a:outerShdw>
          </a:effectLst>
        </p:spPr>
      </p:pic>
      <p:sp>
        <p:nvSpPr>
          <p:cNvPr id="574" name="Google Shape;574;p20">
            <a:hlinkClick action="ppaction://hlinksldjump" r:id="rId27"/>
          </p:cNvPr>
          <p:cNvSpPr txBox="1"/>
          <p:nvPr/>
        </p:nvSpPr>
        <p:spPr>
          <a:xfrm>
            <a:off x="-1219450" y="339800"/>
            <a:ext cx="1116000" cy="1200600"/>
          </a:xfrm>
          <a:prstGeom prst="rect">
            <a:avLst/>
          </a:prstGeom>
          <a:solidFill>
            <a:srgbClr val="00FF00"/>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1100"/>
              <a:t>There are 2 hidden links to 100 themed games - in the window and bulletin board</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21"/>
          <p:cNvSpPr txBox="1"/>
          <p:nvPr>
            <p:ph type="title"/>
          </p:nvPr>
        </p:nvSpPr>
        <p:spPr>
          <a:xfrm>
            <a:off x="359425" y="200150"/>
            <a:ext cx="6921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t>Bulletin Board</a:t>
            </a:r>
            <a:endParaRPr sz="600"/>
          </a:p>
        </p:txBody>
      </p:sp>
      <p:pic>
        <p:nvPicPr>
          <p:cNvPr id="580" name="Google Shape;580;p21"/>
          <p:cNvPicPr preferRelativeResize="0"/>
          <p:nvPr/>
        </p:nvPicPr>
        <p:blipFill>
          <a:blip r:embed="rId3">
            <a:alphaModFix/>
          </a:blip>
          <a:stretch>
            <a:fillRect/>
          </a:stretch>
        </p:blipFill>
        <p:spPr>
          <a:xfrm>
            <a:off x="0" y="0"/>
            <a:ext cx="9144000" cy="5143499"/>
          </a:xfrm>
          <a:prstGeom prst="rect">
            <a:avLst/>
          </a:prstGeom>
          <a:noFill/>
          <a:ln>
            <a:noFill/>
          </a:ln>
          <a:effectLst>
            <a:outerShdw blurRad="57150" rotWithShape="0" algn="bl" dir="5400000" dist="19050">
              <a:srgbClr val="000000">
                <a:alpha val="50000"/>
              </a:srgbClr>
            </a:outerShdw>
          </a:effectLst>
        </p:spPr>
      </p:pic>
      <p:pic>
        <p:nvPicPr>
          <p:cNvPr id="581" name="Google Shape;581;p21"/>
          <p:cNvPicPr preferRelativeResize="0"/>
          <p:nvPr/>
        </p:nvPicPr>
        <p:blipFill rotWithShape="1">
          <a:blip r:embed="rId4">
            <a:alphaModFix/>
          </a:blip>
          <a:srcRect b="0" l="49369" r="0" t="0"/>
          <a:stretch/>
        </p:blipFill>
        <p:spPr>
          <a:xfrm rot="-5400000">
            <a:off x="-1613038" y="2387181"/>
            <a:ext cx="4286525" cy="369150"/>
          </a:xfrm>
          <a:prstGeom prst="rect">
            <a:avLst/>
          </a:prstGeom>
          <a:noFill/>
          <a:ln>
            <a:noFill/>
          </a:ln>
          <a:effectLst>
            <a:outerShdw blurRad="57150" rotWithShape="0" algn="bl" dir="5400000" dist="19050">
              <a:srgbClr val="000000">
                <a:alpha val="50000"/>
              </a:srgbClr>
            </a:outerShdw>
          </a:effectLst>
        </p:spPr>
      </p:pic>
      <p:pic>
        <p:nvPicPr>
          <p:cNvPr id="582" name="Google Shape;582;p21"/>
          <p:cNvPicPr preferRelativeResize="0"/>
          <p:nvPr/>
        </p:nvPicPr>
        <p:blipFill rotWithShape="1">
          <a:blip r:embed="rId4">
            <a:alphaModFix/>
          </a:blip>
          <a:srcRect b="0" l="49369" r="0" t="0"/>
          <a:stretch/>
        </p:blipFill>
        <p:spPr>
          <a:xfrm flipH="1" rot="-5400000">
            <a:off x="6484287" y="2387181"/>
            <a:ext cx="4286525" cy="369150"/>
          </a:xfrm>
          <a:prstGeom prst="rect">
            <a:avLst/>
          </a:prstGeom>
          <a:noFill/>
          <a:ln>
            <a:noFill/>
          </a:ln>
          <a:effectLst>
            <a:outerShdw blurRad="57150" rotWithShape="0" algn="bl" dir="5400000" dist="19050">
              <a:srgbClr val="000000">
                <a:alpha val="50000"/>
              </a:srgbClr>
            </a:outerShdw>
          </a:effectLst>
        </p:spPr>
      </p:pic>
      <p:pic>
        <p:nvPicPr>
          <p:cNvPr id="583" name="Google Shape;583;p21"/>
          <p:cNvPicPr preferRelativeResize="0"/>
          <p:nvPr/>
        </p:nvPicPr>
        <p:blipFill>
          <a:blip r:embed="rId4">
            <a:alphaModFix/>
          </a:blip>
          <a:stretch>
            <a:fillRect/>
          </a:stretch>
        </p:blipFill>
        <p:spPr>
          <a:xfrm>
            <a:off x="345650" y="200150"/>
            <a:ext cx="8466476" cy="369150"/>
          </a:xfrm>
          <a:prstGeom prst="rect">
            <a:avLst/>
          </a:prstGeom>
          <a:noFill/>
          <a:ln>
            <a:noFill/>
          </a:ln>
          <a:effectLst>
            <a:outerShdw blurRad="57150" rotWithShape="0" algn="bl" dir="5400000" dist="19050">
              <a:srgbClr val="000000">
                <a:alpha val="50000"/>
              </a:srgbClr>
            </a:outerShdw>
          </a:effectLst>
        </p:spPr>
      </p:pic>
      <p:pic>
        <p:nvPicPr>
          <p:cNvPr id="584" name="Google Shape;584;p21"/>
          <p:cNvPicPr preferRelativeResize="0"/>
          <p:nvPr/>
        </p:nvPicPr>
        <p:blipFill>
          <a:blip r:embed="rId4">
            <a:alphaModFix/>
          </a:blip>
          <a:stretch>
            <a:fillRect/>
          </a:stretch>
        </p:blipFill>
        <p:spPr>
          <a:xfrm>
            <a:off x="359425" y="4587600"/>
            <a:ext cx="8452700" cy="369150"/>
          </a:xfrm>
          <a:prstGeom prst="rect">
            <a:avLst/>
          </a:prstGeom>
          <a:noFill/>
          <a:ln>
            <a:noFill/>
          </a:ln>
          <a:effectLst>
            <a:outerShdw blurRad="57150" rotWithShape="0" algn="bl" dir="5400000" dist="19050">
              <a:srgbClr val="000000">
                <a:alpha val="50000"/>
              </a:srgbClr>
            </a:outerShdw>
          </a:effectLst>
        </p:spPr>
      </p:pic>
      <p:pic>
        <p:nvPicPr>
          <p:cNvPr id="585" name="Google Shape;585;p21">
            <a:hlinkClick action="ppaction://hlinksldjump" r:id="rId5"/>
          </p:cNvPr>
          <p:cNvPicPr preferRelativeResize="0"/>
          <p:nvPr/>
        </p:nvPicPr>
        <p:blipFill rotWithShape="1">
          <a:blip r:embed="rId6">
            <a:alphaModFix/>
          </a:blip>
          <a:srcRect b="8333" l="10980" r="11415" t="16659"/>
          <a:stretch/>
        </p:blipFill>
        <p:spPr>
          <a:xfrm>
            <a:off x="8353550" y="4446000"/>
            <a:ext cx="528401" cy="510750"/>
          </a:xfrm>
          <a:prstGeom prst="rect">
            <a:avLst/>
          </a:prstGeom>
          <a:noFill/>
          <a:ln>
            <a:noFill/>
          </a:ln>
          <a:effectLst>
            <a:outerShdw blurRad="57150" rotWithShape="0" algn="bl" dir="5400000" dist="19050">
              <a:srgbClr val="000000">
                <a:alpha val="50000"/>
              </a:srgbClr>
            </a:outerShdw>
          </a:effectLst>
        </p:spPr>
      </p:pic>
      <p:pic>
        <p:nvPicPr>
          <p:cNvPr descr="Teach your children to count to 100 as they get some great exercise too.&#10;This cool kid-friendly song starts out with a message about staying healthy and fit and having fun counting to 100 together.&#10;It's a great count to 100 song for Kindergarten.&#10;I show the children simple, easy - to - do exercises for each 10 numbers. Children have a variety of gross motor movements to do as they count to 100. &#10;    The songs great beat and steady counting motivate children to keep moving all the way to 100. We show the numbers  from 1 to 100 very large and clear so children also get the visual number recognition and stimulation. &#10;    This count to 100 song will engage your children with the catchy up tempo music, the clear numeral visuals and seeing Jack sing and demonstrate the exercises.&#10;     Use Count to 100 - Let's Get Fit every day to strengthen your children's ability to count to 100 and help them enjoy and have fun exercising  too.&#10;     Counting to 100 and basic number recognition is a standard in most early childhood ( pre-k, K and 1st grade)  classrooms.&#10;&#10;This is a great math song to start your day with, as a brain break or use it during indoor recess. &#10;&#10;PE Teachers will love it too as it emphasizes physical education and aerobic exercise as children count to 100.&#10;&#10;Lyrics:&#10;Count to 100 everyday&#10;Keep your mind and body in shape&#10;Let’s get fit/have some fun&#10;Count to 100 by 1's&#10;Get ready to exercise and count&#10;1 Stretch your arms&#10;1 2 3 4 5 6 7 8 9 10&#10;2 Stretch your legs&#10;11 12 13 14 15 16 17 18 19 20&#10;3 Pump each arm up&#10;21 22 23 24 25 26 27 28 29 30&#10;4 Do arm circles&#10;31 32 33 34 35 36 37 38 39 40&#10;5 Shoulder shrugs&#10;41 42 43 44 45 46 47 48 49 50&#10;6 Pump elbows back&#10;51 52 53 54 55 56 57 58 59 60&#10;7 Do windmills&#10;61 62 63 64 65 66 67 68 69 70&#10;8 Walk in place&#10;71 72 73 74 75 76 77 78 79 80&#10;9 Jog in place&#10;81 82 83 84 85 86 87 88 89 90&#10;10 Clap up high&#10;91 92 93 94 95 96 97 98 99 100&#10;Count to 100 everyday&#10;Keep your mind and body in shape&#10;Let’s get fit/have some fun&#10;Count to 100 by 1's&#10;&#10;Find more educational songs and videos on my website:&#10;https://www.jackhartmann.com/brands/Hop-2-It-Music.html&#10;&#10;Get the album Movin' 2 Math from my website:&#10;https://www.jackhartmann.com/album/count-to-100-movin-2-math/&#10;&#10;Follow me on Facebook:&#10;https://www.facebook.com/hop2itmusic&#10;&#10;Follow me on Pinterest:&#10;https://www.pinterest.com/jackhartmann/&#10;&#10;Sign-up for my newsletter:&#10;http://eepurl.com/Z-q2T" id="586" name="Google Shape;586;p21" title="Let's Get Fit | Count to 100 | Count to 100 Song | Counting to 100 | Jack Hartmann">
            <a:hlinkClick r:id="rId7"/>
          </p:cNvPr>
          <p:cNvPicPr preferRelativeResize="0"/>
          <p:nvPr/>
        </p:nvPicPr>
        <p:blipFill>
          <a:blip r:embed="rId8">
            <a:alphaModFix/>
          </a:blip>
          <a:stretch>
            <a:fillRect/>
          </a:stretch>
        </p:blipFill>
        <p:spPr>
          <a:xfrm>
            <a:off x="2164463" y="762463"/>
            <a:ext cx="4842625" cy="36319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22"/>
          <p:cNvSpPr txBox="1"/>
          <p:nvPr>
            <p:ph type="title"/>
          </p:nvPr>
        </p:nvSpPr>
        <p:spPr>
          <a:xfrm>
            <a:off x="359425" y="200150"/>
            <a:ext cx="6921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t>Bulletin Board</a:t>
            </a:r>
            <a:endParaRPr sz="600"/>
          </a:p>
        </p:txBody>
      </p:sp>
      <p:pic>
        <p:nvPicPr>
          <p:cNvPr id="592" name="Google Shape;592;p22"/>
          <p:cNvPicPr preferRelativeResize="0"/>
          <p:nvPr/>
        </p:nvPicPr>
        <p:blipFill>
          <a:blip r:embed="rId3">
            <a:alphaModFix/>
          </a:blip>
          <a:stretch>
            <a:fillRect/>
          </a:stretch>
        </p:blipFill>
        <p:spPr>
          <a:xfrm>
            <a:off x="0" y="0"/>
            <a:ext cx="9144000" cy="5143499"/>
          </a:xfrm>
          <a:prstGeom prst="rect">
            <a:avLst/>
          </a:prstGeom>
          <a:noFill/>
          <a:ln>
            <a:noFill/>
          </a:ln>
          <a:effectLst>
            <a:outerShdw blurRad="57150" rotWithShape="0" algn="bl" dir="5400000" dist="19050">
              <a:srgbClr val="000000">
                <a:alpha val="50000"/>
              </a:srgbClr>
            </a:outerShdw>
          </a:effectLst>
        </p:spPr>
      </p:pic>
      <p:pic>
        <p:nvPicPr>
          <p:cNvPr id="593" name="Google Shape;593;p22"/>
          <p:cNvPicPr preferRelativeResize="0"/>
          <p:nvPr/>
        </p:nvPicPr>
        <p:blipFill rotWithShape="1">
          <a:blip r:embed="rId4">
            <a:alphaModFix/>
          </a:blip>
          <a:srcRect b="0" l="49369" r="0" t="0"/>
          <a:stretch/>
        </p:blipFill>
        <p:spPr>
          <a:xfrm rot="-5400000">
            <a:off x="-1613038" y="2387181"/>
            <a:ext cx="4286525" cy="369150"/>
          </a:xfrm>
          <a:prstGeom prst="rect">
            <a:avLst/>
          </a:prstGeom>
          <a:noFill/>
          <a:ln>
            <a:noFill/>
          </a:ln>
          <a:effectLst>
            <a:outerShdw blurRad="57150" rotWithShape="0" algn="bl" dir="5400000" dist="19050">
              <a:srgbClr val="000000">
                <a:alpha val="50000"/>
              </a:srgbClr>
            </a:outerShdw>
          </a:effectLst>
        </p:spPr>
      </p:pic>
      <p:pic>
        <p:nvPicPr>
          <p:cNvPr id="594" name="Google Shape;594;p22"/>
          <p:cNvPicPr preferRelativeResize="0"/>
          <p:nvPr/>
        </p:nvPicPr>
        <p:blipFill rotWithShape="1">
          <a:blip r:embed="rId4">
            <a:alphaModFix/>
          </a:blip>
          <a:srcRect b="0" l="49369" r="0" t="0"/>
          <a:stretch/>
        </p:blipFill>
        <p:spPr>
          <a:xfrm flipH="1" rot="-5400000">
            <a:off x="6484287" y="2387181"/>
            <a:ext cx="4286525" cy="369150"/>
          </a:xfrm>
          <a:prstGeom prst="rect">
            <a:avLst/>
          </a:prstGeom>
          <a:noFill/>
          <a:ln>
            <a:noFill/>
          </a:ln>
          <a:effectLst>
            <a:outerShdw blurRad="57150" rotWithShape="0" algn="bl" dir="5400000" dist="19050">
              <a:srgbClr val="000000">
                <a:alpha val="50000"/>
              </a:srgbClr>
            </a:outerShdw>
          </a:effectLst>
        </p:spPr>
      </p:pic>
      <p:pic>
        <p:nvPicPr>
          <p:cNvPr id="595" name="Google Shape;595;p22"/>
          <p:cNvPicPr preferRelativeResize="0"/>
          <p:nvPr/>
        </p:nvPicPr>
        <p:blipFill>
          <a:blip r:embed="rId4">
            <a:alphaModFix/>
          </a:blip>
          <a:stretch>
            <a:fillRect/>
          </a:stretch>
        </p:blipFill>
        <p:spPr>
          <a:xfrm>
            <a:off x="345650" y="200150"/>
            <a:ext cx="8466476" cy="369150"/>
          </a:xfrm>
          <a:prstGeom prst="rect">
            <a:avLst/>
          </a:prstGeom>
          <a:noFill/>
          <a:ln>
            <a:noFill/>
          </a:ln>
          <a:effectLst>
            <a:outerShdw blurRad="57150" rotWithShape="0" algn="bl" dir="5400000" dist="19050">
              <a:srgbClr val="000000">
                <a:alpha val="50000"/>
              </a:srgbClr>
            </a:outerShdw>
          </a:effectLst>
        </p:spPr>
      </p:pic>
      <p:pic>
        <p:nvPicPr>
          <p:cNvPr id="596" name="Google Shape;596;p22"/>
          <p:cNvPicPr preferRelativeResize="0"/>
          <p:nvPr/>
        </p:nvPicPr>
        <p:blipFill>
          <a:blip r:embed="rId4">
            <a:alphaModFix/>
          </a:blip>
          <a:stretch>
            <a:fillRect/>
          </a:stretch>
        </p:blipFill>
        <p:spPr>
          <a:xfrm>
            <a:off x="359425" y="4587600"/>
            <a:ext cx="8452700" cy="369150"/>
          </a:xfrm>
          <a:prstGeom prst="rect">
            <a:avLst/>
          </a:prstGeom>
          <a:noFill/>
          <a:ln>
            <a:noFill/>
          </a:ln>
          <a:effectLst>
            <a:outerShdw blurRad="57150" rotWithShape="0" algn="bl" dir="5400000" dist="19050">
              <a:srgbClr val="000000">
                <a:alpha val="50000"/>
              </a:srgbClr>
            </a:outerShdw>
          </a:effectLst>
        </p:spPr>
      </p:pic>
      <p:pic>
        <p:nvPicPr>
          <p:cNvPr descr="WWW.HARRYKINDERGARTENMUSIC.COM&#10;...or find me on Teachers Pay Teachers!&#10;www.teacherspayteachers.com/Store/Harry-­­Kindergarten-Music&#10;HARRY KINDERGARTEN MUSIC, LLC&#10;Hip educational songs &amp; videos for the K-2 Classroom!&#10;&#10;Song: 100 DAYS! (Jumping for 100 Seconds!)&#10;Educational Content: This is your new go-to-song for the 100th Day of School!  Students will get the classroom thumpin' while they jump up and down for 100 seconds!  Along the way, students are counting by 1s to 100 (on ten frames) and getting to see the &quot;10s&quot; highlighted in red each time!&#10;&#10;&#10;Buy! *www.harrykindergartenmusic.com&#10;Buy! *www.teacherspayteachers.com/Store/Harry­­-Kindergarten-Music&#10;Watch! *youtube.com/harrykindergarten&#10;Discuss! * facebook.com/groups/harrykindergarten&#10;Tweet! * twitter.com/harrykmusic&#10;Logo Merchandise! * cafepress.com/harrykindergarten&#10;Pledge! *patreon.com/harrykindergarten&#10;Email! *pete@harrykindergartenmusic.com&#10;&#10;HARRY KINDERGARTEN MUSIC FREEBIES:&#10;This song is a FREEBIE. You can stream it for free on YouTube, but also buy it at my website. I am already offering 60+ of my hip educational songs/videos on YouTube FOR FREE at youtube.com/harrykindergarten. Enjoy them, utilize them, and share them! I am a current full-time Kindergarten teacher so I know what it's like to be looking around for quality content in my classroom! You can ALSO purchase the raw video file and/or audio file of those 60+ songs at my website (if you need them for some reason) or at Teachers Pay Teachers. I will continue to make freebie videos (ones you can just stream on YouTube for free) periodically, so continue to check back to see if I've posted any. &#10;&#10;*Please DO NOT rip any of my videos off of YouTube and upload them to your YouTube channel. I want the Harry Kindergarten Music channel to be the hotspot for these videos, not random teachers' channels who happened to illegally take them off of mine. If you really want to have a playlist of them, create a playlist from MY channel or purchase them on my website so you have the raw files. THANKS FOR UNDERSTANDING!&#10;&#10;Q: Do you speak at conferences?&#10;A: Yes! My ability to speak at teacher conferences during the school year is &quot;tight&quot; because I am currently a classroom teacher and only have a set number of personal days. However, the SUMMER time is wide-open and I'd love to come to your conference and do a session/seminar! Some of the topics I've typically spoken to teachers about include music and technology in the classroom, classroom management, running a creative morning meeting, and utilizing YouTube in the early childhood classroom. Email me at pete@harrykindergartenmusic.com to make a speaking request.&#10;&#10;Q: Can my class perform a &quot;Harry Kindergarten song&quot; for an audience?&#10;A: If you desire to have your class or group of students perform one of my “Harry Kindergarten” songs for an audience, please note that there is a $6.00 PERFORMANCE FEE.&#10;&#10;Here are some hypothetical examples of performance groups:&#10;* Students perform a song for an audience during a graduation ceremony.&#10;* Students perform a song for an audience during a school or community talent show.&#10;* Students perform a song for an audience during a school assembly.&#10;If you are unsure if you need to purchase a performance license or not, please inquire at: pete@harrykindergartenmusic.com. If you want more details about using a song multiple years or multiple classes, etc., e-mail me for a detailed PDF file. &#10;&#10;$6.00 can be sent to:&#10;Harry Kindergarten Music, LLC&#10;508 Stewart Street&#10;Bellwood, PA 16617" id="597" name="Google Shape;597;p22" title="100 Days! (Jumping for 100 Seconds)  *song for the 100th day of school*">
            <a:hlinkClick r:id="rId5"/>
          </p:cNvPr>
          <p:cNvPicPr preferRelativeResize="0"/>
          <p:nvPr/>
        </p:nvPicPr>
        <p:blipFill>
          <a:blip r:embed="rId6">
            <a:alphaModFix/>
          </a:blip>
          <a:stretch>
            <a:fillRect/>
          </a:stretch>
        </p:blipFill>
        <p:spPr>
          <a:xfrm>
            <a:off x="2119788" y="739275"/>
            <a:ext cx="4904437" cy="3678334"/>
          </a:xfrm>
          <a:prstGeom prst="rect">
            <a:avLst/>
          </a:prstGeom>
          <a:noFill/>
          <a:ln>
            <a:noFill/>
          </a:ln>
          <a:effectLst>
            <a:outerShdw blurRad="57150" rotWithShape="0" algn="bl" dir="5400000" dist="19050">
              <a:srgbClr val="000000">
                <a:alpha val="50000"/>
              </a:srgbClr>
            </a:outerShdw>
          </a:effectLst>
        </p:spPr>
      </p:pic>
      <p:pic>
        <p:nvPicPr>
          <p:cNvPr id="598" name="Google Shape;598;p22">
            <a:hlinkClick action="ppaction://hlinksldjump" r:id="rId7"/>
          </p:cNvPr>
          <p:cNvPicPr preferRelativeResize="0"/>
          <p:nvPr/>
        </p:nvPicPr>
        <p:blipFill rotWithShape="1">
          <a:blip r:embed="rId8">
            <a:alphaModFix/>
          </a:blip>
          <a:srcRect b="8333" l="10980" r="11415" t="16659"/>
          <a:stretch/>
        </p:blipFill>
        <p:spPr>
          <a:xfrm>
            <a:off x="8353550" y="4446000"/>
            <a:ext cx="528401" cy="510750"/>
          </a:xfrm>
          <a:prstGeom prst="rect">
            <a:avLst/>
          </a:prstGeom>
          <a:noFill/>
          <a:ln>
            <a:noFill/>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7"/>
                                        </p:tgtEl>
                                        <p:attrNameLst>
                                          <p:attrName>style.visibility</p:attrName>
                                        </p:attrNameLst>
                                      </p:cBhvr>
                                      <p:to>
                                        <p:strVal val="visible"/>
                                      </p:to>
                                    </p:set>
                                    <p:animEffect filter="fade" transition="in">
                                      <p:cBhvr>
                                        <p:cTn dur="1000"/>
                                        <p:tgtEl>
                                          <p:spTgt spid="5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23"/>
          <p:cNvSpPr txBox="1"/>
          <p:nvPr>
            <p:ph type="title"/>
          </p:nvPr>
        </p:nvSpPr>
        <p:spPr>
          <a:xfrm>
            <a:off x="359425" y="200150"/>
            <a:ext cx="6921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t>Bulletin Board</a:t>
            </a:r>
            <a:endParaRPr sz="600"/>
          </a:p>
        </p:txBody>
      </p:sp>
      <p:pic>
        <p:nvPicPr>
          <p:cNvPr id="604" name="Google Shape;604;p23"/>
          <p:cNvPicPr preferRelativeResize="0"/>
          <p:nvPr/>
        </p:nvPicPr>
        <p:blipFill>
          <a:blip r:embed="rId3">
            <a:alphaModFix/>
          </a:blip>
          <a:stretch>
            <a:fillRect/>
          </a:stretch>
        </p:blipFill>
        <p:spPr>
          <a:xfrm>
            <a:off x="0" y="0"/>
            <a:ext cx="9144000" cy="5143499"/>
          </a:xfrm>
          <a:prstGeom prst="rect">
            <a:avLst/>
          </a:prstGeom>
          <a:noFill/>
          <a:ln>
            <a:noFill/>
          </a:ln>
          <a:effectLst>
            <a:outerShdw blurRad="57150" rotWithShape="0" algn="bl" dir="5400000" dist="19050">
              <a:srgbClr val="000000">
                <a:alpha val="50000"/>
              </a:srgbClr>
            </a:outerShdw>
          </a:effectLst>
        </p:spPr>
      </p:pic>
      <p:pic>
        <p:nvPicPr>
          <p:cNvPr id="605" name="Google Shape;605;p23"/>
          <p:cNvPicPr preferRelativeResize="0"/>
          <p:nvPr/>
        </p:nvPicPr>
        <p:blipFill rotWithShape="1">
          <a:blip r:embed="rId4">
            <a:alphaModFix/>
          </a:blip>
          <a:srcRect b="0" l="49369" r="0" t="0"/>
          <a:stretch/>
        </p:blipFill>
        <p:spPr>
          <a:xfrm rot="-5400000">
            <a:off x="-1613038" y="2387181"/>
            <a:ext cx="4286525" cy="369150"/>
          </a:xfrm>
          <a:prstGeom prst="rect">
            <a:avLst/>
          </a:prstGeom>
          <a:noFill/>
          <a:ln>
            <a:noFill/>
          </a:ln>
          <a:effectLst>
            <a:outerShdw blurRad="57150" rotWithShape="0" algn="bl" dir="5400000" dist="19050">
              <a:srgbClr val="000000">
                <a:alpha val="50000"/>
              </a:srgbClr>
            </a:outerShdw>
          </a:effectLst>
        </p:spPr>
      </p:pic>
      <p:pic>
        <p:nvPicPr>
          <p:cNvPr id="606" name="Google Shape;606;p23"/>
          <p:cNvPicPr preferRelativeResize="0"/>
          <p:nvPr/>
        </p:nvPicPr>
        <p:blipFill rotWithShape="1">
          <a:blip r:embed="rId4">
            <a:alphaModFix/>
          </a:blip>
          <a:srcRect b="0" l="49369" r="0" t="0"/>
          <a:stretch/>
        </p:blipFill>
        <p:spPr>
          <a:xfrm flipH="1" rot="-5400000">
            <a:off x="6484287" y="2387181"/>
            <a:ext cx="4286525" cy="369150"/>
          </a:xfrm>
          <a:prstGeom prst="rect">
            <a:avLst/>
          </a:prstGeom>
          <a:noFill/>
          <a:ln>
            <a:noFill/>
          </a:ln>
          <a:effectLst>
            <a:outerShdw blurRad="57150" rotWithShape="0" algn="bl" dir="5400000" dist="19050">
              <a:srgbClr val="000000">
                <a:alpha val="50000"/>
              </a:srgbClr>
            </a:outerShdw>
          </a:effectLst>
        </p:spPr>
      </p:pic>
      <p:pic>
        <p:nvPicPr>
          <p:cNvPr id="607" name="Google Shape;607;p23"/>
          <p:cNvPicPr preferRelativeResize="0"/>
          <p:nvPr/>
        </p:nvPicPr>
        <p:blipFill>
          <a:blip r:embed="rId4">
            <a:alphaModFix/>
          </a:blip>
          <a:stretch>
            <a:fillRect/>
          </a:stretch>
        </p:blipFill>
        <p:spPr>
          <a:xfrm>
            <a:off x="345650" y="200150"/>
            <a:ext cx="8466476" cy="369150"/>
          </a:xfrm>
          <a:prstGeom prst="rect">
            <a:avLst/>
          </a:prstGeom>
          <a:noFill/>
          <a:ln>
            <a:noFill/>
          </a:ln>
          <a:effectLst>
            <a:outerShdw blurRad="57150" rotWithShape="0" algn="bl" dir="5400000" dist="19050">
              <a:srgbClr val="000000">
                <a:alpha val="50000"/>
              </a:srgbClr>
            </a:outerShdw>
          </a:effectLst>
        </p:spPr>
      </p:pic>
      <p:pic>
        <p:nvPicPr>
          <p:cNvPr id="608" name="Google Shape;608;p23"/>
          <p:cNvPicPr preferRelativeResize="0"/>
          <p:nvPr/>
        </p:nvPicPr>
        <p:blipFill>
          <a:blip r:embed="rId4">
            <a:alphaModFix/>
          </a:blip>
          <a:stretch>
            <a:fillRect/>
          </a:stretch>
        </p:blipFill>
        <p:spPr>
          <a:xfrm>
            <a:off x="359425" y="4587600"/>
            <a:ext cx="8452700" cy="369150"/>
          </a:xfrm>
          <a:prstGeom prst="rect">
            <a:avLst/>
          </a:prstGeom>
          <a:noFill/>
          <a:ln>
            <a:noFill/>
          </a:ln>
          <a:effectLst>
            <a:outerShdw blurRad="57150" rotWithShape="0" algn="bl" dir="5400000" dist="19050">
              <a:srgbClr val="000000">
                <a:alpha val="50000"/>
              </a:srgbClr>
            </a:outerShdw>
          </a:effectLst>
        </p:spPr>
      </p:pic>
      <p:pic>
        <p:nvPicPr>
          <p:cNvPr descr="Watch all of our videos ad free with our app (desktop, apple, or android):&#10;https://www.thesingingwalrus.tv/&#10;Only $4.99 USD per month and $44.99 USD for a year!&#10;&#10;Our &quot;Count to 100 Song&quot; is a fun challenge for children who are learning big numbers! This is another great teaching supplement for teachers and parents who would like to practice some basic counting and math skills with their students / kids. &#10;&#10;Chant along with our characters as they count from 1-100 in groups of twenty. The chorus is catchy, easy to sing along, and so funky that you and your kids will start making up dance moves on the spot :)&#10;&#10;Use this song for your kids in preschool, kindergarten, daycare, or for homeschooling! &#10;&#10;As with many of our educational songs for kids, we also wrote this counting song with the young ESL / EFL learners in mind. The lyrics are definitely easy enough to be used by students with basic English skills. &#10;&#10;Buy this song (mp3):&#10;https://itunes.apple.com/ca/artist/the-singing-walrus/id992755520&#10;https://play.google.com/store/music/artist/The_Singing_Walrus?id=Acadfghn7zw3q5i2c6bfr3gmcnu&#10;&#10;Buy this video from Sellfy (mp4):&#10;https://sellfy.com/thesingingwalrus&#10;&#10;Here are the lyrics of our &quot;Count to 100 Song&quot;: &#10;&#10;Chorus:&#10;Count to 100, come and count with me!&#10;Count to 100, come and count with me!&#10;I can count from 1-20&#10;I can count from 1-20&#10;&#10;Verse:&#10;1, 2, 3, 4, 5, 6, 7, 8, 9, 10&#10;11, 12, 13, 14, 15, 16, 17, 18, 19, 20&#10;&#10;Chorus:&#10;Count to 100, come and count with me!&#10;Count to 100, come and count with me!&#10;I can count from 20-40&#10;I can count from 20-40&#10;&#10;Verse:&#10;21, 22, 23, 24, 25, 26, 27, 28, 29, 30&#10;31, 32, 33, 34, 35, 36, 37, 38, 39, 40&#10;&#10;Chorus:&#10;Count to 100, come and count with me!&#10;Count to 100, come and count with me!&#10;I can count from 40-60&#10;I can count from 40-60&#10;&#10;Verse:&#10;41, 42, 43, 44, 45, 46, 47, 48, 49, 50&#10;51, 52, 53, 54, 55, 56, 57, 58, 59, 60&#10;&#10;Chorus:&#10;Count to 100, come and count with me!&#10;Count to 100, come and count with me!&#10;I can count from 60-80&#10;I can count from 60-80&#10;&#10;Verse:&#10;61, 62, 63, 64, 65, 66, 67, 68, 69, 70&#10;71, 72, 73, 74, 75, 76, 77, 78, 79, 80&#10;&#10;Chorus:&#10;Count to 100, come and count with me!&#10;Count to 100, come and count with me!&#10;I can count from 80-100&#10;I can count from 80-100&#10;&#10;Verse:&#10;81, 82, 83, 84, 85, 86, 87, 88, 89, 90&#10;91,92, 93, 94, 95, 96, 97, 98, 99, 100&#10;&#10;Chorus:&#10;Count to 100, come and count with me!&#10;Count to 100, come and count with me!&#10;I can count from 1-100&#10;I can count from 1-100" id="609" name="Google Shape;609;p23" title="Big Numbers Song | Count to 100 Song | The Singing Walrus">
            <a:hlinkClick r:id="rId5"/>
          </p:cNvPr>
          <p:cNvPicPr preferRelativeResize="0"/>
          <p:nvPr/>
        </p:nvPicPr>
        <p:blipFill>
          <a:blip r:embed="rId6">
            <a:alphaModFix/>
          </a:blip>
          <a:stretch>
            <a:fillRect/>
          </a:stretch>
        </p:blipFill>
        <p:spPr>
          <a:xfrm>
            <a:off x="2074900" y="700450"/>
            <a:ext cx="5007967" cy="3755975"/>
          </a:xfrm>
          <a:prstGeom prst="rect">
            <a:avLst/>
          </a:prstGeom>
          <a:noFill/>
          <a:ln>
            <a:noFill/>
          </a:ln>
          <a:effectLst>
            <a:outerShdw blurRad="57150" rotWithShape="0" algn="bl" dir="5400000" dist="19050">
              <a:srgbClr val="000000">
                <a:alpha val="50000"/>
              </a:srgbClr>
            </a:outerShdw>
          </a:effectLst>
        </p:spPr>
      </p:pic>
      <p:pic>
        <p:nvPicPr>
          <p:cNvPr id="610" name="Google Shape;610;p23">
            <a:hlinkClick action="ppaction://hlinksldjump" r:id="rId7"/>
          </p:cNvPr>
          <p:cNvPicPr preferRelativeResize="0"/>
          <p:nvPr/>
        </p:nvPicPr>
        <p:blipFill rotWithShape="1">
          <a:blip r:embed="rId8">
            <a:alphaModFix/>
          </a:blip>
          <a:srcRect b="8333" l="10980" r="11415" t="16659"/>
          <a:stretch/>
        </p:blipFill>
        <p:spPr>
          <a:xfrm>
            <a:off x="8353550" y="4446000"/>
            <a:ext cx="528401" cy="510750"/>
          </a:xfrm>
          <a:prstGeom prst="rect">
            <a:avLst/>
          </a:prstGeom>
          <a:noFill/>
          <a:ln>
            <a:noFill/>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9"/>
                                        </p:tgtEl>
                                        <p:attrNameLst>
                                          <p:attrName>style.visibility</p:attrName>
                                        </p:attrNameLst>
                                      </p:cBhvr>
                                      <p:to>
                                        <p:strVal val="visible"/>
                                      </p:to>
                                    </p:set>
                                    <p:animEffect filter="fade" transition="in">
                                      <p:cBhvr>
                                        <p:cTn dur="1000"/>
                                        <p:tgtEl>
                                          <p:spTgt spid="6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24"/>
          <p:cNvSpPr txBox="1"/>
          <p:nvPr>
            <p:ph type="title"/>
          </p:nvPr>
        </p:nvSpPr>
        <p:spPr>
          <a:xfrm>
            <a:off x="359425" y="200150"/>
            <a:ext cx="6921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t>Bulletin Board</a:t>
            </a:r>
            <a:endParaRPr sz="600"/>
          </a:p>
        </p:txBody>
      </p:sp>
      <p:pic>
        <p:nvPicPr>
          <p:cNvPr id="616" name="Google Shape;616;p24"/>
          <p:cNvPicPr preferRelativeResize="0"/>
          <p:nvPr/>
        </p:nvPicPr>
        <p:blipFill>
          <a:blip r:embed="rId3">
            <a:alphaModFix/>
          </a:blip>
          <a:stretch>
            <a:fillRect/>
          </a:stretch>
        </p:blipFill>
        <p:spPr>
          <a:xfrm>
            <a:off x="0" y="0"/>
            <a:ext cx="9144000" cy="5143499"/>
          </a:xfrm>
          <a:prstGeom prst="rect">
            <a:avLst/>
          </a:prstGeom>
          <a:noFill/>
          <a:ln>
            <a:noFill/>
          </a:ln>
          <a:effectLst>
            <a:outerShdw blurRad="57150" rotWithShape="0" algn="bl" dir="5400000" dist="19050">
              <a:srgbClr val="000000">
                <a:alpha val="50000"/>
              </a:srgbClr>
            </a:outerShdw>
          </a:effectLst>
        </p:spPr>
      </p:pic>
      <p:pic>
        <p:nvPicPr>
          <p:cNvPr id="617" name="Google Shape;617;p24"/>
          <p:cNvPicPr preferRelativeResize="0"/>
          <p:nvPr/>
        </p:nvPicPr>
        <p:blipFill rotWithShape="1">
          <a:blip r:embed="rId4">
            <a:alphaModFix/>
          </a:blip>
          <a:srcRect b="0" l="49369" r="0" t="0"/>
          <a:stretch/>
        </p:blipFill>
        <p:spPr>
          <a:xfrm rot="-5400000">
            <a:off x="-1613038" y="2387181"/>
            <a:ext cx="4286525" cy="369150"/>
          </a:xfrm>
          <a:prstGeom prst="rect">
            <a:avLst/>
          </a:prstGeom>
          <a:noFill/>
          <a:ln>
            <a:noFill/>
          </a:ln>
          <a:effectLst>
            <a:outerShdw blurRad="57150" rotWithShape="0" algn="bl" dir="5400000" dist="19050">
              <a:srgbClr val="000000">
                <a:alpha val="50000"/>
              </a:srgbClr>
            </a:outerShdw>
          </a:effectLst>
        </p:spPr>
      </p:pic>
      <p:pic>
        <p:nvPicPr>
          <p:cNvPr id="618" name="Google Shape;618;p24"/>
          <p:cNvPicPr preferRelativeResize="0"/>
          <p:nvPr/>
        </p:nvPicPr>
        <p:blipFill rotWithShape="1">
          <a:blip r:embed="rId4">
            <a:alphaModFix/>
          </a:blip>
          <a:srcRect b="0" l="49369" r="0" t="0"/>
          <a:stretch/>
        </p:blipFill>
        <p:spPr>
          <a:xfrm flipH="1" rot="-5400000">
            <a:off x="6484287" y="2387181"/>
            <a:ext cx="4286525" cy="369150"/>
          </a:xfrm>
          <a:prstGeom prst="rect">
            <a:avLst/>
          </a:prstGeom>
          <a:noFill/>
          <a:ln>
            <a:noFill/>
          </a:ln>
          <a:effectLst>
            <a:outerShdw blurRad="57150" rotWithShape="0" algn="bl" dir="5400000" dist="19050">
              <a:srgbClr val="000000">
                <a:alpha val="50000"/>
              </a:srgbClr>
            </a:outerShdw>
          </a:effectLst>
        </p:spPr>
      </p:pic>
      <p:pic>
        <p:nvPicPr>
          <p:cNvPr id="619" name="Google Shape;619;p24"/>
          <p:cNvPicPr preferRelativeResize="0"/>
          <p:nvPr/>
        </p:nvPicPr>
        <p:blipFill>
          <a:blip r:embed="rId4">
            <a:alphaModFix/>
          </a:blip>
          <a:stretch>
            <a:fillRect/>
          </a:stretch>
        </p:blipFill>
        <p:spPr>
          <a:xfrm>
            <a:off x="345650" y="200150"/>
            <a:ext cx="8466476" cy="369150"/>
          </a:xfrm>
          <a:prstGeom prst="rect">
            <a:avLst/>
          </a:prstGeom>
          <a:noFill/>
          <a:ln>
            <a:noFill/>
          </a:ln>
          <a:effectLst>
            <a:outerShdw blurRad="57150" rotWithShape="0" algn="bl" dir="5400000" dist="19050">
              <a:srgbClr val="000000">
                <a:alpha val="50000"/>
              </a:srgbClr>
            </a:outerShdw>
          </a:effectLst>
        </p:spPr>
      </p:pic>
      <p:pic>
        <p:nvPicPr>
          <p:cNvPr id="620" name="Google Shape;620;p24"/>
          <p:cNvPicPr preferRelativeResize="0"/>
          <p:nvPr/>
        </p:nvPicPr>
        <p:blipFill>
          <a:blip r:embed="rId4">
            <a:alphaModFix/>
          </a:blip>
          <a:stretch>
            <a:fillRect/>
          </a:stretch>
        </p:blipFill>
        <p:spPr>
          <a:xfrm>
            <a:off x="359425" y="4587600"/>
            <a:ext cx="8452700" cy="369150"/>
          </a:xfrm>
          <a:prstGeom prst="rect">
            <a:avLst/>
          </a:prstGeom>
          <a:noFill/>
          <a:ln>
            <a:noFill/>
          </a:ln>
          <a:effectLst>
            <a:outerShdw blurRad="57150" rotWithShape="0" algn="bl" dir="5400000" dist="19050">
              <a:srgbClr val="000000">
                <a:alpha val="50000"/>
              </a:srgbClr>
            </a:outerShdw>
          </a:effectLst>
        </p:spPr>
      </p:pic>
      <p:pic>
        <p:nvPicPr>
          <p:cNvPr descr="Welcome to the Zoo, Count to 100 by 1's with Jack's newest counting and exercise song.  Each set of ten will have your children engaged in animal moves and exercises.  Join Jack at the zoo and count along in this count to 100 song at the zoo.  This song is great as a brain break with kinesthetic movements for building brain and body connections. &#10;&#10;Lyrics&#10;&#10;Welcome to the zoo,&#10;Here's what we're gonna do&#10;We're gonna move and groove like the animals do&#10;And have a lot of fun&#10;Fly and climb&#10;Chomp and stomp&#10;Count to 100 by 1's&#10;&#10;Do the Cheetah run&#10;1, 2 ,3, 4, 5, 6, 7, 8, 9 ,10&#10;&#10;Do the monkey swing&#10;11, 12, 13, 14, 15, 16, 17, 18, 19, 20&#10;&#10;Do the giraffe stretch&#10;21, 22, 23, 24, 25, 26, 27, 28, 29, 30&#10;&#10;Do the alligator chomp&#10;31, 32, 33, 34, 35, 36, 37, 38, 39, 40&#10;&#10;Do the snake slither&#10;41, 42, 43, 44, 45, 46, 47, 48, 49, 50&#10;&#10;Do the orangutan climb&#10;51, 52, 53, 54, 55, 56, 57, 58, 59, 60&#10;&#10;Do the elephant stomp&#10;61, 62, 63, 64, 65, 66, 67, 68, 69, 70&#10;&#10;Do the pony ride&#10;71, 72, 73, 74, 75, 76, 77, 78, 79, 80&#10;&#10;Do the eagle fly&#10;81, 82, 83, 84, 85, 86, 87, 88, 89, 90&#10;&#10;Do the penguin waddle&#10;91, 92, 93, 94, 95, 96, 97, 98, 99, 100&#10;&#10;Welcome to the zoo,&#10;Here's what we're gonna do&#10;We're gonna move and groove like the animals do&#10;And have a lot of fun&#10;Fly and climb&#10;Chomp and stomp&#10;Count to 100 by 1's&#10;Fly and climb&#10;Chomp and stomp&#10;Count to 100 by 1's&#10;&#10;&#10;&#10;Jack Hartmann's website: www.jackhartmann.com&#10;&#10;Remember to connect with Jack Hartmann on his Social Networks:&#10;&#10;Facebook: www.facebook.com/hop2itmusic&#10;Pinterest: www.pinterest.com/jackhartmann&#10;YouTube: www.youtube.com/user/JackHartmann&#10;Twitter: twitter.com/Jack_Hartmann&#10;Google +: plus.google.com/u/0/111246828015196865180&#10;&#10;You can find Jack Hartmann's Music on:&#10;&#10;Jack Hartmann Website: www.jackhartmann.com&#10;iTunes: itunes.apple.com/us/artist/jack-hartmann/id391057562&#10;Amazon Mp3: amazon.com/Boom-Chicka/dp/artist-redirect/B0156RBPXW/ref=sr_1_1?s=dmusic&amp;ie=UTF8&amp;qid=1492528781&amp;sr=1-1&amp;keywords=Jack+Hartmann&#10;Google Play: play.google.com/store/music/artist/Jack_Hartmann?id=Ax3xg7dhdt5nx4b47dnwxjnhhhy&amp;hl=en&#10;CD Baby: www.cdbaby.com/Artist/JackHartmann" id="621" name="Google Shape;621;p24" title="Welcome to the Zoo | Count to 100 | Counting by 1's | Counting Song for Kids | Jack Hartmann">
            <a:hlinkClick r:id="rId5"/>
          </p:cNvPr>
          <p:cNvPicPr preferRelativeResize="0"/>
          <p:nvPr/>
        </p:nvPicPr>
        <p:blipFill>
          <a:blip r:embed="rId6">
            <a:alphaModFix/>
          </a:blip>
          <a:stretch>
            <a:fillRect/>
          </a:stretch>
        </p:blipFill>
        <p:spPr>
          <a:xfrm>
            <a:off x="2035513" y="704450"/>
            <a:ext cx="4997333" cy="3748000"/>
          </a:xfrm>
          <a:prstGeom prst="rect">
            <a:avLst/>
          </a:prstGeom>
          <a:noFill/>
          <a:ln>
            <a:noFill/>
          </a:ln>
          <a:effectLst>
            <a:outerShdw blurRad="57150" rotWithShape="0" algn="bl" dir="5400000" dist="19050">
              <a:srgbClr val="000000">
                <a:alpha val="50000"/>
              </a:srgbClr>
            </a:outerShdw>
          </a:effectLst>
        </p:spPr>
      </p:pic>
      <p:pic>
        <p:nvPicPr>
          <p:cNvPr id="622" name="Google Shape;622;p24">
            <a:hlinkClick action="ppaction://hlinksldjump" r:id="rId7"/>
          </p:cNvPr>
          <p:cNvPicPr preferRelativeResize="0"/>
          <p:nvPr/>
        </p:nvPicPr>
        <p:blipFill rotWithShape="1">
          <a:blip r:embed="rId8">
            <a:alphaModFix/>
          </a:blip>
          <a:srcRect b="8333" l="10980" r="11415" t="16659"/>
          <a:stretch/>
        </p:blipFill>
        <p:spPr>
          <a:xfrm>
            <a:off x="8353550" y="4446000"/>
            <a:ext cx="528401" cy="510750"/>
          </a:xfrm>
          <a:prstGeom prst="rect">
            <a:avLst/>
          </a:prstGeom>
          <a:noFill/>
          <a:ln>
            <a:noFill/>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1"/>
                                        </p:tgtEl>
                                        <p:attrNameLst>
                                          <p:attrName>style.visibility</p:attrName>
                                        </p:attrNameLst>
                                      </p:cBhvr>
                                      <p:to>
                                        <p:strVal val="visible"/>
                                      </p:to>
                                    </p:set>
                                    <p:animEffect filter="fade" transition="in">
                                      <p:cBhvr>
                                        <p:cTn dur="1000"/>
                                        <p:tgtEl>
                                          <p:spTgt spid="6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25"/>
          <p:cNvSpPr txBox="1"/>
          <p:nvPr>
            <p:ph type="title"/>
          </p:nvPr>
        </p:nvSpPr>
        <p:spPr>
          <a:xfrm>
            <a:off x="359425" y="200150"/>
            <a:ext cx="6921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t>Bulletin Board</a:t>
            </a:r>
            <a:endParaRPr sz="600"/>
          </a:p>
        </p:txBody>
      </p:sp>
      <p:pic>
        <p:nvPicPr>
          <p:cNvPr id="628" name="Google Shape;628;p25"/>
          <p:cNvPicPr preferRelativeResize="0"/>
          <p:nvPr/>
        </p:nvPicPr>
        <p:blipFill>
          <a:blip r:embed="rId3">
            <a:alphaModFix/>
          </a:blip>
          <a:stretch>
            <a:fillRect/>
          </a:stretch>
        </p:blipFill>
        <p:spPr>
          <a:xfrm>
            <a:off x="0" y="0"/>
            <a:ext cx="9144000" cy="5143499"/>
          </a:xfrm>
          <a:prstGeom prst="rect">
            <a:avLst/>
          </a:prstGeom>
          <a:noFill/>
          <a:ln>
            <a:noFill/>
          </a:ln>
          <a:effectLst>
            <a:outerShdw blurRad="57150" rotWithShape="0" algn="bl" dir="5400000" dist="19050">
              <a:srgbClr val="000000">
                <a:alpha val="50000"/>
              </a:srgbClr>
            </a:outerShdw>
          </a:effectLst>
        </p:spPr>
      </p:pic>
      <p:pic>
        <p:nvPicPr>
          <p:cNvPr id="629" name="Google Shape;629;p25"/>
          <p:cNvPicPr preferRelativeResize="0"/>
          <p:nvPr/>
        </p:nvPicPr>
        <p:blipFill rotWithShape="1">
          <a:blip r:embed="rId4">
            <a:alphaModFix/>
          </a:blip>
          <a:srcRect b="0" l="49369" r="0" t="0"/>
          <a:stretch/>
        </p:blipFill>
        <p:spPr>
          <a:xfrm rot="-5400000">
            <a:off x="-1613038" y="2387181"/>
            <a:ext cx="4286525" cy="369150"/>
          </a:xfrm>
          <a:prstGeom prst="rect">
            <a:avLst/>
          </a:prstGeom>
          <a:noFill/>
          <a:ln>
            <a:noFill/>
          </a:ln>
          <a:effectLst>
            <a:outerShdw blurRad="57150" rotWithShape="0" algn="bl" dir="5400000" dist="19050">
              <a:srgbClr val="000000">
                <a:alpha val="50000"/>
              </a:srgbClr>
            </a:outerShdw>
          </a:effectLst>
        </p:spPr>
      </p:pic>
      <p:pic>
        <p:nvPicPr>
          <p:cNvPr id="630" name="Google Shape;630;p25"/>
          <p:cNvPicPr preferRelativeResize="0"/>
          <p:nvPr/>
        </p:nvPicPr>
        <p:blipFill rotWithShape="1">
          <a:blip r:embed="rId4">
            <a:alphaModFix/>
          </a:blip>
          <a:srcRect b="0" l="49369" r="0" t="0"/>
          <a:stretch/>
        </p:blipFill>
        <p:spPr>
          <a:xfrm flipH="1" rot="-5400000">
            <a:off x="6484287" y="2387181"/>
            <a:ext cx="4286525" cy="369150"/>
          </a:xfrm>
          <a:prstGeom prst="rect">
            <a:avLst/>
          </a:prstGeom>
          <a:noFill/>
          <a:ln>
            <a:noFill/>
          </a:ln>
          <a:effectLst>
            <a:outerShdw blurRad="57150" rotWithShape="0" algn="bl" dir="5400000" dist="19050">
              <a:srgbClr val="000000">
                <a:alpha val="50000"/>
              </a:srgbClr>
            </a:outerShdw>
          </a:effectLst>
        </p:spPr>
      </p:pic>
      <p:pic>
        <p:nvPicPr>
          <p:cNvPr id="631" name="Google Shape;631;p25"/>
          <p:cNvPicPr preferRelativeResize="0"/>
          <p:nvPr/>
        </p:nvPicPr>
        <p:blipFill>
          <a:blip r:embed="rId4">
            <a:alphaModFix/>
          </a:blip>
          <a:stretch>
            <a:fillRect/>
          </a:stretch>
        </p:blipFill>
        <p:spPr>
          <a:xfrm>
            <a:off x="345650" y="200150"/>
            <a:ext cx="8466476" cy="369150"/>
          </a:xfrm>
          <a:prstGeom prst="rect">
            <a:avLst/>
          </a:prstGeom>
          <a:noFill/>
          <a:ln>
            <a:noFill/>
          </a:ln>
          <a:effectLst>
            <a:outerShdw blurRad="57150" rotWithShape="0" algn="bl" dir="5400000" dist="19050">
              <a:srgbClr val="000000">
                <a:alpha val="50000"/>
              </a:srgbClr>
            </a:outerShdw>
          </a:effectLst>
        </p:spPr>
      </p:pic>
      <p:pic>
        <p:nvPicPr>
          <p:cNvPr id="632" name="Google Shape;632;p25"/>
          <p:cNvPicPr preferRelativeResize="0"/>
          <p:nvPr/>
        </p:nvPicPr>
        <p:blipFill>
          <a:blip r:embed="rId4">
            <a:alphaModFix/>
          </a:blip>
          <a:stretch>
            <a:fillRect/>
          </a:stretch>
        </p:blipFill>
        <p:spPr>
          <a:xfrm>
            <a:off x="359425" y="4587600"/>
            <a:ext cx="8452700" cy="369150"/>
          </a:xfrm>
          <a:prstGeom prst="rect">
            <a:avLst/>
          </a:prstGeom>
          <a:noFill/>
          <a:ln>
            <a:noFill/>
          </a:ln>
          <a:effectLst>
            <a:outerShdw blurRad="57150" rotWithShape="0" algn="bl" dir="5400000" dist="19050">
              <a:srgbClr val="000000">
                <a:alpha val="50000"/>
              </a:srgbClr>
            </a:outerShdw>
          </a:effectLst>
        </p:spPr>
      </p:pic>
      <p:pic>
        <p:nvPicPr>
          <p:cNvPr descr="In this episode of Milo's World, Milo shows us how he celebrated 100 days of monster school! They made finger paintings of 100 things, he made a necklace with 100 beads, he built a tower with 100 cups, and even banged a pot 100 times... His momster's gotta love that!&#10;SUBSCRIBE ► https://bit.ly/MilosWorld&#10;INSTAGRAM ► https://instagram.com/milomonsterschool/&#10;&#10;© Skyship Entertainment Company 2016" id="633" name="Google Shape;633;p25" title="Celebrating The 100th Day Of School with Milo the Monster | Crafts For Kids">
            <a:hlinkClick r:id="rId5"/>
          </p:cNvPr>
          <p:cNvPicPr preferRelativeResize="0"/>
          <p:nvPr/>
        </p:nvPicPr>
        <p:blipFill>
          <a:blip r:embed="rId6">
            <a:alphaModFix/>
          </a:blip>
          <a:stretch>
            <a:fillRect/>
          </a:stretch>
        </p:blipFill>
        <p:spPr>
          <a:xfrm>
            <a:off x="2102763" y="721363"/>
            <a:ext cx="4952238" cy="3714179"/>
          </a:xfrm>
          <a:prstGeom prst="rect">
            <a:avLst/>
          </a:prstGeom>
          <a:noFill/>
          <a:ln>
            <a:noFill/>
          </a:ln>
          <a:effectLst>
            <a:outerShdw blurRad="57150" rotWithShape="0" algn="bl" dir="5400000" dist="19050">
              <a:srgbClr val="000000">
                <a:alpha val="50000"/>
              </a:srgbClr>
            </a:outerShdw>
          </a:effectLst>
        </p:spPr>
      </p:pic>
      <p:pic>
        <p:nvPicPr>
          <p:cNvPr id="634" name="Google Shape;634;p25">
            <a:hlinkClick action="ppaction://hlinksldjump" r:id="rId7"/>
          </p:cNvPr>
          <p:cNvPicPr preferRelativeResize="0"/>
          <p:nvPr/>
        </p:nvPicPr>
        <p:blipFill rotWithShape="1">
          <a:blip r:embed="rId8">
            <a:alphaModFix/>
          </a:blip>
          <a:srcRect b="8333" l="10980" r="11415" t="16659"/>
          <a:stretch/>
        </p:blipFill>
        <p:spPr>
          <a:xfrm>
            <a:off x="8353550" y="4446000"/>
            <a:ext cx="528401" cy="510750"/>
          </a:xfrm>
          <a:prstGeom prst="rect">
            <a:avLst/>
          </a:prstGeom>
          <a:noFill/>
          <a:ln>
            <a:noFill/>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3"/>
                                        </p:tgtEl>
                                        <p:attrNameLst>
                                          <p:attrName>style.visibility</p:attrName>
                                        </p:attrNameLst>
                                      </p:cBhvr>
                                      <p:to>
                                        <p:strVal val="visible"/>
                                      </p:to>
                                    </p:set>
                                    <p:animEffect filter="fade" transition="in">
                                      <p:cBhvr>
                                        <p:cTn dur="1000"/>
                                        <p:tgtEl>
                                          <p:spTgt spid="6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26"/>
          <p:cNvSpPr txBox="1"/>
          <p:nvPr>
            <p:ph type="title"/>
          </p:nvPr>
        </p:nvSpPr>
        <p:spPr>
          <a:xfrm>
            <a:off x="359425" y="200150"/>
            <a:ext cx="692100" cy="2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t>Bulletin Board</a:t>
            </a:r>
            <a:endParaRPr sz="600"/>
          </a:p>
        </p:txBody>
      </p:sp>
      <p:pic>
        <p:nvPicPr>
          <p:cNvPr id="640" name="Google Shape;640;p26"/>
          <p:cNvPicPr preferRelativeResize="0"/>
          <p:nvPr/>
        </p:nvPicPr>
        <p:blipFill>
          <a:blip r:embed="rId3">
            <a:alphaModFix/>
          </a:blip>
          <a:stretch>
            <a:fillRect/>
          </a:stretch>
        </p:blipFill>
        <p:spPr>
          <a:xfrm>
            <a:off x="0" y="0"/>
            <a:ext cx="9144000" cy="5143499"/>
          </a:xfrm>
          <a:prstGeom prst="rect">
            <a:avLst/>
          </a:prstGeom>
          <a:noFill/>
          <a:ln>
            <a:noFill/>
          </a:ln>
          <a:effectLst>
            <a:outerShdw blurRad="57150" rotWithShape="0" algn="bl" dir="5400000" dist="19050">
              <a:srgbClr val="000000">
                <a:alpha val="50000"/>
              </a:srgbClr>
            </a:outerShdw>
          </a:effectLst>
        </p:spPr>
      </p:pic>
      <p:pic>
        <p:nvPicPr>
          <p:cNvPr id="641" name="Google Shape;641;p26"/>
          <p:cNvPicPr preferRelativeResize="0"/>
          <p:nvPr/>
        </p:nvPicPr>
        <p:blipFill rotWithShape="1">
          <a:blip r:embed="rId4">
            <a:alphaModFix/>
          </a:blip>
          <a:srcRect b="0" l="49369" r="0" t="0"/>
          <a:stretch/>
        </p:blipFill>
        <p:spPr>
          <a:xfrm rot="-5400000">
            <a:off x="-1613038" y="2387181"/>
            <a:ext cx="4286525" cy="369150"/>
          </a:xfrm>
          <a:prstGeom prst="rect">
            <a:avLst/>
          </a:prstGeom>
          <a:noFill/>
          <a:ln>
            <a:noFill/>
          </a:ln>
          <a:effectLst>
            <a:outerShdw blurRad="57150" rotWithShape="0" algn="bl" dir="5400000" dist="19050">
              <a:srgbClr val="000000">
                <a:alpha val="50000"/>
              </a:srgbClr>
            </a:outerShdw>
          </a:effectLst>
        </p:spPr>
      </p:pic>
      <p:pic>
        <p:nvPicPr>
          <p:cNvPr id="642" name="Google Shape;642;p26"/>
          <p:cNvPicPr preferRelativeResize="0"/>
          <p:nvPr/>
        </p:nvPicPr>
        <p:blipFill rotWithShape="1">
          <a:blip r:embed="rId4">
            <a:alphaModFix/>
          </a:blip>
          <a:srcRect b="0" l="49369" r="0" t="0"/>
          <a:stretch/>
        </p:blipFill>
        <p:spPr>
          <a:xfrm flipH="1" rot="-5400000">
            <a:off x="6484287" y="2387181"/>
            <a:ext cx="4286525" cy="369150"/>
          </a:xfrm>
          <a:prstGeom prst="rect">
            <a:avLst/>
          </a:prstGeom>
          <a:noFill/>
          <a:ln>
            <a:noFill/>
          </a:ln>
          <a:effectLst>
            <a:outerShdw blurRad="57150" rotWithShape="0" algn="bl" dir="5400000" dist="19050">
              <a:srgbClr val="000000">
                <a:alpha val="50000"/>
              </a:srgbClr>
            </a:outerShdw>
          </a:effectLst>
        </p:spPr>
      </p:pic>
      <p:pic>
        <p:nvPicPr>
          <p:cNvPr id="643" name="Google Shape;643;p26"/>
          <p:cNvPicPr preferRelativeResize="0"/>
          <p:nvPr/>
        </p:nvPicPr>
        <p:blipFill>
          <a:blip r:embed="rId4">
            <a:alphaModFix/>
          </a:blip>
          <a:stretch>
            <a:fillRect/>
          </a:stretch>
        </p:blipFill>
        <p:spPr>
          <a:xfrm>
            <a:off x="345650" y="200150"/>
            <a:ext cx="8466476" cy="369150"/>
          </a:xfrm>
          <a:prstGeom prst="rect">
            <a:avLst/>
          </a:prstGeom>
          <a:noFill/>
          <a:ln>
            <a:noFill/>
          </a:ln>
          <a:effectLst>
            <a:outerShdw blurRad="57150" rotWithShape="0" algn="bl" dir="5400000" dist="19050">
              <a:srgbClr val="000000">
                <a:alpha val="50000"/>
              </a:srgbClr>
            </a:outerShdw>
          </a:effectLst>
        </p:spPr>
      </p:pic>
      <p:pic>
        <p:nvPicPr>
          <p:cNvPr id="644" name="Google Shape;644;p26"/>
          <p:cNvPicPr preferRelativeResize="0"/>
          <p:nvPr/>
        </p:nvPicPr>
        <p:blipFill>
          <a:blip r:embed="rId4">
            <a:alphaModFix/>
          </a:blip>
          <a:stretch>
            <a:fillRect/>
          </a:stretch>
        </p:blipFill>
        <p:spPr>
          <a:xfrm>
            <a:off x="359425" y="4587600"/>
            <a:ext cx="8452700" cy="369150"/>
          </a:xfrm>
          <a:prstGeom prst="rect">
            <a:avLst/>
          </a:prstGeom>
          <a:noFill/>
          <a:ln>
            <a:noFill/>
          </a:ln>
          <a:effectLst>
            <a:outerShdw blurRad="57150" rotWithShape="0" algn="bl" dir="5400000" dist="19050">
              <a:srgbClr val="000000">
                <a:alpha val="50000"/>
              </a:srgbClr>
            </a:outerShdw>
          </a:effectLst>
        </p:spPr>
      </p:pic>
      <p:pic>
        <p:nvPicPr>
          <p:cNvPr descr="Mr Matt reads though an original story about the 100th day of school!" id="645" name="Google Shape;645;p26" title="‘Twas the night before the 100th day of school read aloud for kids">
            <a:hlinkClick r:id="rId5"/>
          </p:cNvPr>
          <p:cNvPicPr preferRelativeResize="0"/>
          <p:nvPr/>
        </p:nvPicPr>
        <p:blipFill>
          <a:blip r:embed="rId6">
            <a:alphaModFix/>
          </a:blip>
          <a:stretch>
            <a:fillRect/>
          </a:stretch>
        </p:blipFill>
        <p:spPr>
          <a:xfrm>
            <a:off x="2063075" y="737800"/>
            <a:ext cx="4869383" cy="3652037"/>
          </a:xfrm>
          <a:prstGeom prst="rect">
            <a:avLst/>
          </a:prstGeom>
          <a:noFill/>
          <a:ln>
            <a:noFill/>
          </a:ln>
          <a:effectLst>
            <a:outerShdw blurRad="57150" rotWithShape="0" algn="bl" dir="5400000" dist="19050">
              <a:srgbClr val="000000">
                <a:alpha val="50000"/>
              </a:srgbClr>
            </a:outerShdw>
          </a:effectLst>
        </p:spPr>
      </p:pic>
      <p:pic>
        <p:nvPicPr>
          <p:cNvPr id="646" name="Google Shape;646;p26">
            <a:hlinkClick action="ppaction://hlinksldjump" r:id="rId7"/>
          </p:cNvPr>
          <p:cNvPicPr preferRelativeResize="0"/>
          <p:nvPr/>
        </p:nvPicPr>
        <p:blipFill rotWithShape="1">
          <a:blip r:embed="rId8">
            <a:alphaModFix/>
          </a:blip>
          <a:srcRect b="8333" l="10980" r="11415" t="16659"/>
          <a:stretch/>
        </p:blipFill>
        <p:spPr>
          <a:xfrm>
            <a:off x="8353550" y="4446000"/>
            <a:ext cx="528401" cy="510750"/>
          </a:xfrm>
          <a:prstGeom prst="rect">
            <a:avLst/>
          </a:prstGeom>
          <a:noFill/>
          <a:ln>
            <a:noFill/>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5"/>
                                        </p:tgtEl>
                                        <p:attrNameLst>
                                          <p:attrName>style.visibility</p:attrName>
                                        </p:attrNameLst>
                                      </p:cBhvr>
                                      <p:to>
                                        <p:strVal val="visible"/>
                                      </p:to>
                                    </p:set>
                                    <p:animEffect filter="fade" transition="in">
                                      <p:cBhvr>
                                        <p:cTn dur="1000"/>
                                        <p:tgtEl>
                                          <p:spTgt spid="6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