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Life Savers"/>
      <p:regular r:id="rId30"/>
      <p:bold r:id="rId31"/>
    </p:embeddedFont>
    <p:embeddedFont>
      <p:font typeface="Spicy Rice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ifeSavers-bold.fntdata"/><Relationship Id="rId30" Type="http://schemas.openxmlformats.org/officeDocument/2006/relationships/font" Target="fonts/LifeSavers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SpicyRic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96d41239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96d41239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96d412399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96d412399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96d412399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96d412399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96d412399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96d412399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96d412399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796d412399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96d412399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96d412399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96d412399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96d412399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96d412399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96d412399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96d412399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96d412399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96d412399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96d412399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96d412399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796d412399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96d412399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96d412399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796d412399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796d412399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96d412399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96d412399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796d412399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796d412399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796d412399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796d412399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796d412399_1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796d412399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796d412399_1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796d412399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796d412399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796d412399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796d412399_1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796d412399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96d412399_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796d412399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796d412399_1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796d412399_1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796d412399_1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796d412399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png"/><Relationship Id="rId4" Type="http://schemas.openxmlformats.org/officeDocument/2006/relationships/image" Target="../media/image3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BD4EB"/>
            </a:gs>
            <a:gs pos="100000">
              <a:srgbClr val="9180B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375" y="78625"/>
            <a:ext cx="4419600" cy="44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hlinkClick action="ppaction://hlinkshowjump?jump=nextslide"/>
          </p:cNvPr>
          <p:cNvSpPr/>
          <p:nvPr/>
        </p:nvSpPr>
        <p:spPr>
          <a:xfrm>
            <a:off x="4877175" y="415237"/>
            <a:ext cx="3513754" cy="41954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1">
                <a:ln cap="flat" cmpd="sng" w="28575">
                  <a:solidFill>
                    <a:srgbClr val="99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Life Savers"/>
              </a:rPr>
              <a:t>Would </a:t>
            </a:r>
            <a:br>
              <a:rPr b="1" i="1">
                <a:ln cap="flat" cmpd="sng" w="28575">
                  <a:solidFill>
                    <a:srgbClr val="99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Life Savers"/>
              </a:rPr>
            </a:br>
            <a:r>
              <a:rPr b="1" i="1">
                <a:ln cap="flat" cmpd="sng" w="28575">
                  <a:solidFill>
                    <a:srgbClr val="99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Life Savers"/>
              </a:rPr>
              <a:t>You </a:t>
            </a:r>
            <a:br>
              <a:rPr b="1" i="1">
                <a:ln cap="flat" cmpd="sng" w="28575">
                  <a:solidFill>
                    <a:srgbClr val="99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Life Savers"/>
              </a:rPr>
            </a:br>
            <a:r>
              <a:rPr b="1" i="1">
                <a:ln cap="flat" cmpd="sng" w="28575">
                  <a:solidFill>
                    <a:srgbClr val="99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Life Savers"/>
              </a:rPr>
              <a:t>Rather?</a:t>
            </a: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61375" y="4557425"/>
            <a:ext cx="3988200" cy="47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fe Savers"/>
                <a:ea typeface="Life Savers"/>
                <a:cs typeface="Life Savers"/>
                <a:sym typeface="Life Savers"/>
              </a:rPr>
              <a:t>Click on Would You Rather  </a:t>
            </a:r>
            <a:r>
              <a:rPr lang="en" sz="1300">
                <a:latin typeface="Life Savers"/>
                <a:ea typeface="Life Savers"/>
                <a:cs typeface="Life Savers"/>
                <a:sym typeface="Life Savers"/>
              </a:rPr>
              <a:t>t</a:t>
            </a:r>
            <a:r>
              <a:rPr lang="en" sz="1300">
                <a:latin typeface="Life Savers"/>
                <a:ea typeface="Life Savers"/>
                <a:cs typeface="Life Savers"/>
                <a:sym typeface="Life Savers"/>
              </a:rPr>
              <a:t>o move to the next slide.</a:t>
            </a:r>
            <a:endParaRPr sz="1300">
              <a:latin typeface="Life Savers"/>
              <a:ea typeface="Life Savers"/>
              <a:cs typeface="Life Savers"/>
              <a:sym typeface="Life Saver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3600" y="78625"/>
            <a:ext cx="6309600" cy="45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3901225" y="1318225"/>
            <a:ext cx="5242800" cy="1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Complete 100 Worksheets</a:t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0" y="1318225"/>
            <a:ext cx="3541500" cy="1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Read 100 Books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838" y="2877375"/>
            <a:ext cx="2409825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b="5765" l="13368" r="11482" t="6615"/>
          <a:stretch/>
        </p:blipFill>
        <p:spPr>
          <a:xfrm>
            <a:off x="5745750" y="2652624"/>
            <a:ext cx="1553750" cy="23449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100 Hours of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Recess</a:t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100 Hours of Gym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2450" y="3106175"/>
            <a:ext cx="2714625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5575" y="3043150"/>
            <a:ext cx="2333604" cy="18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3901225" y="1318225"/>
            <a:ext cx="5242800" cy="1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Read 100 Poems</a:t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0" y="1318225"/>
            <a:ext cx="3541500" cy="1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Sing 100 Songs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104" y="2583325"/>
            <a:ext cx="3320350" cy="24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2963" y="2638650"/>
            <a:ext cx="1539325" cy="22225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Do 100 Math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Problems</a:t>
            </a:r>
            <a:endParaRPr/>
          </a:p>
        </p:txBody>
      </p:sp>
      <p:sp>
        <p:nvSpPr>
          <p:cNvPr id="94" name="Google Shape;94;p17"/>
          <p:cNvSpPr txBox="1"/>
          <p:nvPr/>
        </p:nvSpPr>
        <p:spPr>
          <a:xfrm>
            <a:off x="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Do</a:t>
            </a: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</a:t>
            </a: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Reading Problems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4300" y="3026725"/>
            <a:ext cx="1586551" cy="206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0398" y="3026723"/>
            <a:ext cx="1499877" cy="20652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4685825" y="1318225"/>
            <a:ext cx="42792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Eat Chicken Nuggets for 100 Days at Lunch</a:t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283325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Eat Pizza for 100 Days at Lunch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363" y="3348538"/>
            <a:ext cx="2714625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154" y="3152400"/>
            <a:ext cx="3235192" cy="179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/>
          <p:nvPr/>
        </p:nvSpPr>
        <p:spPr>
          <a:xfrm>
            <a:off x="38825" y="1362150"/>
            <a:ext cx="9066600" cy="3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4304400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Spend 100 Minutes of Recess on the Beach</a:t>
            </a:r>
            <a:endParaRPr/>
          </a:p>
        </p:txBody>
      </p:sp>
      <p:sp>
        <p:nvSpPr>
          <p:cNvPr id="114" name="Google Shape;114;p19"/>
          <p:cNvSpPr txBox="1"/>
          <p:nvPr/>
        </p:nvSpPr>
        <p:spPr>
          <a:xfrm>
            <a:off x="0" y="1318225"/>
            <a:ext cx="43044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Spend 100 minutes of Recess in the Snow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238" y="3155250"/>
            <a:ext cx="1803922" cy="181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9772" y="3026725"/>
            <a:ext cx="2415967" cy="18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Color with 100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Markers</a:t>
            </a:r>
            <a:endParaRPr/>
          </a:p>
        </p:txBody>
      </p:sp>
      <p:sp>
        <p:nvSpPr>
          <p:cNvPr id="124" name="Google Shape;124;p20"/>
          <p:cNvSpPr txBox="1"/>
          <p:nvPr/>
        </p:nvSpPr>
        <p:spPr>
          <a:xfrm>
            <a:off x="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Color with 100 Crayons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000" y="3106175"/>
            <a:ext cx="280987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4425" y="3014575"/>
            <a:ext cx="1954584" cy="18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Write with 100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Pencils</a:t>
            </a:r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Write with 100 Colored Pencils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475" y="2756375"/>
            <a:ext cx="2024747" cy="21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3450" y="2571738"/>
            <a:ext cx="1838325" cy="248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Draw with 100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Oil Pastels</a:t>
            </a:r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Draw with 100 Highlighters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850" y="3107688"/>
            <a:ext cx="2581275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177" y="2881825"/>
            <a:ext cx="3411050" cy="226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39448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Go on 100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Field Trips</a:t>
            </a:r>
            <a:endParaRPr/>
          </a:p>
        </p:txBody>
      </p:sp>
      <p:sp>
        <p:nvSpPr>
          <p:cNvPr id="154" name="Google Shape;154;p23"/>
          <p:cNvSpPr txBox="1"/>
          <p:nvPr/>
        </p:nvSpPr>
        <p:spPr>
          <a:xfrm>
            <a:off x="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Go to 100 Assemblies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5" name="Google Shape;1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225" y="2519475"/>
            <a:ext cx="2905275" cy="29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7150" y="2519475"/>
            <a:ext cx="2331984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C</a:t>
            </a: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arry 100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Lunch Box</a:t>
            </a:r>
            <a:endParaRPr/>
          </a:p>
        </p:txBody>
      </p:sp>
      <p:sp>
        <p:nvSpPr>
          <p:cNvPr id="164" name="Google Shape;164;p24"/>
          <p:cNvSpPr txBox="1"/>
          <p:nvPr/>
        </p:nvSpPr>
        <p:spPr>
          <a:xfrm>
            <a:off x="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Carry</a:t>
            </a: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</a:t>
            </a: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Bookbags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850" y="3102825"/>
            <a:ext cx="2914650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4045" y="2938775"/>
            <a:ext cx="2222570" cy="18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4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Have Detention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Times</a:t>
            </a:r>
            <a:endParaRPr/>
          </a:p>
        </p:txBody>
      </p:sp>
      <p:sp>
        <p:nvSpPr>
          <p:cNvPr id="174" name="Google Shape;174;p25"/>
          <p:cNvSpPr txBox="1"/>
          <p:nvPr/>
        </p:nvSpPr>
        <p:spPr>
          <a:xfrm>
            <a:off x="250650" y="1318225"/>
            <a:ext cx="35415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Go to the Principal’s Office 100 Times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113" y="2897038"/>
            <a:ext cx="2276475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1050" y="2940088"/>
            <a:ext cx="2571825" cy="192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5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83" name="Google Shape;183;p26"/>
          <p:cNvSpPr txBox="1"/>
          <p:nvPr/>
        </p:nvSpPr>
        <p:spPr>
          <a:xfrm>
            <a:off x="3901225" y="1318225"/>
            <a:ext cx="5242800" cy="1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Days of Music</a:t>
            </a:r>
            <a:endParaRPr/>
          </a:p>
        </p:txBody>
      </p:sp>
      <p:sp>
        <p:nvSpPr>
          <p:cNvPr id="184" name="Google Shape;184;p26"/>
          <p:cNvSpPr txBox="1"/>
          <p:nvPr/>
        </p:nvSpPr>
        <p:spPr>
          <a:xfrm>
            <a:off x="287150" y="1318225"/>
            <a:ext cx="3541500" cy="1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100 Days of Art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85" name="Google Shape;18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900" y="2571739"/>
            <a:ext cx="3267325" cy="222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2278" y="2767900"/>
            <a:ext cx="3112225" cy="233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6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Days of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Outdoor Recess</a:t>
            </a:r>
            <a:endParaRPr/>
          </a:p>
        </p:txBody>
      </p:sp>
      <p:sp>
        <p:nvSpPr>
          <p:cNvPr id="194" name="Google Shape;194;p27"/>
          <p:cNvSpPr txBox="1"/>
          <p:nvPr/>
        </p:nvSpPr>
        <p:spPr>
          <a:xfrm>
            <a:off x="25065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100 Days of Indoor Recess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95" name="Google Shape;19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0700" y="2906150"/>
            <a:ext cx="2489450" cy="22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4175" y="3081050"/>
            <a:ext cx="2676525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Recite 100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Math Facts</a:t>
            </a:r>
            <a:endParaRPr/>
          </a:p>
        </p:txBody>
      </p:sp>
      <p:sp>
        <p:nvSpPr>
          <p:cNvPr id="204" name="Google Shape;204;p28"/>
          <p:cNvSpPr txBox="1"/>
          <p:nvPr/>
        </p:nvSpPr>
        <p:spPr>
          <a:xfrm>
            <a:off x="25065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Spell 100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Words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5" name="Google Shape;20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5100" y="3081850"/>
            <a:ext cx="27336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688" y="2913938"/>
            <a:ext cx="199072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8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13" name="Google Shape;213;p29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Days of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Homework</a:t>
            </a:r>
            <a:endParaRPr/>
          </a:p>
        </p:txBody>
      </p:sp>
      <p:sp>
        <p:nvSpPr>
          <p:cNvPr id="214" name="Google Shape;214;p29"/>
          <p:cNvSpPr txBox="1"/>
          <p:nvPr/>
        </p:nvSpPr>
        <p:spPr>
          <a:xfrm>
            <a:off x="25065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100 Days of Tests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15" name="Google Shape;21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0000" y="3102850"/>
            <a:ext cx="2202793" cy="181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343" y="2982975"/>
            <a:ext cx="2533650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23" name="Google Shape;223;p30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Type Your Name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Times</a:t>
            </a:r>
            <a:endParaRPr/>
          </a:p>
        </p:txBody>
      </p:sp>
      <p:sp>
        <p:nvSpPr>
          <p:cNvPr id="224" name="Google Shape;224;p30"/>
          <p:cNvSpPr txBox="1"/>
          <p:nvPr/>
        </p:nvSpPr>
        <p:spPr>
          <a:xfrm>
            <a:off x="25065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Write Your Name 100 Times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25" name="Google Shape;2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975" y="2954775"/>
            <a:ext cx="2188725" cy="218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6875" y="2954775"/>
            <a:ext cx="2029038" cy="218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0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1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3901225" y="1318225"/>
            <a:ext cx="5242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Climb the Monkey Bars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100 Times</a:t>
            </a:r>
            <a:endParaRPr/>
          </a:p>
        </p:txBody>
      </p:sp>
      <p:sp>
        <p:nvSpPr>
          <p:cNvPr id="234" name="Google Shape;234;p31"/>
          <p:cNvSpPr txBox="1"/>
          <p:nvPr/>
        </p:nvSpPr>
        <p:spPr>
          <a:xfrm>
            <a:off x="25065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Ride the Slide 100 Times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35" name="Google Shape;23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850" y="2932830"/>
            <a:ext cx="3104375" cy="2065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1200" y="2984250"/>
            <a:ext cx="3356966" cy="2065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1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3901225" y="1318225"/>
            <a:ext cx="5242800" cy="18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Answer 100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Questions on Paper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2"/>
          <p:cNvSpPr txBox="1"/>
          <p:nvPr/>
        </p:nvSpPr>
        <p:spPr>
          <a:xfrm>
            <a:off x="250650" y="1318225"/>
            <a:ext cx="35415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Answer 100 Questions on a Google Slide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5" name="Google Shape;24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2225" y="3068300"/>
            <a:ext cx="2245739" cy="16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774" y="3470124"/>
            <a:ext cx="2883525" cy="138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2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3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53" name="Google Shape;253;p33"/>
          <p:cNvSpPr txBox="1"/>
          <p:nvPr/>
        </p:nvSpPr>
        <p:spPr>
          <a:xfrm>
            <a:off x="3901225" y="1318225"/>
            <a:ext cx="52428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Drink 100 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Cartons of Chocolate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Milk at Lunch</a:t>
            </a:r>
            <a:endParaRPr/>
          </a:p>
        </p:txBody>
      </p:sp>
      <p:sp>
        <p:nvSpPr>
          <p:cNvPr id="254" name="Google Shape;254;p33"/>
          <p:cNvSpPr txBox="1"/>
          <p:nvPr/>
        </p:nvSpPr>
        <p:spPr>
          <a:xfrm>
            <a:off x="250650" y="1318225"/>
            <a:ext cx="35415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Drink 100 Cartons of White Milk at Lunch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55" name="Google Shape;2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7696" y="3374613"/>
            <a:ext cx="1222250" cy="18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9847" y="3312292"/>
            <a:ext cx="1222250" cy="196803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3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4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63" name="Google Shape;263;p34"/>
          <p:cNvSpPr txBox="1"/>
          <p:nvPr/>
        </p:nvSpPr>
        <p:spPr>
          <a:xfrm>
            <a:off x="3901225" y="1318225"/>
            <a:ext cx="52428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Answer 100 Math Problems with Subtraction</a:t>
            </a:r>
            <a:endParaRPr/>
          </a:p>
        </p:txBody>
      </p:sp>
      <p:sp>
        <p:nvSpPr>
          <p:cNvPr id="264" name="Google Shape;264;p34"/>
          <p:cNvSpPr txBox="1"/>
          <p:nvPr/>
        </p:nvSpPr>
        <p:spPr>
          <a:xfrm>
            <a:off x="250650" y="1318225"/>
            <a:ext cx="35415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Answer 100 Math Problems with Addition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65" name="Google Shape;26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63" y="3216625"/>
            <a:ext cx="6183475" cy="192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4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72" name="Google Shape;272;p35"/>
          <p:cNvSpPr txBox="1"/>
          <p:nvPr/>
        </p:nvSpPr>
        <p:spPr>
          <a:xfrm>
            <a:off x="3901225" y="1318225"/>
            <a:ext cx="52428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Matching 100 Marker Tops to the Correct Marker Color</a:t>
            </a:r>
            <a:endParaRPr/>
          </a:p>
        </p:txBody>
      </p:sp>
      <p:sp>
        <p:nvSpPr>
          <p:cNvPr id="273" name="Google Shape;273;p35"/>
          <p:cNvSpPr txBox="1"/>
          <p:nvPr/>
        </p:nvSpPr>
        <p:spPr>
          <a:xfrm>
            <a:off x="250650" y="1318225"/>
            <a:ext cx="3541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Sharpening</a:t>
            </a: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100 Pencils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74" name="Google Shape;27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200" y="2809863"/>
            <a:ext cx="1962150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9050" y="3554450"/>
            <a:ext cx="249555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5"/>
          <p:cNvSpPr/>
          <p:nvPr/>
        </p:nvSpPr>
        <p:spPr>
          <a:xfrm>
            <a:off x="38575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 txBox="1"/>
          <p:nvPr/>
        </p:nvSpPr>
        <p:spPr>
          <a:xfrm>
            <a:off x="0" y="0"/>
            <a:ext cx="9066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 u="sng">
                <a:solidFill>
                  <a:srgbClr val="674EA7"/>
                </a:solidFill>
                <a:latin typeface="Spicy Rice"/>
                <a:ea typeface="Spicy Rice"/>
                <a:cs typeface="Spicy Rice"/>
                <a:sym typeface="Spicy Rice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Would You Rather…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82" name="Google Shape;282;p36"/>
          <p:cNvSpPr txBox="1"/>
          <p:nvPr/>
        </p:nvSpPr>
        <p:spPr>
          <a:xfrm>
            <a:off x="4572000" y="1318225"/>
            <a:ext cx="45720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#2: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 Attending 100 Google Meets with the Principal</a:t>
            </a:r>
            <a:endParaRPr/>
          </a:p>
        </p:txBody>
      </p:sp>
      <p:sp>
        <p:nvSpPr>
          <p:cNvPr id="283" name="Google Shape;283;p36"/>
          <p:cNvSpPr txBox="1"/>
          <p:nvPr/>
        </p:nvSpPr>
        <p:spPr>
          <a:xfrm>
            <a:off x="250650" y="1318225"/>
            <a:ext cx="35415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Option #1:</a:t>
            </a:r>
            <a:endParaRPr sz="3600">
              <a:solidFill>
                <a:schemeClr val="dk1"/>
              </a:solidFill>
              <a:latin typeface="Spicy Rice"/>
              <a:ea typeface="Spicy Rice"/>
              <a:cs typeface="Spicy Rice"/>
              <a:sym typeface="Spicy Ric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picy Rice"/>
                <a:ea typeface="Spicy Rice"/>
                <a:cs typeface="Spicy Rice"/>
                <a:sym typeface="Spicy Rice"/>
              </a:rPr>
              <a:t>Attending 100 Google Meets with Mrs. Gabriel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84" name="Google Shape;28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625" y="3094825"/>
            <a:ext cx="2073300" cy="207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8975" y="3546225"/>
            <a:ext cx="2561906" cy="136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6"/>
          <p:cNvSpPr/>
          <p:nvPr/>
        </p:nvSpPr>
        <p:spPr>
          <a:xfrm>
            <a:off x="38700" y="1318225"/>
            <a:ext cx="9066600" cy="3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