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entury Gothic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enturyGothic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enturyGothic-regular.fntdata"/><Relationship Id="rId8" Type="http://schemas.openxmlformats.org/officeDocument/2006/relationships/font" Target="fonts/CenturyGothic-bold.fntdata"/><Relationship Id="rId10" Type="http://schemas.openxmlformats.org/officeDocument/2006/relationships/font" Target="fonts/CenturyGothic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.png"/><Relationship Id="rId84" Type="http://schemas.openxmlformats.org/officeDocument/2006/relationships/image" Target="../media/image33.gif"/><Relationship Id="rId83" Type="http://schemas.openxmlformats.org/officeDocument/2006/relationships/hyperlink" Target="https://www.youtube.com/watch?v=QIXIzP-6Q1s" TargetMode="External"/><Relationship Id="rId42" Type="http://schemas.openxmlformats.org/officeDocument/2006/relationships/image" Target="../media/image28.png"/><Relationship Id="rId41" Type="http://schemas.openxmlformats.org/officeDocument/2006/relationships/hyperlink" Target="https://www.youtube.com/watch?v=u1rzroLHqZ8&amp;list=PL65LYAOiTwCTUkTEsg17HgHBEexLOQSdV&amp;index=12" TargetMode="External"/><Relationship Id="rId44" Type="http://schemas.openxmlformats.org/officeDocument/2006/relationships/image" Target="../media/image22.png"/><Relationship Id="rId43" Type="http://schemas.openxmlformats.org/officeDocument/2006/relationships/hyperlink" Target="https://www.youtube.com/watch?v=hpV1UFafCHw" TargetMode="External"/><Relationship Id="rId46" Type="http://schemas.openxmlformats.org/officeDocument/2006/relationships/image" Target="../media/image26.png"/><Relationship Id="rId45" Type="http://schemas.openxmlformats.org/officeDocument/2006/relationships/hyperlink" Target="https://www.youtube.com/watch?v=3txltaYkTyE&amp;list=PL65LYAOiTwCTUkTEsg17HgHBEexLOQSdV&amp;index=3" TargetMode="External"/><Relationship Id="rId80" Type="http://schemas.openxmlformats.org/officeDocument/2006/relationships/hyperlink" Target="https://thebiggreenbookshelf.com/" TargetMode="External"/><Relationship Id="rId82" Type="http://schemas.openxmlformats.org/officeDocument/2006/relationships/image" Target="../media/image36.png"/><Relationship Id="rId81" Type="http://schemas.openxmlformats.org/officeDocument/2006/relationships/hyperlink" Target="http://bit.ly/bgbs100p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9.png"/><Relationship Id="rId4" Type="http://schemas.openxmlformats.org/officeDocument/2006/relationships/hyperlink" Target="https://www.youtube.com/watch?v=QbHobZOKY5w&amp;list=PL65LYAOiTwCTUkTEsg17HgHBEexLOQSdV&amp;index=7" TargetMode="External"/><Relationship Id="rId9" Type="http://schemas.openxmlformats.org/officeDocument/2006/relationships/image" Target="../media/image2.png"/><Relationship Id="rId48" Type="http://schemas.openxmlformats.org/officeDocument/2006/relationships/image" Target="../media/image31.png"/><Relationship Id="rId47" Type="http://schemas.openxmlformats.org/officeDocument/2006/relationships/hyperlink" Target="https://www.youtube.com/watch?v=djOPeredXB0&amp;list=PL65LYAOiTwCTUkTEsg17HgHBEexLOQSdV&amp;index=2" TargetMode="External"/><Relationship Id="rId49" Type="http://schemas.openxmlformats.org/officeDocument/2006/relationships/hyperlink" Target="https://supersimple.com/song/lets-count-to-100/" TargetMode="External"/><Relationship Id="rId5" Type="http://schemas.openxmlformats.org/officeDocument/2006/relationships/image" Target="../media/image11.png"/><Relationship Id="rId6" Type="http://schemas.openxmlformats.org/officeDocument/2006/relationships/hyperlink" Target="https://www.youtube.com/watch?v=yQSdKlNvrmw&amp;list=PL65LYAOiTwCTUkTEsg17HgHBEexLOQSdV&amp;index=8" TargetMode="External"/><Relationship Id="rId7" Type="http://schemas.openxmlformats.org/officeDocument/2006/relationships/image" Target="../media/image19.png"/><Relationship Id="rId8" Type="http://schemas.openxmlformats.org/officeDocument/2006/relationships/hyperlink" Target="https://www.abcya.com/games/number_bubble_counting" TargetMode="External"/><Relationship Id="rId73" Type="http://schemas.openxmlformats.org/officeDocument/2006/relationships/hyperlink" Target="https://i.pinimg.com/474x/0f/86/71/0f86719165f651e394a36f58fca954ab.jpg" TargetMode="External"/><Relationship Id="rId72" Type="http://schemas.openxmlformats.org/officeDocument/2006/relationships/image" Target="../media/image27.png"/><Relationship Id="rId31" Type="http://schemas.openxmlformats.org/officeDocument/2006/relationships/hyperlink" Target="https://www.youtube.com/watch?v=88bwEqYgSfs" TargetMode="External"/><Relationship Id="rId75" Type="http://schemas.openxmlformats.org/officeDocument/2006/relationships/hyperlink" Target="https://i.pinimg.com/originals/27/89/49/2789497e439430355ea5e16e128feaa4.jpg" TargetMode="External"/><Relationship Id="rId30" Type="http://schemas.openxmlformats.org/officeDocument/2006/relationships/image" Target="../media/image7.png"/><Relationship Id="rId74" Type="http://schemas.openxmlformats.org/officeDocument/2006/relationships/image" Target="../media/image34.png"/><Relationship Id="rId33" Type="http://schemas.openxmlformats.org/officeDocument/2006/relationships/hyperlink" Target="https://www.youtube.com/watch?v=VX3sOfd8_8s" TargetMode="External"/><Relationship Id="rId77" Type="http://schemas.openxmlformats.org/officeDocument/2006/relationships/hyperlink" Target="https://i.pinimg.com/originals/5b/5d/4a/5b5d4aad05524fd7a9f7b8b331cbb9ab.png" TargetMode="External"/><Relationship Id="rId32" Type="http://schemas.openxmlformats.org/officeDocument/2006/relationships/image" Target="../media/image5.png"/><Relationship Id="rId76" Type="http://schemas.openxmlformats.org/officeDocument/2006/relationships/image" Target="../media/image32.png"/><Relationship Id="rId35" Type="http://schemas.openxmlformats.org/officeDocument/2006/relationships/hyperlink" Target="https://www.youtube.com/watch?v=v1JZ_ysINqI" TargetMode="External"/><Relationship Id="rId79" Type="http://schemas.openxmlformats.org/officeDocument/2006/relationships/hyperlink" Target="http://bit.ly/bgbs100" TargetMode="External"/><Relationship Id="rId34" Type="http://schemas.openxmlformats.org/officeDocument/2006/relationships/image" Target="../media/image10.png"/><Relationship Id="rId78" Type="http://schemas.openxmlformats.org/officeDocument/2006/relationships/image" Target="../media/image37.gif"/><Relationship Id="rId71" Type="http://schemas.openxmlformats.org/officeDocument/2006/relationships/hyperlink" Target="https://www.youtube.com/watch?v=bGetqbqDVaA" TargetMode="External"/><Relationship Id="rId70" Type="http://schemas.openxmlformats.org/officeDocument/2006/relationships/image" Target="../media/image29.png"/><Relationship Id="rId37" Type="http://schemas.openxmlformats.org/officeDocument/2006/relationships/hyperlink" Target="https://www.youtube.com/watch?v=0Sros-R3BIM" TargetMode="External"/><Relationship Id="rId36" Type="http://schemas.openxmlformats.org/officeDocument/2006/relationships/image" Target="../media/image41.png"/><Relationship Id="rId39" Type="http://schemas.openxmlformats.org/officeDocument/2006/relationships/hyperlink" Target="https://www.youtube.com/watch?v=zCSf5hHqYp8" TargetMode="External"/><Relationship Id="rId38" Type="http://schemas.openxmlformats.org/officeDocument/2006/relationships/image" Target="../media/image23.png"/><Relationship Id="rId62" Type="http://schemas.openxmlformats.org/officeDocument/2006/relationships/image" Target="../media/image24.png"/><Relationship Id="rId61" Type="http://schemas.openxmlformats.org/officeDocument/2006/relationships/hyperlink" Target="https://www.youtube.com/watch?v=9XXWSyAWxPw" TargetMode="External"/><Relationship Id="rId20" Type="http://schemas.openxmlformats.org/officeDocument/2006/relationships/image" Target="../media/image40.png"/><Relationship Id="rId64" Type="http://schemas.openxmlformats.org/officeDocument/2006/relationships/image" Target="../media/image25.png"/><Relationship Id="rId63" Type="http://schemas.openxmlformats.org/officeDocument/2006/relationships/hyperlink" Target="https://www.youtube.com/watch?v=X-KiVVYEQuQ" TargetMode="External"/><Relationship Id="rId22" Type="http://schemas.openxmlformats.org/officeDocument/2006/relationships/image" Target="../media/image4.png"/><Relationship Id="rId66" Type="http://schemas.openxmlformats.org/officeDocument/2006/relationships/image" Target="../media/image30.png"/><Relationship Id="rId21" Type="http://schemas.openxmlformats.org/officeDocument/2006/relationships/hyperlink" Target="https://www.youtube.com/watch?v=26HyepOPpuo&amp;list=PLGT-BiNPlfq1yElFYTO5mKr4uPWyxENkD&amp;index=13" TargetMode="External"/><Relationship Id="rId65" Type="http://schemas.openxmlformats.org/officeDocument/2006/relationships/hyperlink" Target="https://www.allkidsnetwork.com/crafts/100th-day/100th-day-corn-craft" TargetMode="External"/><Relationship Id="rId24" Type="http://schemas.openxmlformats.org/officeDocument/2006/relationships/image" Target="../media/image1.png"/><Relationship Id="rId68" Type="http://schemas.openxmlformats.org/officeDocument/2006/relationships/image" Target="../media/image38.png"/><Relationship Id="rId23" Type="http://schemas.openxmlformats.org/officeDocument/2006/relationships/hyperlink" Target="https://www.youtube.com/watch?v=yiMZOSf1AQo&amp;list=PLGT-BiNPlfq1yElFYTO5mKr4uPWyxENkD&amp;index=14" TargetMode="External"/><Relationship Id="rId67" Type="http://schemas.openxmlformats.org/officeDocument/2006/relationships/hyperlink" Target="https://www.youtube.com/watch?v=Jks_Ozoo2YQ" TargetMode="External"/><Relationship Id="rId60" Type="http://schemas.openxmlformats.org/officeDocument/2006/relationships/image" Target="../media/image16.png"/><Relationship Id="rId26" Type="http://schemas.openxmlformats.org/officeDocument/2006/relationships/image" Target="../media/image14.png"/><Relationship Id="rId25" Type="http://schemas.openxmlformats.org/officeDocument/2006/relationships/hyperlink" Target="https://www.youtube.com/watch?v=PkY4lh4WVGg&amp;list=PLGT-BiNPlfq1yElFYTO5mKr4uPWyxENkD&amp;index=10" TargetMode="External"/><Relationship Id="rId69" Type="http://schemas.openxmlformats.org/officeDocument/2006/relationships/hyperlink" Target="https://www.youtube.com/watch?v=Qt2sky88m9w" TargetMode="External"/><Relationship Id="rId28" Type="http://schemas.openxmlformats.org/officeDocument/2006/relationships/image" Target="../media/image12.png"/><Relationship Id="rId27" Type="http://schemas.openxmlformats.org/officeDocument/2006/relationships/hyperlink" Target="https://www.youtube.com/watch?v=k8KXJMvb53w&amp;list=PLGT-BiNPlfq1yElFYTO5mKr4uPWyxENkD&amp;index=11" TargetMode="External"/><Relationship Id="rId29" Type="http://schemas.openxmlformats.org/officeDocument/2006/relationships/hyperlink" Target="https://www.youtube.com/watch?v=HGAnRHdvt9s" TargetMode="External"/><Relationship Id="rId51" Type="http://schemas.openxmlformats.org/officeDocument/2006/relationships/hyperlink" Target="https://www.youtube.com/watch?v=L9md4L2pAVQ" TargetMode="External"/><Relationship Id="rId50" Type="http://schemas.openxmlformats.org/officeDocument/2006/relationships/image" Target="../media/image13.png"/><Relationship Id="rId53" Type="http://schemas.openxmlformats.org/officeDocument/2006/relationships/hyperlink" Target="https://www.youtube.com/watch?v=rkxjAa3755U" TargetMode="External"/><Relationship Id="rId52" Type="http://schemas.openxmlformats.org/officeDocument/2006/relationships/image" Target="../media/image20.png"/><Relationship Id="rId11" Type="http://schemas.openxmlformats.org/officeDocument/2006/relationships/hyperlink" Target="https://www.youtube.com/watch?v=SQr3tLIToCE" TargetMode="External"/><Relationship Id="rId55" Type="http://schemas.openxmlformats.org/officeDocument/2006/relationships/hyperlink" Target="https://www.youtube.com/watch?v=3k6uwVoe0YU" TargetMode="External"/><Relationship Id="rId10" Type="http://schemas.openxmlformats.org/officeDocument/2006/relationships/image" Target="../media/image8.png"/><Relationship Id="rId54" Type="http://schemas.openxmlformats.org/officeDocument/2006/relationships/image" Target="../media/image18.png"/><Relationship Id="rId13" Type="http://schemas.openxmlformats.org/officeDocument/2006/relationships/hyperlink" Target="https://www.youtube.com/watch?v=DCVS3B5zPQY" TargetMode="External"/><Relationship Id="rId57" Type="http://schemas.openxmlformats.org/officeDocument/2006/relationships/hyperlink" Target="https://www.youtube.com/watch?v=-gLaUyFMaiw" TargetMode="External"/><Relationship Id="rId12" Type="http://schemas.openxmlformats.org/officeDocument/2006/relationships/image" Target="../media/image6.png"/><Relationship Id="rId56" Type="http://schemas.openxmlformats.org/officeDocument/2006/relationships/image" Target="../media/image35.png"/><Relationship Id="rId15" Type="http://schemas.openxmlformats.org/officeDocument/2006/relationships/hyperlink" Target="https://www.youtube.com/embed/Yj9ETr7ORL8" TargetMode="External"/><Relationship Id="rId59" Type="http://schemas.openxmlformats.org/officeDocument/2006/relationships/hyperlink" Target="https://www.youtube.com/watch?v=elQQ8CQ8cNk" TargetMode="External"/><Relationship Id="rId14" Type="http://schemas.openxmlformats.org/officeDocument/2006/relationships/image" Target="../media/image9.png"/><Relationship Id="rId58" Type="http://schemas.openxmlformats.org/officeDocument/2006/relationships/image" Target="../media/image21.png"/><Relationship Id="rId17" Type="http://schemas.openxmlformats.org/officeDocument/2006/relationships/hyperlink" Target="https://www.youtube.com/watch?v=8qhUaQpaRrQ&amp;list=PLGT-BiNPlfq1yElFYTO5mKr4uPWyxENkD&amp;index=8" TargetMode="External"/><Relationship Id="rId16" Type="http://schemas.openxmlformats.org/officeDocument/2006/relationships/image" Target="../media/image15.png"/><Relationship Id="rId19" Type="http://schemas.openxmlformats.org/officeDocument/2006/relationships/hyperlink" Target="https://www.youtube.com/watch?v=CBcEW2I2NnQ" TargetMode="External"/><Relationship Id="rId1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4075" y="172801"/>
            <a:ext cx="1070924" cy="1338635"/>
          </a:xfrm>
          <a:prstGeom prst="rect">
            <a:avLst/>
          </a:prstGeom>
          <a:noFill/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1607675" y="3261184"/>
            <a:ext cx="882475" cy="555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21716" r="20325" t="0"/>
          <a:stretch/>
        </p:blipFill>
        <p:spPr>
          <a:xfrm flipH="1">
            <a:off x="7044950" y="4463662"/>
            <a:ext cx="748700" cy="59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12375" y="1056975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23875" y="2544430"/>
            <a:ext cx="558100" cy="725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255613" y="3519851"/>
            <a:ext cx="694625" cy="86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256900" y="2521349"/>
            <a:ext cx="558100" cy="771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248988" y="1590625"/>
            <a:ext cx="694625" cy="6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256900" y="3518802"/>
            <a:ext cx="558102" cy="837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084813" y="1697196"/>
            <a:ext cx="646466" cy="51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16458" r="17017" t="0"/>
          <a:stretch/>
        </p:blipFill>
        <p:spPr>
          <a:xfrm>
            <a:off x="5981625" y="1679988"/>
            <a:ext cx="397545" cy="59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140250" y="2534511"/>
            <a:ext cx="558100" cy="745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161900" y="3534762"/>
            <a:ext cx="514790" cy="7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136638" y="2908217"/>
            <a:ext cx="558100" cy="60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023600" y="2646300"/>
            <a:ext cx="646450" cy="64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3600" y="3724150"/>
            <a:ext cx="646450" cy="64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973824" y="1682268"/>
            <a:ext cx="444902" cy="547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465513" y="1576770"/>
            <a:ext cx="558100" cy="65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454050" y="1649800"/>
            <a:ext cx="444899" cy="55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0" l="5484" r="16046" t="37327"/>
          <a:stretch/>
        </p:blipFill>
        <p:spPr>
          <a:xfrm>
            <a:off x="5255637" y="172800"/>
            <a:ext cx="938575" cy="64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50250" y="273375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8243" l="12695" r="13747" t="7814"/>
          <a:stretch/>
        </p:blipFill>
        <p:spPr>
          <a:xfrm>
            <a:off x="7848475" y="273370"/>
            <a:ext cx="996699" cy="1137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5"/>
          </p:cNvPr>
          <p:cNvPicPr preferRelativeResize="0"/>
          <p:nvPr/>
        </p:nvPicPr>
        <p:blipFill rotWithShape="1">
          <a:blip r:embed="rId46">
            <a:alphaModFix/>
          </a:blip>
          <a:srcRect b="37332" l="8118" r="7748" t="7816"/>
          <a:stretch/>
        </p:blipFill>
        <p:spPr>
          <a:xfrm>
            <a:off x="237775" y="2847899"/>
            <a:ext cx="1112483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7"/>
          </p:cNvPr>
          <p:cNvPicPr preferRelativeResize="0"/>
          <p:nvPr/>
        </p:nvPicPr>
        <p:blipFill rotWithShape="1">
          <a:blip r:embed="rId48">
            <a:alphaModFix/>
          </a:blip>
          <a:srcRect b="0" l="12424" r="10497" t="0"/>
          <a:stretch/>
        </p:blipFill>
        <p:spPr>
          <a:xfrm>
            <a:off x="5075589" y="870963"/>
            <a:ext cx="514800" cy="667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45225" y="870975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4000" y="2847900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9"/>
          </p:cNvPr>
          <p:cNvPicPr preferRelativeResize="0"/>
          <p:nvPr/>
        </p:nvPicPr>
        <p:blipFill rotWithShape="1">
          <a:blip r:embed="rId50">
            <a:alphaModFix/>
          </a:blip>
          <a:srcRect b="19332" l="0" r="0" t="24515"/>
          <a:stretch/>
        </p:blipFill>
        <p:spPr>
          <a:xfrm flipH="1" rot="10800000">
            <a:off x="3409950" y="320801"/>
            <a:ext cx="1371675" cy="3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4008676" y="776254"/>
            <a:ext cx="646449" cy="430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3367675" y="769288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17375" y="734525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3382250" y="1302564"/>
            <a:ext cx="558100" cy="5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48425" y="1302575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7"/>
          </p:cNvPr>
          <p:cNvPicPr preferRelativeResize="0"/>
          <p:nvPr/>
        </p:nvPicPr>
        <p:blipFill rotWithShape="1">
          <a:blip r:embed="rId58">
            <a:alphaModFix/>
          </a:blip>
          <a:srcRect b="34443" l="0" r="0" t="0"/>
          <a:stretch/>
        </p:blipFill>
        <p:spPr>
          <a:xfrm>
            <a:off x="4233463" y="1359500"/>
            <a:ext cx="397550" cy="400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23537" y="1626325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042450" y="4192175"/>
            <a:ext cx="558100" cy="5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484349" y="3637866"/>
            <a:ext cx="558100" cy="624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2749400" y="1905812"/>
            <a:ext cx="694624" cy="474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95762" y="1868437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 rot="3898045">
            <a:off x="2713866" y="3516174"/>
            <a:ext cx="202200" cy="5150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3" name="Google Shape;93;p13">
            <a:hlinkClick r:id="rId67"/>
          </p:cNvPr>
          <p:cNvPicPr preferRelativeResize="0"/>
          <p:nvPr/>
        </p:nvPicPr>
        <p:blipFill rotWithShape="1">
          <a:blip r:embed="rId68">
            <a:alphaModFix/>
          </a:blip>
          <a:srcRect b="0" l="29353" r="28019" t="6120"/>
          <a:stretch/>
        </p:blipFill>
        <p:spPr>
          <a:xfrm>
            <a:off x="4106975" y="2407300"/>
            <a:ext cx="1214525" cy="26747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478775" y="712675"/>
            <a:ext cx="2692800" cy="17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Century Gothic"/>
                <a:ea typeface="Century Gothic"/>
                <a:cs typeface="Century Gothic"/>
                <a:sym typeface="Century Gothic"/>
              </a:rPr>
              <a:t>Let’s celebrate!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515555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Take 100 steps outside and see where it leads you. </a:t>
            </a:r>
            <a:endParaRPr sz="1150">
              <a:solidFill>
                <a:srgbClr val="515555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515555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At ____ we will have been in school for 100 minutes today.</a:t>
            </a:r>
            <a:endParaRPr sz="1150">
              <a:solidFill>
                <a:srgbClr val="515555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515555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Turn on music and dance for 100 seconds. </a:t>
            </a:r>
            <a:endParaRPr sz="1150">
              <a:solidFill>
                <a:srgbClr val="515555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515555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Draw yourself as 100 years old.</a:t>
            </a:r>
            <a:endParaRPr sz="1150">
              <a:solidFill>
                <a:srgbClr val="515555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663175" y="470850"/>
            <a:ext cx="2232640" cy="2418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Century Gothic"/>
              </a:rPr>
              <a:t>Happy 100th Day!</a:t>
            </a:r>
          </a:p>
        </p:txBody>
      </p:sp>
      <p:pic>
        <p:nvPicPr>
          <p:cNvPr descr="A picture containing toy&#10;&#10;Description automatically generated" id="96" name="Google Shape;96;p13">
            <a:hlinkClick r:id="rId69"/>
          </p:cNvPr>
          <p:cNvPicPr preferRelativeResize="0"/>
          <p:nvPr/>
        </p:nvPicPr>
        <p:blipFill rotWithShape="1">
          <a:blip r:embed="rId70">
            <a:alphaModFix/>
          </a:blip>
          <a:srcRect b="48243" l="56977" r="5579" t="8340"/>
          <a:stretch/>
        </p:blipFill>
        <p:spPr>
          <a:xfrm>
            <a:off x="8023600" y="4525394"/>
            <a:ext cx="514800" cy="51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5692888" y="987007"/>
            <a:ext cx="748700" cy="449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3706150" y="2800034"/>
            <a:ext cx="444905" cy="576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3462837" y="1872957"/>
            <a:ext cx="514800" cy="666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81125" y="2910375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 flipH="1">
            <a:off x="2920075" y="2991454"/>
            <a:ext cx="646450" cy="64642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-2656900" y="99150"/>
            <a:ext cx="3000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38761D"/>
                </a:solidFill>
                <a:latin typeface="Century Gothic"/>
                <a:ea typeface="Century Gothic"/>
                <a:cs typeface="Century Gothic"/>
                <a:sym typeface="Century Gothic"/>
                <a:hlinkClick r:id="rId7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http://bit.ly/bgbs100</a:t>
            </a:r>
            <a:r>
              <a:rPr b="1" lang="en">
                <a:solidFill>
                  <a:srgbClr val="38761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>
              <a:solidFill>
                <a:srgbClr val="38761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8761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8761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38761D"/>
                </a:solidFill>
                <a:latin typeface="Century Gothic"/>
                <a:ea typeface="Century Gothic"/>
                <a:cs typeface="Century Gothic"/>
                <a:sym typeface="Century Gothic"/>
                <a:hlinkClick r:id="rId8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https://thebiggreenbookshelf.com/</a:t>
            </a:r>
            <a:r>
              <a:rPr b="1" lang="en" sz="1000">
                <a:solidFill>
                  <a:srgbClr val="38761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>
              <a:solidFill>
                <a:srgbClr val="38761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3" name="Google Shape;103;p13">
            <a:hlinkClick r:id="rId81"/>
          </p:cNvPr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4057888" y="1944700"/>
            <a:ext cx="748699" cy="42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58437" y="2051300"/>
            <a:ext cx="360350" cy="1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>
            <a:hlinkClick r:id="rId83"/>
          </p:cNvPr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5808888" y="4630282"/>
            <a:ext cx="748674" cy="534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