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5143500" cx="9144000"/>
  <p:notesSz cx="6858000" cy="9144000"/>
  <p:embeddedFontLst>
    <p:embeddedFont>
      <p:font typeface="Coming Soon"/>
      <p:regular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ComingSoon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17bb2687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17bb2687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17bb2687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17bb2687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17bb2687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17bb2687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17bb2687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17bb2687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17bb2687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17bb2687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17bb26870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17bb2687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17bb2687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17bb2687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17bb26870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17bb2687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17bb2687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17bb2687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17bb2687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17bb2687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17bb2687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17bb2687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17bb2687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17bb2687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17bb2687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c17bb2687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17bb26870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17bb2687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c17bb26870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c17bb2687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c17bb26870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c17bb26870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c17bb26870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c17bb26870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17bb26870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17bb26870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17bb26870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c17bb26870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c17bb26870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c17bb26870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17bb26870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c17bb26870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c17bb26870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c17bb26870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c17bb26870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c17bb2687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17bb26870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17bb26870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c17bb26870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c17bb26870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c17bb26870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c17bb26870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c17bb26870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c17bb26870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c17bb26870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c17bb26870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c17bb26870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c17bb2687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17bb26870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c17bb26870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c17bb26870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c17bb26870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c17bb26870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c17bb26870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17bb26870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c17bb2687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c17bb26870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c17bb26870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c17bb26870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c17bb26870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c17bb26870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c17bb26870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c17bb2687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c17bb2687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c17bb26870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c17bb26870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c17bb26870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c17bb2687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c17bb26870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c17bb26870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c17bb26870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c17bb26870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c17bb26870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c17bb26870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c17bb26870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c17bb26870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c17bb26870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c17bb26870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c17bb26870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c17bb26870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c17bb26870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c17bb26870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c17bb26870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c17bb26870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9.png"/><Relationship Id="rId4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8.png"/><Relationship Id="rId4" Type="http://schemas.openxmlformats.org/officeDocument/2006/relationships/image" Target="../media/image3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20400" y="190500"/>
            <a:ext cx="8503200" cy="29613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I am going to show you pictures </a:t>
            </a:r>
            <a:endParaRPr sz="24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that have been magnified </a:t>
            </a:r>
            <a:r>
              <a:rPr b="1"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100</a:t>
            </a:r>
            <a:r>
              <a:rPr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 times! </a:t>
            </a:r>
            <a:endParaRPr sz="24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You are going to </a:t>
            </a:r>
            <a:r>
              <a:rPr b="1"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write </a:t>
            </a:r>
            <a:r>
              <a:rPr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down your guess for each picture.</a:t>
            </a:r>
            <a:endParaRPr sz="24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There are 15 pictures total.</a:t>
            </a:r>
            <a:endParaRPr sz="24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I will reveal the answers at the end.</a:t>
            </a:r>
            <a:endParaRPr sz="24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Good luck!</a:t>
            </a:r>
            <a:endParaRPr sz="3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descr="Bitmoji Image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975" y="2320625"/>
            <a:ext cx="2822875" cy="282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1850" y="2781175"/>
            <a:ext cx="2088700" cy="208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0550" y="128150"/>
            <a:ext cx="7377575" cy="48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2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525" y="180113"/>
            <a:ext cx="7209251" cy="478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3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2503" y="111491"/>
            <a:ext cx="7457850" cy="492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4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900" y="119500"/>
            <a:ext cx="7392300" cy="490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5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25" y="152400"/>
            <a:ext cx="7380900" cy="490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6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550" y="136813"/>
            <a:ext cx="7298975" cy="486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7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98" name="Google Shape;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475" y="136813"/>
            <a:ext cx="7322325" cy="486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8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25" y="152400"/>
            <a:ext cx="7422075" cy="490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9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8700" y="162788"/>
            <a:ext cx="7261800" cy="48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2650" y="136813"/>
            <a:ext cx="7363925" cy="486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11.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22" name="Google Shape;1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275" y="207403"/>
            <a:ext cx="7205225" cy="47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12.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28" name="Google Shape;1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5800" y="123825"/>
            <a:ext cx="7343800" cy="48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13.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34" name="Google Shape;1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25" y="152400"/>
            <a:ext cx="7432874" cy="489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14.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40" name="Google Shape;1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900" y="136813"/>
            <a:ext cx="7375725" cy="486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15.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46" name="Google Shape;1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200" y="163228"/>
            <a:ext cx="7239775" cy="480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/>
          <p:nvPr/>
        </p:nvSpPr>
        <p:spPr>
          <a:xfrm>
            <a:off x="320400" y="190500"/>
            <a:ext cx="8503200" cy="9870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Ready to see what they are?</a:t>
            </a:r>
            <a:endParaRPr b="1" sz="3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descr="Bitmoji Image" id="152" name="Google Shape;1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222650"/>
            <a:ext cx="3920850" cy="392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0550" y="128150"/>
            <a:ext cx="7377575" cy="48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0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descr="Bitmoji Image" id="159" name="Google Shape;15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873" y="1812375"/>
            <a:ext cx="3321425" cy="22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1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67" name="Google Shape;167;p31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9973" y="1812375"/>
            <a:ext cx="3319128" cy="22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1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Paint brush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2.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75" name="Google Shape;1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525" y="180113"/>
            <a:ext cx="7209251" cy="4783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76" name="Google Shape;17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2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83" name="Google Shape;183;p33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3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Cantaloupe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85" name="Google Shape;1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9950" y="1821033"/>
            <a:ext cx="3648325" cy="241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975" y="2090348"/>
            <a:ext cx="2821587" cy="187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3.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92" name="Google Shape;1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2503" y="111491"/>
            <a:ext cx="7457850" cy="492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4" name="Google Shape;19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3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00" name="Google Shape;200;p35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5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Kiwi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02" name="Google Shape;20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402" y="1952482"/>
            <a:ext cx="3255375" cy="21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4175" y="1805775"/>
            <a:ext cx="3685475" cy="2441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4.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09" name="Google Shape;2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900" y="119500"/>
            <a:ext cx="7392300" cy="490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10" name="Google Shape;21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7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4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17" name="Google Shape;217;p37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7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Orange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19" name="Google Shape;21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3725" y="1853300"/>
            <a:ext cx="3539400" cy="23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900" y="1800275"/>
            <a:ext cx="3696150" cy="245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5.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26" name="Google Shape;22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25" y="152400"/>
            <a:ext cx="7380900" cy="4908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27" name="Google Shape;22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5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34" name="Google Shape;234;p39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9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Sponge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525" y="1900425"/>
            <a:ext cx="3536250" cy="235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4475" y="1816638"/>
            <a:ext cx="3685475" cy="2419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6.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550" y="136813"/>
            <a:ext cx="7298975" cy="48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4" name="Google Shape;24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6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51" name="Google Shape;251;p41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41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Dandelion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53" name="Google Shape;25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6125" y="1811738"/>
            <a:ext cx="3685474" cy="2429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050" y="1811743"/>
            <a:ext cx="3363075" cy="224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7.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60" name="Google Shape;26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475" y="136813"/>
            <a:ext cx="7322325" cy="48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61" name="Google Shape;26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7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68" name="Google Shape;268;p43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43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Sunflower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70" name="Google Shape;27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850" y="1844694"/>
            <a:ext cx="3553574" cy="236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9825" y="1667775"/>
            <a:ext cx="3685474" cy="2441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8.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77" name="Google Shape;27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25" y="152400"/>
            <a:ext cx="7422075" cy="490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8" name="Google Shape;27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5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8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85" name="Google Shape;285;p45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5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Pasta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87" name="Google Shape;28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575" y="1983897"/>
            <a:ext cx="3155275" cy="2085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6125" y="1910250"/>
            <a:ext cx="3685475" cy="2412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6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9.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94" name="Google Shape;29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8700" y="162788"/>
            <a:ext cx="7261800" cy="4817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95" name="Google Shape;29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7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9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02" name="Google Shape;302;p47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7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Chocolate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04" name="Google Shape;30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800" y="1904178"/>
            <a:ext cx="3551200" cy="23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0250" y="1861638"/>
            <a:ext cx="3685474" cy="2441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8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11" name="Google Shape;31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2650" y="136813"/>
            <a:ext cx="7363925" cy="48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12" name="Google Shape;31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9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10</a:t>
            </a: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19" name="Google Shape;319;p49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9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Cheese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21" name="Google Shape;32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975" y="2024305"/>
            <a:ext cx="3030576" cy="20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6125" y="1807850"/>
            <a:ext cx="3685475" cy="2437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11.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28" name="Google Shape;32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275" y="207403"/>
            <a:ext cx="7205225" cy="476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29" name="Google Shape;32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1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11.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36" name="Google Shape;336;p51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51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Carrot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38" name="Google Shape;33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050" y="1933277"/>
            <a:ext cx="3308625" cy="21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6125" y="1810850"/>
            <a:ext cx="3685475" cy="24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2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12.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45" name="Google Shape;34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5800" y="123825"/>
            <a:ext cx="7343800" cy="488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6" name="Google Shape;346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3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12.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53" name="Google Shape;353;p53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3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Grapefruit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55" name="Google Shape;35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400" y="1965637"/>
            <a:ext cx="3187425" cy="21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3450" y="1830238"/>
            <a:ext cx="3685475" cy="239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4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13.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62" name="Google Shape;36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25" y="152400"/>
            <a:ext cx="7432874" cy="489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63" name="Google Shape;36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5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13.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70" name="Google Shape;370;p55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55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Honey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72" name="Google Shape;37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6125" y="1910225"/>
            <a:ext cx="3685475" cy="2441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850" y="1773475"/>
            <a:ext cx="3518975" cy="2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6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14.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79" name="Google Shape;37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900" y="136813"/>
            <a:ext cx="7375725" cy="48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80" name="Google Shape;38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7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14.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87" name="Google Shape;387;p57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57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Soap bubbles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89" name="Google Shape;38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800" y="1875078"/>
            <a:ext cx="3560025" cy="23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3425" y="1808775"/>
            <a:ext cx="3685474" cy="2435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8"/>
          <p:cNvSpPr/>
          <p:nvPr/>
        </p:nvSpPr>
        <p:spPr>
          <a:xfrm>
            <a:off x="225125" y="2052150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15.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396" name="Google Shape;39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200" y="163228"/>
            <a:ext cx="7239775" cy="4807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97" name="Google Shape;397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50" y="122440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2567" y="1224398"/>
            <a:ext cx="1831251" cy="231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9"/>
          <p:cNvSpPr/>
          <p:nvPr/>
        </p:nvSpPr>
        <p:spPr>
          <a:xfrm>
            <a:off x="329050" y="320325"/>
            <a:ext cx="10392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15.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404" name="Google Shape;404;p59"/>
          <p:cNvSpPr/>
          <p:nvPr/>
        </p:nvSpPr>
        <p:spPr>
          <a:xfrm>
            <a:off x="3889525" y="2571750"/>
            <a:ext cx="1264200" cy="90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64D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59"/>
          <p:cNvSpPr/>
          <p:nvPr/>
        </p:nvSpPr>
        <p:spPr>
          <a:xfrm>
            <a:off x="1641775" y="320325"/>
            <a:ext cx="4921800" cy="1039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coffee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406" name="Google Shape;40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50" y="1883725"/>
            <a:ext cx="3631399" cy="241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6100" y="1810913"/>
            <a:ext cx="3685475" cy="243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0"/>
          <p:cNvSpPr/>
          <p:nvPr/>
        </p:nvSpPr>
        <p:spPr>
          <a:xfrm>
            <a:off x="536875" y="320325"/>
            <a:ext cx="7862400" cy="14982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Nice job</a:t>
            </a:r>
            <a:endParaRPr b="1" sz="4600">
              <a:solidFill>
                <a:srgbClr val="FFFFFF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descr="Bitmoji Image" id="413" name="Google Shape;41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2600" y="1352550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