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embeddedFontLst>
    <p:embeddedFont>
      <p:font typeface="Covered By Your Grace"/>
      <p:regular r:id="rId8"/>
    </p:embeddedFont>
    <p:embeddedFont>
      <p:font typeface="Quicksand"/>
      <p:regular r:id="rId9"/>
      <p:bold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Quicksand-bold.fntdata"/><Relationship Id="rId9" Type="http://schemas.openxmlformats.org/officeDocument/2006/relationships/font" Target="fonts/Quicksand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CoveredByYourGrac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FFFF00"/>
                </a:highlight>
              </a:rPr>
              <a:t>***For the jamboards you will have to make a copy of them for your drive and them change the link editor so the students can complete the center.  </a:t>
            </a:r>
            <a:endParaRPr b="1"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a4ca19b3da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a4ca19b3da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FFFF00"/>
                </a:highlight>
              </a:rPr>
              <a:t>***For the jamboards you will have to make a copy of them for your drive and them change the link editor so the students can complete the center.  </a:t>
            </a:r>
            <a:endParaRPr b="1"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jamboard.google.com/d/1IQ8L6Qc2aFFhpfsfvW_6c9sogdFDCv5TdNq3YW_57Ds/edit?usp=sharing" TargetMode="External"/><Relationship Id="rId4" Type="http://schemas.openxmlformats.org/officeDocument/2006/relationships/hyperlink" Target="https://jamboard.google.com/d/108N2-mubaL1DuswLfjmohCdpq2p3J9XD4cDRrOusnNY/edit?usp=sharing" TargetMode="External"/><Relationship Id="rId9" Type="http://schemas.openxmlformats.org/officeDocument/2006/relationships/hyperlink" Target="https://jamboard.google.com/d/1U0wjU_jofC3UQYUJciO9CZlyQmZASXH00I9mU6uINQE/edit?usp=sharing" TargetMode="External"/><Relationship Id="rId5" Type="http://schemas.openxmlformats.org/officeDocument/2006/relationships/hyperlink" Target="https://jamboard.google.com/d/108N2-mubaL1DuswLfjmohCdpq2p3J9XD4cDRrOusnNY/edit?usp=sharing" TargetMode="External"/><Relationship Id="rId6" Type="http://schemas.openxmlformats.org/officeDocument/2006/relationships/hyperlink" Target="https://jamboard.google.com/d/1-TT1KTnwU2ZqFcfNpEzokBkazbszmafOF6aCS_gl6Vs/edit?usp=sharing" TargetMode="External"/><Relationship Id="rId7" Type="http://schemas.openxmlformats.org/officeDocument/2006/relationships/hyperlink" Target="https://jamboard.google.com/d/1-TT1KTnwU2ZqFcfNpEzokBkazbszmafOF6aCS_gl6Vs/edit?usp=sharing" TargetMode="External"/><Relationship Id="rId8" Type="http://schemas.openxmlformats.org/officeDocument/2006/relationships/hyperlink" Target="https://jamboard.google.com/d/1oRlXCGgIZCUrGLsjR5G-PUGWGVmw9MpUx3Ps3nzpU9w/edit?usp=sharing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jamboard.google.com/d/1_vwgktMFNXaUva_kVF7LvRgsTFGVQCCGV341sfQdUhM/edit?usp=sharing" TargetMode="External"/><Relationship Id="rId4" Type="http://schemas.openxmlformats.org/officeDocument/2006/relationships/hyperlink" Target="https://jamboard.google.com/d/1x03GYU9K89KB_ZClDg7eIRQk-dN8FrDMK792v3UBMW8/edit?usp=sharing" TargetMode="External"/><Relationship Id="rId5" Type="http://schemas.openxmlformats.org/officeDocument/2006/relationships/hyperlink" Target="https://jamboard.google.com/d/1S2mUsx89c6OdySEKWlXn70v_7i_Bnpmb9_RLqAn23hA/edit?usp=sharing" TargetMode="External"/><Relationship Id="rId6" Type="http://schemas.openxmlformats.org/officeDocument/2006/relationships/hyperlink" Target="https://jamboard.google.com/d/1nF2lHobvk7vYJ_-VFW61jC-7Anz9bVGaR8SiRTAlmpA/edit?usp=sharing" TargetMode="External"/><Relationship Id="rId7" Type="http://schemas.openxmlformats.org/officeDocument/2006/relationships/hyperlink" Target="https://jamboard.google.com/d/18AWcDgw9VAeANQsRl7bGRpqKC8hjQl1mKaGJX2hIdlo/edit?usp=shar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BD4EB"/>
            </a:gs>
            <a:gs pos="93000">
              <a:srgbClr val="B6AAD3"/>
            </a:gs>
            <a:gs pos="100000">
              <a:srgbClr val="9180BB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300050" y="332175"/>
            <a:ext cx="87333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Covered By Your Grace"/>
                <a:ea typeface="Covered By Your Grace"/>
                <a:cs typeface="Covered By Your Grace"/>
                <a:sym typeface="Covered By Your Grace"/>
              </a:rPr>
              <a:t>Number Puzzles- Stage 2 </a:t>
            </a:r>
            <a:endParaRPr sz="3600">
              <a:latin typeface="Covered By Your Grace"/>
              <a:ea typeface="Covered By Your Grace"/>
              <a:cs typeface="Covered By Your Grace"/>
              <a:sym typeface="Covered By Your Grace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471500" y="1243025"/>
            <a:ext cx="83259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417900" y="1350175"/>
            <a:ext cx="85404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Char char="●"/>
            </a:pPr>
            <a:r>
              <a:rPr lang="en" sz="1800">
                <a:latin typeface="Quicksand"/>
                <a:ea typeface="Quicksand"/>
                <a:cs typeface="Quicksand"/>
                <a:sym typeface="Quicksand"/>
              </a:rPr>
              <a:t>Work with your partner to use your digit cards to make each equation true. 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Char char="●"/>
            </a:pPr>
            <a:r>
              <a:rPr lang="en" sz="1800">
                <a:latin typeface="Quicksand"/>
                <a:ea typeface="Quicksand"/>
                <a:cs typeface="Quicksand"/>
                <a:sym typeface="Quicksand"/>
              </a:rPr>
              <a:t>You can only use each digit one time.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846550" y="2475325"/>
            <a:ext cx="19182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>
                <a:hlinkClick r:id="rId3"/>
              </a:rPr>
              <a:t>Puzzle 1</a:t>
            </a:r>
            <a:endParaRPr sz="2800"/>
          </a:p>
        </p:txBody>
      </p:sp>
      <p:sp>
        <p:nvSpPr>
          <p:cNvPr id="58" name="Google Shape;58;p13"/>
          <p:cNvSpPr txBox="1"/>
          <p:nvPr/>
        </p:nvSpPr>
        <p:spPr>
          <a:xfrm>
            <a:off x="3675350" y="2475325"/>
            <a:ext cx="19182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>
                <a:hlinkClick r:id="rId4"/>
              </a:rPr>
              <a:t>Puzzle </a:t>
            </a:r>
            <a:r>
              <a:rPr lang="en" sz="2800" u="sng">
                <a:hlinkClick r:id="rId5"/>
              </a:rPr>
              <a:t>2</a:t>
            </a:r>
            <a:endParaRPr sz="2800"/>
          </a:p>
        </p:txBody>
      </p:sp>
      <p:sp>
        <p:nvSpPr>
          <p:cNvPr id="59" name="Google Shape;59;p13"/>
          <p:cNvSpPr txBox="1"/>
          <p:nvPr/>
        </p:nvSpPr>
        <p:spPr>
          <a:xfrm>
            <a:off x="6444825" y="2475325"/>
            <a:ext cx="19182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>
                <a:hlinkClick r:id="rId6"/>
              </a:rPr>
              <a:t>Puzzle </a:t>
            </a:r>
            <a:r>
              <a:rPr lang="en" sz="2800" u="sng">
                <a:hlinkClick r:id="rId7"/>
              </a:rPr>
              <a:t>3</a:t>
            </a:r>
            <a:endParaRPr sz="2800"/>
          </a:p>
        </p:txBody>
      </p:sp>
      <p:sp>
        <p:nvSpPr>
          <p:cNvPr id="60" name="Google Shape;60;p13"/>
          <p:cNvSpPr txBox="1"/>
          <p:nvPr/>
        </p:nvSpPr>
        <p:spPr>
          <a:xfrm>
            <a:off x="846550" y="3600475"/>
            <a:ext cx="19182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>
                <a:hlinkClick r:id="rId8"/>
              </a:rPr>
              <a:t>Puzzle 4</a:t>
            </a:r>
            <a:endParaRPr sz="2800"/>
          </a:p>
        </p:txBody>
      </p:sp>
      <p:sp>
        <p:nvSpPr>
          <p:cNvPr id="61" name="Google Shape;61;p13"/>
          <p:cNvSpPr txBox="1"/>
          <p:nvPr/>
        </p:nvSpPr>
        <p:spPr>
          <a:xfrm>
            <a:off x="3612900" y="3600475"/>
            <a:ext cx="19182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>
                <a:hlinkClick r:id="rId9"/>
              </a:rPr>
              <a:t>Puzzle 5</a:t>
            </a:r>
            <a:endParaRPr sz="2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6DB"/>
            </a:gs>
            <a:gs pos="100000">
              <a:srgbClr val="FDE49C"/>
            </a:gs>
            <a:gs pos="100000">
              <a:srgbClr val="FAD25C"/>
            </a:gs>
          </a:gsLst>
          <a:lin ang="5400012" scaled="0"/>
        </a:gra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/>
        </p:nvSpPr>
        <p:spPr>
          <a:xfrm>
            <a:off x="300050" y="332175"/>
            <a:ext cx="87333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Covered By Your Grace"/>
                <a:ea typeface="Covered By Your Grace"/>
                <a:cs typeface="Covered By Your Grace"/>
                <a:sym typeface="Covered By Your Grace"/>
              </a:rPr>
              <a:t>Number Puzzles- Stage 3 </a:t>
            </a:r>
            <a:endParaRPr sz="3600">
              <a:latin typeface="Covered By Your Grace"/>
              <a:ea typeface="Covered By Your Grace"/>
              <a:cs typeface="Covered By Your Grace"/>
              <a:sym typeface="Covered By Your Grace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471500" y="1243025"/>
            <a:ext cx="83259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4"/>
          <p:cNvSpPr txBox="1"/>
          <p:nvPr/>
        </p:nvSpPr>
        <p:spPr>
          <a:xfrm>
            <a:off x="417900" y="1350175"/>
            <a:ext cx="85404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Char char="●"/>
            </a:pPr>
            <a:r>
              <a:rPr lang="en" sz="1800">
                <a:latin typeface="Quicksand"/>
                <a:ea typeface="Quicksand"/>
                <a:cs typeface="Quicksand"/>
                <a:sym typeface="Quicksand"/>
              </a:rPr>
              <a:t>Work with your partner to use your digit cards to make each equation true. 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Char char="●"/>
            </a:pPr>
            <a:r>
              <a:rPr lang="en" sz="1800">
                <a:latin typeface="Quicksand"/>
                <a:ea typeface="Quicksand"/>
                <a:cs typeface="Quicksand"/>
                <a:sym typeface="Quicksand"/>
              </a:rPr>
              <a:t>You can only use each digit one time.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9" name="Google Shape;69;p14"/>
          <p:cNvSpPr txBox="1"/>
          <p:nvPr/>
        </p:nvSpPr>
        <p:spPr>
          <a:xfrm>
            <a:off x="3675350" y="2475325"/>
            <a:ext cx="19182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>
                <a:hlinkClick r:id="rId3"/>
              </a:rPr>
              <a:t>Puzzle 2</a:t>
            </a:r>
            <a:endParaRPr sz="2800"/>
          </a:p>
        </p:txBody>
      </p:sp>
      <p:sp>
        <p:nvSpPr>
          <p:cNvPr id="70" name="Google Shape;70;p14"/>
          <p:cNvSpPr txBox="1"/>
          <p:nvPr/>
        </p:nvSpPr>
        <p:spPr>
          <a:xfrm>
            <a:off x="6444825" y="2475325"/>
            <a:ext cx="19182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>
                <a:hlinkClick r:id="rId4"/>
              </a:rPr>
              <a:t>Puzzle 3</a:t>
            </a:r>
            <a:endParaRPr sz="2800"/>
          </a:p>
        </p:txBody>
      </p:sp>
      <p:sp>
        <p:nvSpPr>
          <p:cNvPr id="71" name="Google Shape;71;p14"/>
          <p:cNvSpPr txBox="1"/>
          <p:nvPr/>
        </p:nvSpPr>
        <p:spPr>
          <a:xfrm>
            <a:off x="846550" y="3600475"/>
            <a:ext cx="19182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>
                <a:hlinkClick r:id="rId5"/>
              </a:rPr>
              <a:t>Puzzle 4</a:t>
            </a:r>
            <a:endParaRPr sz="2800"/>
          </a:p>
        </p:txBody>
      </p:sp>
      <p:sp>
        <p:nvSpPr>
          <p:cNvPr id="72" name="Google Shape;72;p14"/>
          <p:cNvSpPr txBox="1"/>
          <p:nvPr/>
        </p:nvSpPr>
        <p:spPr>
          <a:xfrm>
            <a:off x="3612900" y="3600475"/>
            <a:ext cx="19182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>
                <a:hlinkClick r:id="rId6"/>
              </a:rPr>
              <a:t>Puzzle 5</a:t>
            </a:r>
            <a:endParaRPr sz="2800"/>
          </a:p>
        </p:txBody>
      </p:sp>
      <p:sp>
        <p:nvSpPr>
          <p:cNvPr id="73" name="Google Shape;73;p14"/>
          <p:cNvSpPr txBox="1"/>
          <p:nvPr/>
        </p:nvSpPr>
        <p:spPr>
          <a:xfrm>
            <a:off x="846550" y="2571750"/>
            <a:ext cx="19182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>
                <a:hlinkClick r:id="rId7"/>
              </a:rPr>
              <a:t>Puzzle 1</a:t>
            </a:r>
            <a:endParaRPr sz="2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