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3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00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6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7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5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8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95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2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9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95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3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2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F41E2-0C98-4DB2-915B-B68185ABF8B1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DDE70-CE21-4589-8841-DFA4C8328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3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26197160" TargetMode="External"/><Relationship Id="rId7" Type="http://schemas.openxmlformats.org/officeDocument/2006/relationships/hyperlink" Target="https://vimeo.com/126197157" TargetMode="External"/><Relationship Id="rId2" Type="http://schemas.openxmlformats.org/officeDocument/2006/relationships/hyperlink" Target="https://vimeo.com/12619960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meo.com/126197155" TargetMode="External"/><Relationship Id="rId5" Type="http://schemas.openxmlformats.org/officeDocument/2006/relationships/hyperlink" Target="https://vimeo.com/126197816" TargetMode="External"/><Relationship Id="rId4" Type="http://schemas.openxmlformats.org/officeDocument/2006/relationships/hyperlink" Target="https://vimeo.com/126197162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a Slab" panose="02000000000000000000" pitchFamily="50" charset="0"/>
              </a:rPr>
              <a:t>Multimedia Elements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Questa Slab" panose="02000000000000000000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tral Light" pitchFamily="50" charset="0"/>
              </a:rPr>
              <a:t>For a Midsummer Night’s Dream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tral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594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a Slab" panose="02000000000000000000" pitchFamily="50" charset="0"/>
              </a:rPr>
              <a:t>Video Links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Questa Slab" panose="02000000000000000000" pitchFamily="50" charset="0"/>
            </a:endParaRPr>
          </a:p>
        </p:txBody>
      </p:sp>
      <p:graphicFrame>
        <p:nvGraphicFramePr>
          <p:cNvPr id="30" name="Content Placeholder 2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74110"/>
              </p:ext>
            </p:extLst>
          </p:nvPr>
        </p:nvGraphicFramePr>
        <p:xfrm>
          <a:off x="628650" y="1481138"/>
          <a:ext cx="7886700" cy="4762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val="15836451"/>
                    </a:ext>
                  </a:extLst>
                </a:gridCol>
              </a:tblGrid>
              <a:tr h="47629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·  Additional Resource 1 (Silent)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u="sng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https://vimeo.com/126199604</a:t>
                      </a:r>
                      <a:endParaRPr lang="en-US" sz="1500" dirty="0" smtClean="0">
                        <a:solidFill>
                          <a:sysClr val="windowText" lastClr="000000"/>
                        </a:solidFill>
                        <a:effectLst/>
                        <a:latin typeface="Santral Light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·  Additional Resource 2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u="sng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https://vimeo.com/126197160</a:t>
                      </a:r>
                      <a:endParaRPr lang="en-US" sz="1500" dirty="0" smtClean="0">
                        <a:solidFill>
                          <a:sysClr val="windowText" lastClr="000000"/>
                        </a:solidFill>
                        <a:effectLst/>
                        <a:latin typeface="Santral Light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·  Additional Resource 3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u="sng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https://vimeo.com/126197162</a:t>
                      </a:r>
                      <a:endParaRPr lang="en-US" sz="1500" dirty="0" smtClean="0">
                        <a:solidFill>
                          <a:sysClr val="windowText" lastClr="000000"/>
                        </a:solidFill>
                        <a:effectLst/>
                        <a:latin typeface="Santral Light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·  Additional Resource 4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u="sng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https://vimeo.com/126197816</a:t>
                      </a:r>
                      <a:endParaRPr lang="en-US" sz="1500" dirty="0" smtClean="0">
                        <a:solidFill>
                          <a:sysClr val="windowText" lastClr="000000"/>
                        </a:solidFill>
                        <a:effectLst/>
                        <a:latin typeface="Santral Light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·  Additional Resource 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u="sng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https://vimeo.com/126197155</a:t>
                      </a:r>
                      <a:endParaRPr lang="en-US" sz="1500" dirty="0" smtClean="0">
                        <a:solidFill>
                          <a:sysClr val="windowText" lastClr="000000"/>
                        </a:solidFill>
                        <a:effectLst/>
                        <a:latin typeface="Santral Light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·  Additional Resource 6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500" u="sng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https://vimeo.com/126197157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  <a:latin typeface="Santral Light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20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230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a Slab" panose="02000000000000000000" pitchFamily="50" charset="0"/>
              </a:rPr>
              <a:t>About the Following Photos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Questa Slab" panose="02000000000000000000" pitchFamily="50" charset="0"/>
            </a:endParaRPr>
          </a:p>
        </p:txBody>
      </p:sp>
      <p:graphicFrame>
        <p:nvGraphicFramePr>
          <p:cNvPr id="30" name="Content Placeholder 2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650956"/>
              </p:ext>
            </p:extLst>
          </p:nvPr>
        </p:nvGraphicFramePr>
        <p:xfrm>
          <a:off x="628650" y="1481138"/>
          <a:ext cx="7886700" cy="4762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val="15836451"/>
                    </a:ext>
                  </a:extLst>
                </a:gridCol>
              </a:tblGrid>
              <a:tr h="47629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Core Classics® condensed script of A Midsummer Night’s Dream was field-tested in rehearsals by a youth troupe at the Live Arts community theater in Charlottesville, Virginia.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effectLst/>
                          <a:latin typeface="Santral Light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photographs here show scenes from their recent performance. 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effectLst/>
                        <a:latin typeface="Santral Light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20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863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6" y="111034"/>
            <a:ext cx="8908868" cy="668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38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176348"/>
            <a:ext cx="8717281" cy="653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99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9" y="56603"/>
            <a:ext cx="8987246" cy="674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89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" y="84909"/>
            <a:ext cx="8908869" cy="668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90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a Slab" panose="02000000000000000000" pitchFamily="50" charset="0"/>
              </a:rPr>
              <a:t>Enchanted Forest Clip Art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Questa Slab" panose="02000000000000000000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tral Light" pitchFamily="50" charset="0"/>
              </a:rPr>
              <a:t>Other images to supplement retelling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tral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861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 t="15036" r="5478" b="19634"/>
          <a:stretch/>
        </p:blipFill>
        <p:spPr>
          <a:xfrm>
            <a:off x="857250" y="0"/>
            <a:ext cx="7465219" cy="687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9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ookfairs.scholastic.com/bookfairs/cptoolkit/assetuploads/400015_LG_enchanted_forest_clip_art_log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81" b="48560" l="23753" r="738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29" t="21235" r="27074" b="51356"/>
          <a:stretch/>
        </p:blipFill>
        <p:spPr bwMode="auto">
          <a:xfrm>
            <a:off x="71438" y="526380"/>
            <a:ext cx="8757608" cy="600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819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ookfairs.scholastic.com/bookfairs/cptoolkit/assetuploads/400016_LG_enchanted_forest_clip_art_gnome_toadstoo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5" r="8067" b="6046"/>
          <a:stretch/>
        </p:blipFill>
        <p:spPr bwMode="auto">
          <a:xfrm>
            <a:off x="250097" y="338415"/>
            <a:ext cx="4404491" cy="620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bookfairs.scholastic.com/bookfairs/cptoolkit/assetuploads/400017_LG_enchanted_forest_clip_art_gnome_readin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154" b="75432" l="0" r="99762">
                        <a14:foregroundMark x1="8076" y1="63148" x2="8076" y2="63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97" b="24072"/>
          <a:stretch/>
        </p:blipFill>
        <p:spPr bwMode="auto">
          <a:xfrm>
            <a:off x="4266043" y="103098"/>
            <a:ext cx="4714022" cy="328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bookfairs.scholastic.com/bookfairs/cptoolkit/assetuploads/400017_LG_enchanted_forest_clip_art_gnome_readin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962" b="762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97" b="24072"/>
          <a:stretch/>
        </p:blipFill>
        <p:spPr bwMode="auto">
          <a:xfrm flipH="1">
            <a:off x="4699931" y="3323788"/>
            <a:ext cx="4372632" cy="328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606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" t="28146" r="2405" b="28574"/>
          <a:stretch/>
        </p:blipFill>
        <p:spPr>
          <a:xfrm>
            <a:off x="71438" y="678656"/>
            <a:ext cx="9001125" cy="506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11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bookfairs.scholastic.com/bookfairs/cptoolkit/assetuploads/400018_LG_enchanted_forest_clip_art_toalstoo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 b="24472"/>
          <a:stretch/>
        </p:blipFill>
        <p:spPr bwMode="auto">
          <a:xfrm>
            <a:off x="116210" y="470501"/>
            <a:ext cx="4448993" cy="295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bookfairs.scholastic.com/bookfairs/cptoolkit/assetuploads/400018_LG_enchanted_forest_clip_art_toalstoo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 b="24472"/>
          <a:stretch/>
        </p:blipFill>
        <p:spPr bwMode="auto">
          <a:xfrm>
            <a:off x="4360665" y="3618678"/>
            <a:ext cx="4448993" cy="295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bookfairs.scholastic.com/bookfairs/cptoolkit/assetuploads/400018_LG_enchanted_forest_clip_art_toalstoo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 b="24472"/>
          <a:stretch/>
        </p:blipFill>
        <p:spPr bwMode="auto">
          <a:xfrm>
            <a:off x="4565204" y="278359"/>
            <a:ext cx="4448993" cy="295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bookfairs.scholastic.com/bookfairs/cptoolkit/assetuploads/400018_LG_enchanted_forest_clip_art_toalstoo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 b="24472"/>
          <a:stretch/>
        </p:blipFill>
        <p:spPr bwMode="auto">
          <a:xfrm>
            <a:off x="71438" y="3426537"/>
            <a:ext cx="4448993" cy="295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15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bookfairs.scholastic.com/bookfairs/cptoolkit/assetuploads/400297_LG_enchanted_forest_clip_art_fair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" t="19296" r="1179" b="27649"/>
          <a:stretch/>
        </p:blipFill>
        <p:spPr bwMode="auto">
          <a:xfrm>
            <a:off x="71437" y="266044"/>
            <a:ext cx="9056781" cy="632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383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bookfairs.scholastic.com/bookfairs/cptoolkit/assetuploads/400298_LG_enchanted_forest_clip_art_frog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6" b="10493"/>
          <a:stretch/>
        </p:blipFill>
        <p:spPr bwMode="auto">
          <a:xfrm>
            <a:off x="5313165" y="3281197"/>
            <a:ext cx="3759398" cy="357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bookfairs.scholastic.com/bookfairs/cptoolkit/assetuploads/400299_LG_enchanted_forest_clip_art_rabbi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4" b="15177"/>
          <a:stretch/>
        </p:blipFill>
        <p:spPr bwMode="auto">
          <a:xfrm>
            <a:off x="111950" y="2463011"/>
            <a:ext cx="4777281" cy="439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bookfairs.scholastic.com/bookfairs/cptoolkit/assetuploads/400301_LG_enchanted_forest_clip_art_owl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0" b="13313"/>
          <a:stretch/>
        </p:blipFill>
        <p:spPr bwMode="auto">
          <a:xfrm>
            <a:off x="2026570" y="1"/>
            <a:ext cx="4263497" cy="411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983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bookfairs.scholastic.com/bookfairs/cptoolkit/assetuploads/400300_LG_enchanted_forest_clip_art_stag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1"/>
          <a:stretch/>
        </p:blipFill>
        <p:spPr bwMode="auto">
          <a:xfrm>
            <a:off x="1402295" y="-375987"/>
            <a:ext cx="6179879" cy="723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80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72</Words>
  <Application>Microsoft Office PowerPoint</Application>
  <PresentationFormat>On-screen Show (4:3)</PresentationFormat>
  <Paragraphs>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Questa Slab</vt:lpstr>
      <vt:lpstr>Santral Light</vt:lpstr>
      <vt:lpstr>Times New Roman</vt:lpstr>
      <vt:lpstr>Office Theme</vt:lpstr>
      <vt:lpstr>Multimedia Elements</vt:lpstr>
      <vt:lpstr>Video Links</vt:lpstr>
      <vt:lpstr>About the Following Photos</vt:lpstr>
      <vt:lpstr>PowerPoint Presentation</vt:lpstr>
      <vt:lpstr>PowerPoint Presentation</vt:lpstr>
      <vt:lpstr>PowerPoint Presentation</vt:lpstr>
      <vt:lpstr>PowerPoint Presentation</vt:lpstr>
      <vt:lpstr>Enchanted Forest Clip 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Multimedia Elements</dc:title>
  <dc:creator>Maggie Dillier</dc:creator>
  <cp:lastModifiedBy>Maggie Dillier</cp:lastModifiedBy>
  <cp:revision>2</cp:revision>
  <dcterms:created xsi:type="dcterms:W3CDTF">2020-01-21T17:05:45Z</dcterms:created>
  <dcterms:modified xsi:type="dcterms:W3CDTF">2020-01-21T17:12:22Z</dcterms:modified>
</cp:coreProperties>
</file>