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4e03dec48_0_26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4e03dec48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a4e03dec48_0_37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a4e03dec48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a4e03dec48_0_41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a4e03dec48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a4e03dec48_0_45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a4e03dec48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a4e03dec48_0_53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a4e03dec48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a4e03dec48_0_49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a4e03dec48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5.png"/><Relationship Id="rId13" Type="http://schemas.openxmlformats.org/officeDocument/2006/relationships/image" Target="../media/image13.png"/><Relationship Id="rId12" Type="http://schemas.openxmlformats.org/officeDocument/2006/relationships/image" Target="../media/image9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5" Type="http://schemas.openxmlformats.org/officeDocument/2006/relationships/image" Target="../media/image4.png"/><Relationship Id="rId14" Type="http://schemas.openxmlformats.org/officeDocument/2006/relationships/image" Target="../media/image12.png"/><Relationship Id="rId5" Type="http://schemas.openxmlformats.org/officeDocument/2006/relationships/image" Target="../media/image8.png"/><Relationship Id="rId6" Type="http://schemas.openxmlformats.org/officeDocument/2006/relationships/image" Target="../media/image2.png"/><Relationship Id="rId7" Type="http://schemas.openxmlformats.org/officeDocument/2006/relationships/image" Target="../media/image1.png"/><Relationship Id="rId8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5.png"/><Relationship Id="rId13" Type="http://schemas.openxmlformats.org/officeDocument/2006/relationships/image" Target="../media/image13.png"/><Relationship Id="rId12" Type="http://schemas.openxmlformats.org/officeDocument/2006/relationships/image" Target="../media/image9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5" Type="http://schemas.openxmlformats.org/officeDocument/2006/relationships/image" Target="../media/image4.png"/><Relationship Id="rId14" Type="http://schemas.openxmlformats.org/officeDocument/2006/relationships/image" Target="../media/image12.png"/><Relationship Id="rId5" Type="http://schemas.openxmlformats.org/officeDocument/2006/relationships/image" Target="../media/image8.png"/><Relationship Id="rId6" Type="http://schemas.openxmlformats.org/officeDocument/2006/relationships/image" Target="../media/image2.png"/><Relationship Id="rId7" Type="http://schemas.openxmlformats.org/officeDocument/2006/relationships/image" Target="../media/image1.png"/><Relationship Id="rId8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5.png"/><Relationship Id="rId13" Type="http://schemas.openxmlformats.org/officeDocument/2006/relationships/image" Target="../media/image13.png"/><Relationship Id="rId12" Type="http://schemas.openxmlformats.org/officeDocument/2006/relationships/image" Target="../media/image9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5" Type="http://schemas.openxmlformats.org/officeDocument/2006/relationships/image" Target="../media/image4.png"/><Relationship Id="rId14" Type="http://schemas.openxmlformats.org/officeDocument/2006/relationships/image" Target="../media/image12.png"/><Relationship Id="rId5" Type="http://schemas.openxmlformats.org/officeDocument/2006/relationships/image" Target="../media/image8.png"/><Relationship Id="rId6" Type="http://schemas.openxmlformats.org/officeDocument/2006/relationships/image" Target="../media/image2.png"/><Relationship Id="rId7" Type="http://schemas.openxmlformats.org/officeDocument/2006/relationships/image" Target="../media/image1.png"/><Relationship Id="rId8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5.png"/><Relationship Id="rId13" Type="http://schemas.openxmlformats.org/officeDocument/2006/relationships/image" Target="../media/image13.png"/><Relationship Id="rId12" Type="http://schemas.openxmlformats.org/officeDocument/2006/relationships/image" Target="../media/image9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5" Type="http://schemas.openxmlformats.org/officeDocument/2006/relationships/image" Target="../media/image4.png"/><Relationship Id="rId14" Type="http://schemas.openxmlformats.org/officeDocument/2006/relationships/image" Target="../media/image12.png"/><Relationship Id="rId5" Type="http://schemas.openxmlformats.org/officeDocument/2006/relationships/image" Target="../media/image8.png"/><Relationship Id="rId6" Type="http://schemas.openxmlformats.org/officeDocument/2006/relationships/image" Target="../media/image2.png"/><Relationship Id="rId7" Type="http://schemas.openxmlformats.org/officeDocument/2006/relationships/image" Target="../media/image1.png"/><Relationship Id="rId8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5.png"/><Relationship Id="rId13" Type="http://schemas.openxmlformats.org/officeDocument/2006/relationships/image" Target="../media/image13.png"/><Relationship Id="rId12" Type="http://schemas.openxmlformats.org/officeDocument/2006/relationships/image" Target="../media/image9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5" Type="http://schemas.openxmlformats.org/officeDocument/2006/relationships/image" Target="../media/image4.png"/><Relationship Id="rId14" Type="http://schemas.openxmlformats.org/officeDocument/2006/relationships/image" Target="../media/image12.png"/><Relationship Id="rId5" Type="http://schemas.openxmlformats.org/officeDocument/2006/relationships/image" Target="../media/image8.png"/><Relationship Id="rId6" Type="http://schemas.openxmlformats.org/officeDocument/2006/relationships/image" Target="../media/image2.png"/><Relationship Id="rId7" Type="http://schemas.openxmlformats.org/officeDocument/2006/relationships/image" Target="../media/image1.png"/><Relationship Id="rId8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5.png"/><Relationship Id="rId13" Type="http://schemas.openxmlformats.org/officeDocument/2006/relationships/image" Target="../media/image13.png"/><Relationship Id="rId12" Type="http://schemas.openxmlformats.org/officeDocument/2006/relationships/image" Target="../media/image9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5" Type="http://schemas.openxmlformats.org/officeDocument/2006/relationships/image" Target="../media/image4.png"/><Relationship Id="rId14" Type="http://schemas.openxmlformats.org/officeDocument/2006/relationships/image" Target="../media/image12.png"/><Relationship Id="rId5" Type="http://schemas.openxmlformats.org/officeDocument/2006/relationships/image" Target="../media/image8.png"/><Relationship Id="rId6" Type="http://schemas.openxmlformats.org/officeDocument/2006/relationships/image" Target="../media/image2.png"/><Relationship Id="rId7" Type="http://schemas.openxmlformats.org/officeDocument/2006/relationships/image" Target="../media/image1.png"/><Relationship Id="rId8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01450" y="1342275"/>
            <a:ext cx="7338900" cy="27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8247201" y="319775"/>
            <a:ext cx="3882625" cy="178366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8247200" y="2753575"/>
            <a:ext cx="3882616" cy="17049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8247212" y="5051563"/>
            <a:ext cx="3724275" cy="17049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8247202" y="7349573"/>
            <a:ext cx="3571875" cy="1781942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3967400" y="287688"/>
            <a:ext cx="3419475" cy="18478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3967412" y="2629750"/>
            <a:ext cx="3571875" cy="18288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4043612" y="5181600"/>
            <a:ext cx="3724275" cy="17335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049200" y="0"/>
            <a:ext cx="3762375" cy="1924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077775" y="2282250"/>
            <a:ext cx="3705225" cy="17621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091725" y="4737175"/>
            <a:ext cx="3524250" cy="1924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073013" y="7439175"/>
            <a:ext cx="3714750" cy="19145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2232925" y="2832175"/>
            <a:ext cx="3819525" cy="19050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/>
          <p:nvPr/>
        </p:nvSpPr>
        <p:spPr>
          <a:xfrm>
            <a:off x="201450" y="1342275"/>
            <a:ext cx="7338900" cy="27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" name="Google Shape;7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8247201" y="319775"/>
            <a:ext cx="3882625" cy="178366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8247200" y="2753575"/>
            <a:ext cx="3882616" cy="17049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8247212" y="5051563"/>
            <a:ext cx="3724275" cy="17049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" name="Google Shape;75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8247202" y="7349573"/>
            <a:ext cx="3571875" cy="1781942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" name="Google Shape;76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3967400" y="287688"/>
            <a:ext cx="3419475" cy="18478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" name="Google Shape;77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3967412" y="2629750"/>
            <a:ext cx="3571875" cy="18288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" name="Google Shape;78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4043612" y="5181600"/>
            <a:ext cx="3724275" cy="17335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9" name="Google Shape;79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049200" y="0"/>
            <a:ext cx="3762375" cy="1924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0" name="Google Shape;80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077775" y="2282250"/>
            <a:ext cx="3705225" cy="17621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1" name="Google Shape;81;p1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091725" y="4737175"/>
            <a:ext cx="3524250" cy="1924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2" name="Google Shape;82;p1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073013" y="7439175"/>
            <a:ext cx="3714750" cy="19145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3" name="Google Shape;83;p14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2232925" y="2832175"/>
            <a:ext cx="3819525" cy="19050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/>
        </p:nvSpPr>
        <p:spPr>
          <a:xfrm>
            <a:off x="201450" y="1342275"/>
            <a:ext cx="7338900" cy="27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9" name="Google Shape;8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8247201" y="319775"/>
            <a:ext cx="3882625" cy="178366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0" name="Google Shape;9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8247200" y="2753575"/>
            <a:ext cx="3882616" cy="17049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1" name="Google Shape;91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8247212" y="5051563"/>
            <a:ext cx="3724275" cy="17049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2" name="Google Shape;92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8247202" y="7349573"/>
            <a:ext cx="3571875" cy="1781942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3" name="Google Shape;93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3967400" y="287688"/>
            <a:ext cx="3419475" cy="18478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4" name="Google Shape;94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3967412" y="2629750"/>
            <a:ext cx="3571875" cy="18288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5" name="Google Shape;95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4043612" y="5181600"/>
            <a:ext cx="3724275" cy="17335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6" name="Google Shape;96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049200" y="0"/>
            <a:ext cx="3762375" cy="1924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7" name="Google Shape;97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077775" y="2282250"/>
            <a:ext cx="3705225" cy="17621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8" name="Google Shape;98;p1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091725" y="4737175"/>
            <a:ext cx="3524250" cy="1924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9" name="Google Shape;99;p1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073013" y="7439175"/>
            <a:ext cx="3714750" cy="19145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0" name="Google Shape;100;p1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2232925" y="2832175"/>
            <a:ext cx="3819525" cy="19050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/>
          <p:nvPr/>
        </p:nvSpPr>
        <p:spPr>
          <a:xfrm>
            <a:off x="201450" y="1342275"/>
            <a:ext cx="7338900" cy="27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6" name="Google Shape;10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8247201" y="319775"/>
            <a:ext cx="3882625" cy="178366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7" name="Google Shape;107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8247200" y="2753575"/>
            <a:ext cx="3882616" cy="17049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8" name="Google Shape;108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8247212" y="5051563"/>
            <a:ext cx="3724275" cy="17049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9" name="Google Shape;109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8247202" y="7349573"/>
            <a:ext cx="3571875" cy="1781942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0" name="Google Shape;110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3967400" y="287688"/>
            <a:ext cx="3419475" cy="18478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1" name="Google Shape;111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3967412" y="2629750"/>
            <a:ext cx="3571875" cy="18288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2" name="Google Shape;112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4043612" y="5181600"/>
            <a:ext cx="3724275" cy="17335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3" name="Google Shape;113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049200" y="0"/>
            <a:ext cx="3762375" cy="1924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4" name="Google Shape;114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077775" y="2282250"/>
            <a:ext cx="3705225" cy="17621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5" name="Google Shape;115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091725" y="4737175"/>
            <a:ext cx="3524250" cy="1924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6" name="Google Shape;116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073013" y="7439175"/>
            <a:ext cx="3714750" cy="19145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7" name="Google Shape;117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2232925" y="2832175"/>
            <a:ext cx="3819525" cy="19050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7"/>
          <p:cNvSpPr txBox="1"/>
          <p:nvPr/>
        </p:nvSpPr>
        <p:spPr>
          <a:xfrm>
            <a:off x="201450" y="1342275"/>
            <a:ext cx="7338900" cy="27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3" name="Google Shape;12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8247201" y="319775"/>
            <a:ext cx="3882625" cy="178366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4" name="Google Shape;12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8247200" y="2753575"/>
            <a:ext cx="3882616" cy="17049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5" name="Google Shape;125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8247212" y="5051563"/>
            <a:ext cx="3724275" cy="17049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6" name="Google Shape;126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8247202" y="7349573"/>
            <a:ext cx="3571875" cy="1781942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7" name="Google Shape;127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3967400" y="287688"/>
            <a:ext cx="3419475" cy="18478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8" name="Google Shape;128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3967412" y="2629750"/>
            <a:ext cx="3571875" cy="18288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9" name="Google Shape;129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4043612" y="5181600"/>
            <a:ext cx="3724275" cy="17335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0" name="Google Shape;130;p1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049200" y="0"/>
            <a:ext cx="3762375" cy="1924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1" name="Google Shape;131;p1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077775" y="2282250"/>
            <a:ext cx="3705225" cy="17621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2" name="Google Shape;132;p1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091725" y="4737175"/>
            <a:ext cx="3524250" cy="1924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3" name="Google Shape;133;p1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073013" y="7439175"/>
            <a:ext cx="3714750" cy="19145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4" name="Google Shape;134;p1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2232925" y="2832175"/>
            <a:ext cx="3819525" cy="19050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8"/>
          <p:cNvSpPr txBox="1"/>
          <p:nvPr/>
        </p:nvSpPr>
        <p:spPr>
          <a:xfrm>
            <a:off x="201450" y="1342275"/>
            <a:ext cx="7338900" cy="27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0" name="Google Shape;14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8247201" y="319775"/>
            <a:ext cx="3882625" cy="178366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1" name="Google Shape;14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8247200" y="2753575"/>
            <a:ext cx="3882616" cy="17049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2" name="Google Shape;14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8247212" y="5051563"/>
            <a:ext cx="3724275" cy="17049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3" name="Google Shape;143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8247202" y="7349573"/>
            <a:ext cx="3571875" cy="1781942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4" name="Google Shape;144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3967400" y="287688"/>
            <a:ext cx="3419475" cy="18478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5" name="Google Shape;145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3967412" y="2629750"/>
            <a:ext cx="3571875" cy="18288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6" name="Google Shape;146;p1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4043612" y="5181600"/>
            <a:ext cx="3724275" cy="17335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7" name="Google Shape;147;p1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049200" y="0"/>
            <a:ext cx="3762375" cy="1924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8" name="Google Shape;148;p1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077775" y="2282250"/>
            <a:ext cx="3705225" cy="17621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9" name="Google Shape;149;p1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091725" y="4737175"/>
            <a:ext cx="3524250" cy="1924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0" name="Google Shape;150;p1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073013" y="7439175"/>
            <a:ext cx="3714750" cy="19145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1" name="Google Shape;151;p1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2232925" y="2832175"/>
            <a:ext cx="3819525" cy="19050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