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772400"/>
  <p:notesSz cx="6858000" cy="9144000"/>
  <p:embeddedFontLst>
    <p:embeddedFont>
      <p:font typeface="Quicksand"/>
      <p:regular r:id="rId7"/>
      <p:bold r:id="rId8"/>
    </p:embeddedFont>
    <p:embeddedFont>
      <p:font typeface="Caveat Brush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aveatBrush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Quicksand-regular.fntdata"/><Relationship Id="rId8" Type="http://schemas.openxmlformats.org/officeDocument/2006/relationships/font" Target="fonts/Quicksa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59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59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https://wheeldecide.com/index.php?c1=5&amp;c2=6&amp;c3=7&amp;c4=8&amp;c5=9&amp;c6=10&amp;t=Less+Than+10+Center+&amp;time=5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-7094428" y="47425"/>
            <a:ext cx="67935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Quicksand"/>
                <a:ea typeface="Quicksand"/>
                <a:cs typeface="Quicksand"/>
                <a:sym typeface="Quicksand"/>
              </a:rPr>
              <a:t>Directions: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Quicksand"/>
                <a:ea typeface="Quicksand"/>
                <a:cs typeface="Quicksand"/>
                <a:sym typeface="Quicksand"/>
              </a:rPr>
              <a:t> ● Students start at 99.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Quicksand"/>
              <a:buChar char="●"/>
            </a:pPr>
            <a:r>
              <a:rPr b="1" lang="en" sz="2000">
                <a:latin typeface="Quicksand"/>
                <a:ea typeface="Quicksand"/>
                <a:cs typeface="Quicksand"/>
                <a:sym typeface="Quicksand"/>
              </a:rPr>
              <a:t>Spin to get a number to subtract from your starting number.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000">
                <a:latin typeface="Quicksand"/>
                <a:ea typeface="Quicksand"/>
                <a:cs typeface="Quicksand"/>
                <a:sym typeface="Quicksand"/>
              </a:rPr>
              <a:t> ● Take turns spinning and finding the difference 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2000">
                <a:latin typeface="Quicksand"/>
                <a:ea typeface="Quicksand"/>
                <a:cs typeface="Quicksand"/>
                <a:sym typeface="Quicksand"/>
              </a:rPr>
              <a:t>● The first person to get less than 10 wins!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889000" y="47425"/>
            <a:ext cx="22035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0000"/>
                </a:solidFill>
                <a:latin typeface="Caveat Brush"/>
                <a:ea typeface="Caveat Brush"/>
                <a:cs typeface="Caveat Brush"/>
                <a:sym typeface="Caveat Brush"/>
              </a:rPr>
              <a:t>Player 1</a:t>
            </a:r>
            <a:endParaRPr sz="3000" u="sng">
              <a:solidFill>
                <a:srgbClr val="FF0000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109300" y="47425"/>
            <a:ext cx="2022300" cy="1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0000FF"/>
                </a:solidFill>
                <a:latin typeface="Caveat Brush"/>
                <a:ea typeface="Caveat Brush"/>
                <a:cs typeface="Caveat Brush"/>
                <a:sym typeface="Caveat Brush"/>
              </a:rPr>
              <a:t>Player 2</a:t>
            </a:r>
            <a:endParaRPr sz="3000" u="sng">
              <a:solidFill>
                <a:srgbClr val="0000FF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3881164" y="71182"/>
            <a:ext cx="0" cy="996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8" name="Google Shape;58;p13"/>
          <p:cNvGrpSpPr/>
          <p:nvPr/>
        </p:nvGrpSpPr>
        <p:grpSpPr>
          <a:xfrm>
            <a:off x="355446" y="589650"/>
            <a:ext cx="2963904" cy="9021501"/>
            <a:chOff x="355446" y="589650"/>
            <a:chExt cx="2963904" cy="9021501"/>
          </a:xfrm>
        </p:grpSpPr>
        <p:pic>
          <p:nvPicPr>
            <p:cNvPr id="59" name="Google Shape;5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9550" y="589650"/>
              <a:ext cx="2829800" cy="1450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55446" y="8377251"/>
              <a:ext cx="2963904" cy="1233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9550" y="2131250"/>
              <a:ext cx="2829800" cy="1450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9550" y="3479375"/>
              <a:ext cx="2829800" cy="1450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9550" y="5029200"/>
              <a:ext cx="2829800" cy="1450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9550" y="6703225"/>
              <a:ext cx="2829800" cy="14501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5" name="Google Shape;65;p13"/>
          <p:cNvGrpSpPr/>
          <p:nvPr/>
        </p:nvGrpSpPr>
        <p:grpSpPr>
          <a:xfrm>
            <a:off x="4442996" y="589650"/>
            <a:ext cx="2963904" cy="9021501"/>
            <a:chOff x="355446" y="589650"/>
            <a:chExt cx="2963904" cy="9021501"/>
          </a:xfrm>
        </p:grpSpPr>
        <p:pic>
          <p:nvPicPr>
            <p:cNvPr id="66" name="Google Shape;6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9550" y="589650"/>
              <a:ext cx="2829800" cy="1450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55446" y="8377251"/>
              <a:ext cx="2963904" cy="1233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22500" y="2039800"/>
              <a:ext cx="2829800" cy="1450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9550" y="3479375"/>
              <a:ext cx="2829800" cy="1450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9550" y="5029200"/>
              <a:ext cx="2829800" cy="1450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9550" y="6703225"/>
              <a:ext cx="2829800" cy="14501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2" name="Google Shape;72;p13"/>
          <p:cNvGrpSpPr/>
          <p:nvPr/>
        </p:nvGrpSpPr>
        <p:grpSpPr>
          <a:xfrm>
            <a:off x="-7037887" y="3222326"/>
            <a:ext cx="2976799" cy="2366294"/>
            <a:chOff x="313486" y="4360233"/>
            <a:chExt cx="1051835" cy="873300"/>
          </a:xfrm>
        </p:grpSpPr>
        <p:sp>
          <p:nvSpPr>
            <p:cNvPr id="73" name="Google Shape;73;p13"/>
            <p:cNvSpPr/>
            <p:nvPr/>
          </p:nvSpPr>
          <p:spPr>
            <a:xfrm>
              <a:off x="313486" y="4360233"/>
              <a:ext cx="946200" cy="873300"/>
            </a:xfrm>
            <a:prstGeom prst="flowChartConnector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504021" y="4584637"/>
              <a:ext cx="861300" cy="42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 u="sng">
                  <a:latin typeface="Quicksand"/>
                  <a:ea typeface="Quicksand"/>
                  <a:cs typeface="Quicksand"/>
                  <a:sym typeface="Quicksand"/>
                  <a:hlinkClick r:id="rId5"/>
                </a:rPr>
                <a:t>Spinner</a:t>
              </a:r>
              <a:r>
                <a:rPr b="1" lang="en" sz="3000">
                  <a:latin typeface="Quicksand"/>
                  <a:ea typeface="Quicksand"/>
                  <a:cs typeface="Quicksand"/>
                  <a:sym typeface="Quicksand"/>
                </a:rPr>
                <a:t> </a:t>
              </a:r>
              <a:endParaRPr b="1" sz="3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75" name="Google Shape;75;p13"/>
          <p:cNvSpPr txBox="1"/>
          <p:nvPr/>
        </p:nvSpPr>
        <p:spPr>
          <a:xfrm>
            <a:off x="-3025400" y="2705575"/>
            <a:ext cx="6522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76" name="Google Shape;76;p13"/>
          <p:cNvSpPr txBox="1"/>
          <p:nvPr/>
        </p:nvSpPr>
        <p:spPr>
          <a:xfrm>
            <a:off x="-30011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77" name="Google Shape;77;p13"/>
          <p:cNvSpPr txBox="1"/>
          <p:nvPr/>
        </p:nvSpPr>
        <p:spPr>
          <a:xfrm>
            <a:off x="-30011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78" name="Google Shape;78;p13"/>
          <p:cNvSpPr txBox="1"/>
          <p:nvPr/>
        </p:nvSpPr>
        <p:spPr>
          <a:xfrm>
            <a:off x="-30011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79" name="Google Shape;79;p13"/>
          <p:cNvSpPr txBox="1"/>
          <p:nvPr/>
        </p:nvSpPr>
        <p:spPr>
          <a:xfrm>
            <a:off x="-30011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80" name="Google Shape;80;p13"/>
          <p:cNvSpPr txBox="1"/>
          <p:nvPr/>
        </p:nvSpPr>
        <p:spPr>
          <a:xfrm>
            <a:off x="-30011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81" name="Google Shape;81;p13"/>
          <p:cNvSpPr txBox="1"/>
          <p:nvPr/>
        </p:nvSpPr>
        <p:spPr>
          <a:xfrm>
            <a:off x="-30011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82" name="Google Shape;82;p13"/>
          <p:cNvSpPr txBox="1"/>
          <p:nvPr/>
        </p:nvSpPr>
        <p:spPr>
          <a:xfrm>
            <a:off x="-30011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83" name="Google Shape;83;p13"/>
          <p:cNvSpPr txBox="1"/>
          <p:nvPr/>
        </p:nvSpPr>
        <p:spPr>
          <a:xfrm>
            <a:off x="-30011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84" name="Google Shape;84;p13"/>
          <p:cNvSpPr txBox="1"/>
          <p:nvPr/>
        </p:nvSpPr>
        <p:spPr>
          <a:xfrm>
            <a:off x="-30011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85" name="Google Shape;85;p13"/>
          <p:cNvSpPr txBox="1"/>
          <p:nvPr/>
        </p:nvSpPr>
        <p:spPr>
          <a:xfrm>
            <a:off x="-30011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86" name="Google Shape;86;p13"/>
          <p:cNvSpPr txBox="1"/>
          <p:nvPr/>
        </p:nvSpPr>
        <p:spPr>
          <a:xfrm>
            <a:off x="-30011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87" name="Google Shape;87;p13"/>
          <p:cNvSpPr txBox="1"/>
          <p:nvPr/>
        </p:nvSpPr>
        <p:spPr>
          <a:xfrm>
            <a:off x="-30011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88" name="Google Shape;88;p13"/>
          <p:cNvSpPr txBox="1"/>
          <p:nvPr/>
        </p:nvSpPr>
        <p:spPr>
          <a:xfrm>
            <a:off x="-2976800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89" name="Google Shape;89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90" name="Google Shape;90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91" name="Google Shape;91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92" name="Google Shape;92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93" name="Google Shape;93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94" name="Google Shape;94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95" name="Google Shape;95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96" name="Google Shape;96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97" name="Google Shape;97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98" name="Google Shape;98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99" name="Google Shape;99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100" name="Google Shape;100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101" name="Google Shape;101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102" name="Google Shape;102;p13"/>
          <p:cNvSpPr txBox="1"/>
          <p:nvPr/>
        </p:nvSpPr>
        <p:spPr>
          <a:xfrm>
            <a:off x="-2065225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103" name="Google Shape;103;p13"/>
          <p:cNvSpPr txBox="1"/>
          <p:nvPr/>
        </p:nvSpPr>
        <p:spPr>
          <a:xfrm>
            <a:off x="-2976800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04" name="Google Shape;104;p13"/>
          <p:cNvSpPr txBox="1"/>
          <p:nvPr/>
        </p:nvSpPr>
        <p:spPr>
          <a:xfrm>
            <a:off x="-2976800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05" name="Google Shape;105;p13"/>
          <p:cNvSpPr txBox="1"/>
          <p:nvPr/>
        </p:nvSpPr>
        <p:spPr>
          <a:xfrm>
            <a:off x="-3001100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06" name="Google Shape;106;p13"/>
          <p:cNvSpPr txBox="1"/>
          <p:nvPr/>
        </p:nvSpPr>
        <p:spPr>
          <a:xfrm>
            <a:off x="-2976800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07" name="Google Shape;107;p13"/>
          <p:cNvSpPr txBox="1"/>
          <p:nvPr/>
        </p:nvSpPr>
        <p:spPr>
          <a:xfrm>
            <a:off x="-2976800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08" name="Google Shape;108;p13"/>
          <p:cNvSpPr txBox="1"/>
          <p:nvPr/>
        </p:nvSpPr>
        <p:spPr>
          <a:xfrm>
            <a:off x="-2976800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09" name="Google Shape;109;p13"/>
          <p:cNvSpPr txBox="1"/>
          <p:nvPr/>
        </p:nvSpPr>
        <p:spPr>
          <a:xfrm>
            <a:off x="-3001100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10" name="Google Shape;110;p13"/>
          <p:cNvSpPr txBox="1"/>
          <p:nvPr/>
        </p:nvSpPr>
        <p:spPr>
          <a:xfrm>
            <a:off x="-2976800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11" name="Google Shape;111;p13"/>
          <p:cNvSpPr txBox="1"/>
          <p:nvPr/>
        </p:nvSpPr>
        <p:spPr>
          <a:xfrm>
            <a:off x="-2976800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12" name="Google Shape;112;p13"/>
          <p:cNvSpPr txBox="1"/>
          <p:nvPr/>
        </p:nvSpPr>
        <p:spPr>
          <a:xfrm>
            <a:off x="-2976800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13" name="Google Shape;113;p13"/>
          <p:cNvSpPr txBox="1"/>
          <p:nvPr/>
        </p:nvSpPr>
        <p:spPr>
          <a:xfrm>
            <a:off x="-2976800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14" name="Google Shape;114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15" name="Google Shape;115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16" name="Google Shape;116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17" name="Google Shape;117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18" name="Google Shape;118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19" name="Google Shape;119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20" name="Google Shape;120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21" name="Google Shape;121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22" name="Google Shape;122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23" name="Google Shape;123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24" name="Google Shape;124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25" name="Google Shape;125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26" name="Google Shape;126;p13"/>
          <p:cNvSpPr txBox="1"/>
          <p:nvPr/>
        </p:nvSpPr>
        <p:spPr>
          <a:xfrm>
            <a:off x="-2065225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27" name="Google Shape;127;p13"/>
          <p:cNvSpPr txBox="1"/>
          <p:nvPr/>
        </p:nvSpPr>
        <p:spPr>
          <a:xfrm>
            <a:off x="-2976800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28" name="Google Shape;128;p13"/>
          <p:cNvSpPr txBox="1"/>
          <p:nvPr/>
        </p:nvSpPr>
        <p:spPr>
          <a:xfrm>
            <a:off x="-2976800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29" name="Google Shape;129;p13"/>
          <p:cNvSpPr txBox="1"/>
          <p:nvPr/>
        </p:nvSpPr>
        <p:spPr>
          <a:xfrm>
            <a:off x="-3001100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30" name="Google Shape;130;p13"/>
          <p:cNvSpPr txBox="1"/>
          <p:nvPr/>
        </p:nvSpPr>
        <p:spPr>
          <a:xfrm>
            <a:off x="-2976800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31" name="Google Shape;131;p13"/>
          <p:cNvSpPr txBox="1"/>
          <p:nvPr/>
        </p:nvSpPr>
        <p:spPr>
          <a:xfrm>
            <a:off x="-2976800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32" name="Google Shape;132;p13"/>
          <p:cNvSpPr txBox="1"/>
          <p:nvPr/>
        </p:nvSpPr>
        <p:spPr>
          <a:xfrm>
            <a:off x="-2976800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33" name="Google Shape;133;p13"/>
          <p:cNvSpPr txBox="1"/>
          <p:nvPr/>
        </p:nvSpPr>
        <p:spPr>
          <a:xfrm>
            <a:off x="-2976800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34" name="Google Shape;134;p13"/>
          <p:cNvSpPr txBox="1"/>
          <p:nvPr/>
        </p:nvSpPr>
        <p:spPr>
          <a:xfrm>
            <a:off x="-3001100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35" name="Google Shape;135;p13"/>
          <p:cNvSpPr txBox="1"/>
          <p:nvPr/>
        </p:nvSpPr>
        <p:spPr>
          <a:xfrm>
            <a:off x="-3001100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36" name="Google Shape;136;p13"/>
          <p:cNvSpPr txBox="1"/>
          <p:nvPr/>
        </p:nvSpPr>
        <p:spPr>
          <a:xfrm>
            <a:off x="-2976800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37" name="Google Shape;137;p13"/>
          <p:cNvSpPr txBox="1"/>
          <p:nvPr/>
        </p:nvSpPr>
        <p:spPr>
          <a:xfrm>
            <a:off x="-3001100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38" name="Google Shape;138;p13"/>
          <p:cNvSpPr txBox="1"/>
          <p:nvPr/>
        </p:nvSpPr>
        <p:spPr>
          <a:xfrm>
            <a:off x="-3001100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39" name="Google Shape;139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40" name="Google Shape;140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41" name="Google Shape;141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42" name="Google Shape;142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43" name="Google Shape;143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44" name="Google Shape;144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45" name="Google Shape;145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46" name="Google Shape;146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47" name="Google Shape;147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48" name="Google Shape;148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49" name="Google Shape;149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50" name="Google Shape;150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51" name="Google Shape;151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52" name="Google Shape;152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53" name="Google Shape;153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10</a:t>
            </a:r>
            <a:endParaRPr sz="2500"/>
          </a:p>
        </p:txBody>
      </p:sp>
      <p:sp>
        <p:nvSpPr>
          <p:cNvPr id="154" name="Google Shape;154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55" name="Google Shape;155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56" name="Google Shape;156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57" name="Google Shape;157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58" name="Google Shape;158;p13"/>
          <p:cNvSpPr txBox="1"/>
          <p:nvPr/>
        </p:nvSpPr>
        <p:spPr>
          <a:xfrm>
            <a:off x="-2065225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59" name="Google Shape;159;p13"/>
          <p:cNvSpPr txBox="1"/>
          <p:nvPr/>
        </p:nvSpPr>
        <p:spPr>
          <a:xfrm>
            <a:off x="88166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160" name="Google Shape;160;p13"/>
          <p:cNvSpPr txBox="1"/>
          <p:nvPr/>
        </p:nvSpPr>
        <p:spPr>
          <a:xfrm>
            <a:off x="97281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161" name="Google Shape;161;p13"/>
          <p:cNvSpPr txBox="1"/>
          <p:nvPr/>
        </p:nvSpPr>
        <p:spPr>
          <a:xfrm>
            <a:off x="88166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62" name="Google Shape;162;p13"/>
          <p:cNvSpPr txBox="1"/>
          <p:nvPr/>
        </p:nvSpPr>
        <p:spPr>
          <a:xfrm>
            <a:off x="97281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63" name="Google Shape;163;p13"/>
          <p:cNvSpPr txBox="1"/>
          <p:nvPr/>
        </p:nvSpPr>
        <p:spPr>
          <a:xfrm>
            <a:off x="8792300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64" name="Google Shape;164;p13"/>
          <p:cNvSpPr txBox="1"/>
          <p:nvPr/>
        </p:nvSpPr>
        <p:spPr>
          <a:xfrm>
            <a:off x="97281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65" name="Google Shape;165;p13"/>
          <p:cNvSpPr txBox="1"/>
          <p:nvPr/>
        </p:nvSpPr>
        <p:spPr>
          <a:xfrm>
            <a:off x="88166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166" name="Google Shape;166;p13"/>
          <p:cNvSpPr txBox="1"/>
          <p:nvPr/>
        </p:nvSpPr>
        <p:spPr>
          <a:xfrm>
            <a:off x="97281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167" name="Google Shape;167;p13"/>
          <p:cNvSpPr txBox="1"/>
          <p:nvPr/>
        </p:nvSpPr>
        <p:spPr>
          <a:xfrm>
            <a:off x="87923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68" name="Google Shape;168;p13"/>
          <p:cNvSpPr txBox="1"/>
          <p:nvPr/>
        </p:nvSpPr>
        <p:spPr>
          <a:xfrm>
            <a:off x="97281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69" name="Google Shape;169;p13"/>
          <p:cNvSpPr txBox="1"/>
          <p:nvPr/>
        </p:nvSpPr>
        <p:spPr>
          <a:xfrm>
            <a:off x="8792288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70" name="Google Shape;170;p13"/>
          <p:cNvSpPr txBox="1"/>
          <p:nvPr/>
        </p:nvSpPr>
        <p:spPr>
          <a:xfrm>
            <a:off x="97281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71" name="Google Shape;171;p13"/>
          <p:cNvSpPr txBox="1"/>
          <p:nvPr/>
        </p:nvSpPr>
        <p:spPr>
          <a:xfrm>
            <a:off x="88409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172" name="Google Shape;172;p13"/>
          <p:cNvSpPr txBox="1"/>
          <p:nvPr/>
        </p:nvSpPr>
        <p:spPr>
          <a:xfrm>
            <a:off x="97524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173" name="Google Shape;173;p13"/>
          <p:cNvSpPr txBox="1"/>
          <p:nvPr/>
        </p:nvSpPr>
        <p:spPr>
          <a:xfrm>
            <a:off x="88409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74" name="Google Shape;174;p13"/>
          <p:cNvSpPr txBox="1"/>
          <p:nvPr/>
        </p:nvSpPr>
        <p:spPr>
          <a:xfrm>
            <a:off x="97524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75" name="Google Shape;175;p13"/>
          <p:cNvSpPr txBox="1"/>
          <p:nvPr/>
        </p:nvSpPr>
        <p:spPr>
          <a:xfrm>
            <a:off x="8816600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76" name="Google Shape;176;p13"/>
          <p:cNvSpPr txBox="1"/>
          <p:nvPr/>
        </p:nvSpPr>
        <p:spPr>
          <a:xfrm>
            <a:off x="97524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77" name="Google Shape;177;p13"/>
          <p:cNvSpPr txBox="1"/>
          <p:nvPr/>
        </p:nvSpPr>
        <p:spPr>
          <a:xfrm>
            <a:off x="88166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178" name="Google Shape;178;p13"/>
          <p:cNvSpPr txBox="1"/>
          <p:nvPr/>
        </p:nvSpPr>
        <p:spPr>
          <a:xfrm>
            <a:off x="97281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179" name="Google Shape;179;p13"/>
          <p:cNvSpPr txBox="1"/>
          <p:nvPr/>
        </p:nvSpPr>
        <p:spPr>
          <a:xfrm>
            <a:off x="88166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80" name="Google Shape;180;p13"/>
          <p:cNvSpPr txBox="1"/>
          <p:nvPr/>
        </p:nvSpPr>
        <p:spPr>
          <a:xfrm>
            <a:off x="97281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81" name="Google Shape;181;p13"/>
          <p:cNvSpPr txBox="1"/>
          <p:nvPr/>
        </p:nvSpPr>
        <p:spPr>
          <a:xfrm>
            <a:off x="8792300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82" name="Google Shape;182;p13"/>
          <p:cNvSpPr txBox="1"/>
          <p:nvPr/>
        </p:nvSpPr>
        <p:spPr>
          <a:xfrm>
            <a:off x="97281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83" name="Google Shape;183;p13"/>
          <p:cNvSpPr txBox="1"/>
          <p:nvPr/>
        </p:nvSpPr>
        <p:spPr>
          <a:xfrm>
            <a:off x="88166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184" name="Google Shape;184;p13"/>
          <p:cNvSpPr txBox="1"/>
          <p:nvPr/>
        </p:nvSpPr>
        <p:spPr>
          <a:xfrm>
            <a:off x="97281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185" name="Google Shape;185;p13"/>
          <p:cNvSpPr txBox="1"/>
          <p:nvPr/>
        </p:nvSpPr>
        <p:spPr>
          <a:xfrm>
            <a:off x="88166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86" name="Google Shape;186;p13"/>
          <p:cNvSpPr txBox="1"/>
          <p:nvPr/>
        </p:nvSpPr>
        <p:spPr>
          <a:xfrm>
            <a:off x="97281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87" name="Google Shape;187;p13"/>
          <p:cNvSpPr txBox="1"/>
          <p:nvPr/>
        </p:nvSpPr>
        <p:spPr>
          <a:xfrm>
            <a:off x="8792300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88" name="Google Shape;188;p13"/>
          <p:cNvSpPr txBox="1"/>
          <p:nvPr/>
        </p:nvSpPr>
        <p:spPr>
          <a:xfrm>
            <a:off x="97281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89" name="Google Shape;189;p13"/>
          <p:cNvSpPr txBox="1"/>
          <p:nvPr/>
        </p:nvSpPr>
        <p:spPr>
          <a:xfrm>
            <a:off x="88166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190" name="Google Shape;190;p13"/>
          <p:cNvSpPr txBox="1"/>
          <p:nvPr/>
        </p:nvSpPr>
        <p:spPr>
          <a:xfrm>
            <a:off x="97281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191" name="Google Shape;191;p13"/>
          <p:cNvSpPr txBox="1"/>
          <p:nvPr/>
        </p:nvSpPr>
        <p:spPr>
          <a:xfrm>
            <a:off x="88166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92" name="Google Shape;192;p13"/>
          <p:cNvSpPr txBox="1"/>
          <p:nvPr/>
        </p:nvSpPr>
        <p:spPr>
          <a:xfrm>
            <a:off x="97281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93" name="Google Shape;193;p13"/>
          <p:cNvSpPr txBox="1"/>
          <p:nvPr/>
        </p:nvSpPr>
        <p:spPr>
          <a:xfrm>
            <a:off x="8792300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194" name="Google Shape;194;p13"/>
          <p:cNvSpPr txBox="1"/>
          <p:nvPr/>
        </p:nvSpPr>
        <p:spPr>
          <a:xfrm>
            <a:off x="97281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195" name="Google Shape;195;p13"/>
          <p:cNvSpPr txBox="1"/>
          <p:nvPr/>
        </p:nvSpPr>
        <p:spPr>
          <a:xfrm>
            <a:off x="88166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196" name="Google Shape;196;p13"/>
          <p:cNvSpPr txBox="1"/>
          <p:nvPr/>
        </p:nvSpPr>
        <p:spPr>
          <a:xfrm>
            <a:off x="97281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197" name="Google Shape;197;p13"/>
          <p:cNvSpPr txBox="1"/>
          <p:nvPr/>
        </p:nvSpPr>
        <p:spPr>
          <a:xfrm>
            <a:off x="88166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198" name="Google Shape;198;p13"/>
          <p:cNvSpPr txBox="1"/>
          <p:nvPr/>
        </p:nvSpPr>
        <p:spPr>
          <a:xfrm>
            <a:off x="97281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199" name="Google Shape;199;p13"/>
          <p:cNvSpPr txBox="1"/>
          <p:nvPr/>
        </p:nvSpPr>
        <p:spPr>
          <a:xfrm>
            <a:off x="8792300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200" name="Google Shape;200;p13"/>
          <p:cNvSpPr txBox="1"/>
          <p:nvPr/>
        </p:nvSpPr>
        <p:spPr>
          <a:xfrm>
            <a:off x="97281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201" name="Google Shape;201;p13"/>
          <p:cNvSpPr txBox="1"/>
          <p:nvPr/>
        </p:nvSpPr>
        <p:spPr>
          <a:xfrm>
            <a:off x="88166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202" name="Google Shape;202;p13"/>
          <p:cNvSpPr txBox="1"/>
          <p:nvPr/>
        </p:nvSpPr>
        <p:spPr>
          <a:xfrm>
            <a:off x="97281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203" name="Google Shape;203;p13"/>
          <p:cNvSpPr txBox="1"/>
          <p:nvPr/>
        </p:nvSpPr>
        <p:spPr>
          <a:xfrm>
            <a:off x="88166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204" name="Google Shape;204;p13"/>
          <p:cNvSpPr txBox="1"/>
          <p:nvPr/>
        </p:nvSpPr>
        <p:spPr>
          <a:xfrm>
            <a:off x="97281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205" name="Google Shape;205;p13"/>
          <p:cNvSpPr txBox="1"/>
          <p:nvPr/>
        </p:nvSpPr>
        <p:spPr>
          <a:xfrm>
            <a:off x="8792300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206" name="Google Shape;206;p13"/>
          <p:cNvSpPr txBox="1"/>
          <p:nvPr/>
        </p:nvSpPr>
        <p:spPr>
          <a:xfrm>
            <a:off x="97281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207" name="Google Shape;207;p13"/>
          <p:cNvSpPr txBox="1"/>
          <p:nvPr/>
        </p:nvSpPr>
        <p:spPr>
          <a:xfrm>
            <a:off x="88166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208" name="Google Shape;208;p13"/>
          <p:cNvSpPr txBox="1"/>
          <p:nvPr/>
        </p:nvSpPr>
        <p:spPr>
          <a:xfrm>
            <a:off x="97281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209" name="Google Shape;209;p13"/>
          <p:cNvSpPr txBox="1"/>
          <p:nvPr/>
        </p:nvSpPr>
        <p:spPr>
          <a:xfrm>
            <a:off x="88166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210" name="Google Shape;210;p13"/>
          <p:cNvSpPr txBox="1"/>
          <p:nvPr/>
        </p:nvSpPr>
        <p:spPr>
          <a:xfrm>
            <a:off x="97281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211" name="Google Shape;211;p13"/>
          <p:cNvSpPr txBox="1"/>
          <p:nvPr/>
        </p:nvSpPr>
        <p:spPr>
          <a:xfrm>
            <a:off x="8792300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212" name="Google Shape;212;p13"/>
          <p:cNvSpPr txBox="1"/>
          <p:nvPr/>
        </p:nvSpPr>
        <p:spPr>
          <a:xfrm>
            <a:off x="97281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213" name="Google Shape;213;p13"/>
          <p:cNvSpPr txBox="1"/>
          <p:nvPr/>
        </p:nvSpPr>
        <p:spPr>
          <a:xfrm>
            <a:off x="8816600" y="2546013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214" name="Google Shape;214;p13"/>
          <p:cNvSpPr txBox="1"/>
          <p:nvPr/>
        </p:nvSpPr>
        <p:spPr>
          <a:xfrm>
            <a:off x="9728175" y="2546013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215" name="Google Shape;215;p13"/>
          <p:cNvSpPr txBox="1"/>
          <p:nvPr/>
        </p:nvSpPr>
        <p:spPr>
          <a:xfrm>
            <a:off x="8816600" y="3255263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216" name="Google Shape;216;p13"/>
          <p:cNvSpPr txBox="1"/>
          <p:nvPr/>
        </p:nvSpPr>
        <p:spPr>
          <a:xfrm>
            <a:off x="9728175" y="3255263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217" name="Google Shape;217;p13"/>
          <p:cNvSpPr txBox="1"/>
          <p:nvPr/>
        </p:nvSpPr>
        <p:spPr>
          <a:xfrm>
            <a:off x="8792300" y="3964513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218" name="Google Shape;218;p13"/>
          <p:cNvSpPr txBox="1"/>
          <p:nvPr/>
        </p:nvSpPr>
        <p:spPr>
          <a:xfrm>
            <a:off x="9728175" y="3964513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219" name="Google Shape;219;p13"/>
          <p:cNvSpPr txBox="1"/>
          <p:nvPr/>
        </p:nvSpPr>
        <p:spPr>
          <a:xfrm>
            <a:off x="88166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220" name="Google Shape;220;p13"/>
          <p:cNvSpPr txBox="1"/>
          <p:nvPr/>
        </p:nvSpPr>
        <p:spPr>
          <a:xfrm>
            <a:off x="97281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221" name="Google Shape;221;p13"/>
          <p:cNvSpPr txBox="1"/>
          <p:nvPr/>
        </p:nvSpPr>
        <p:spPr>
          <a:xfrm>
            <a:off x="88166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222" name="Google Shape;222;p13"/>
          <p:cNvSpPr txBox="1"/>
          <p:nvPr/>
        </p:nvSpPr>
        <p:spPr>
          <a:xfrm>
            <a:off x="97281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223" name="Google Shape;223;p13"/>
          <p:cNvSpPr txBox="1"/>
          <p:nvPr/>
        </p:nvSpPr>
        <p:spPr>
          <a:xfrm>
            <a:off x="8792300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224" name="Google Shape;224;p13"/>
          <p:cNvSpPr txBox="1"/>
          <p:nvPr/>
        </p:nvSpPr>
        <p:spPr>
          <a:xfrm>
            <a:off x="97281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225" name="Google Shape;225;p13"/>
          <p:cNvSpPr txBox="1"/>
          <p:nvPr/>
        </p:nvSpPr>
        <p:spPr>
          <a:xfrm>
            <a:off x="8816600" y="2546038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226" name="Google Shape;226;p13"/>
          <p:cNvSpPr txBox="1"/>
          <p:nvPr/>
        </p:nvSpPr>
        <p:spPr>
          <a:xfrm>
            <a:off x="9728175" y="2546038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227" name="Google Shape;227;p13"/>
          <p:cNvSpPr txBox="1"/>
          <p:nvPr/>
        </p:nvSpPr>
        <p:spPr>
          <a:xfrm>
            <a:off x="8816600" y="3255288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228" name="Google Shape;228;p13"/>
          <p:cNvSpPr txBox="1"/>
          <p:nvPr/>
        </p:nvSpPr>
        <p:spPr>
          <a:xfrm>
            <a:off x="9728175" y="3255288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229" name="Google Shape;229;p13"/>
          <p:cNvSpPr txBox="1"/>
          <p:nvPr/>
        </p:nvSpPr>
        <p:spPr>
          <a:xfrm>
            <a:off x="8792300" y="3964538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230" name="Google Shape;230;p13"/>
          <p:cNvSpPr txBox="1"/>
          <p:nvPr/>
        </p:nvSpPr>
        <p:spPr>
          <a:xfrm>
            <a:off x="9728175" y="3964538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231" name="Google Shape;231;p13"/>
          <p:cNvSpPr txBox="1"/>
          <p:nvPr/>
        </p:nvSpPr>
        <p:spPr>
          <a:xfrm>
            <a:off x="-2991387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232" name="Google Shape;232;p13"/>
          <p:cNvSpPr txBox="1"/>
          <p:nvPr/>
        </p:nvSpPr>
        <p:spPr>
          <a:xfrm>
            <a:off x="-2079812" y="27055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233" name="Google Shape;233;p13"/>
          <p:cNvSpPr txBox="1"/>
          <p:nvPr/>
        </p:nvSpPr>
        <p:spPr>
          <a:xfrm>
            <a:off x="-2991387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234" name="Google Shape;234;p13"/>
          <p:cNvSpPr txBox="1"/>
          <p:nvPr/>
        </p:nvSpPr>
        <p:spPr>
          <a:xfrm>
            <a:off x="-2079812" y="34148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235" name="Google Shape;235;p13"/>
          <p:cNvSpPr txBox="1"/>
          <p:nvPr/>
        </p:nvSpPr>
        <p:spPr>
          <a:xfrm>
            <a:off x="-3015687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236" name="Google Shape;236;p13"/>
          <p:cNvSpPr txBox="1"/>
          <p:nvPr/>
        </p:nvSpPr>
        <p:spPr>
          <a:xfrm>
            <a:off x="-2079812" y="41240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237" name="Google Shape;237;p13"/>
          <p:cNvSpPr txBox="1"/>
          <p:nvPr/>
        </p:nvSpPr>
        <p:spPr>
          <a:xfrm>
            <a:off x="88166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238" name="Google Shape;238;p13"/>
          <p:cNvSpPr txBox="1"/>
          <p:nvPr/>
        </p:nvSpPr>
        <p:spPr>
          <a:xfrm>
            <a:off x="97281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239" name="Google Shape;239;p13"/>
          <p:cNvSpPr txBox="1"/>
          <p:nvPr/>
        </p:nvSpPr>
        <p:spPr>
          <a:xfrm>
            <a:off x="88166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240" name="Google Shape;240;p13"/>
          <p:cNvSpPr txBox="1"/>
          <p:nvPr/>
        </p:nvSpPr>
        <p:spPr>
          <a:xfrm>
            <a:off x="97281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241" name="Google Shape;241;p13"/>
          <p:cNvSpPr txBox="1"/>
          <p:nvPr/>
        </p:nvSpPr>
        <p:spPr>
          <a:xfrm>
            <a:off x="8792300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242" name="Google Shape;242;p13"/>
          <p:cNvSpPr txBox="1"/>
          <p:nvPr/>
        </p:nvSpPr>
        <p:spPr>
          <a:xfrm>
            <a:off x="97281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243" name="Google Shape;243;p13"/>
          <p:cNvSpPr txBox="1"/>
          <p:nvPr/>
        </p:nvSpPr>
        <p:spPr>
          <a:xfrm>
            <a:off x="88166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244" name="Google Shape;244;p13"/>
          <p:cNvSpPr txBox="1"/>
          <p:nvPr/>
        </p:nvSpPr>
        <p:spPr>
          <a:xfrm>
            <a:off x="97281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245" name="Google Shape;245;p13"/>
          <p:cNvSpPr txBox="1"/>
          <p:nvPr/>
        </p:nvSpPr>
        <p:spPr>
          <a:xfrm>
            <a:off x="88166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246" name="Google Shape;246;p13"/>
          <p:cNvSpPr txBox="1"/>
          <p:nvPr/>
        </p:nvSpPr>
        <p:spPr>
          <a:xfrm>
            <a:off x="97281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247" name="Google Shape;247;p13"/>
          <p:cNvSpPr txBox="1"/>
          <p:nvPr/>
        </p:nvSpPr>
        <p:spPr>
          <a:xfrm>
            <a:off x="8792300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248" name="Google Shape;248;p13"/>
          <p:cNvSpPr txBox="1"/>
          <p:nvPr/>
        </p:nvSpPr>
        <p:spPr>
          <a:xfrm>
            <a:off x="97281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  <p:sp>
        <p:nvSpPr>
          <p:cNvPr id="249" name="Google Shape;249;p13"/>
          <p:cNvSpPr txBox="1"/>
          <p:nvPr/>
        </p:nvSpPr>
        <p:spPr>
          <a:xfrm>
            <a:off x="8816600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5</a:t>
            </a:r>
            <a:endParaRPr b="1" sz="2500"/>
          </a:p>
        </p:txBody>
      </p:sp>
      <p:sp>
        <p:nvSpPr>
          <p:cNvPr id="250" name="Google Shape;250;p13"/>
          <p:cNvSpPr txBox="1"/>
          <p:nvPr/>
        </p:nvSpPr>
        <p:spPr>
          <a:xfrm>
            <a:off x="9728175" y="25460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6</a:t>
            </a:r>
            <a:endParaRPr b="1" sz="2500"/>
          </a:p>
        </p:txBody>
      </p:sp>
      <p:sp>
        <p:nvSpPr>
          <p:cNvPr id="251" name="Google Shape;251;p13"/>
          <p:cNvSpPr txBox="1"/>
          <p:nvPr/>
        </p:nvSpPr>
        <p:spPr>
          <a:xfrm>
            <a:off x="8816600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7</a:t>
            </a:r>
            <a:endParaRPr b="1" sz="2500"/>
          </a:p>
        </p:txBody>
      </p:sp>
      <p:sp>
        <p:nvSpPr>
          <p:cNvPr id="252" name="Google Shape;252;p13"/>
          <p:cNvSpPr txBox="1"/>
          <p:nvPr/>
        </p:nvSpPr>
        <p:spPr>
          <a:xfrm>
            <a:off x="9728175" y="325527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8</a:t>
            </a:r>
            <a:endParaRPr b="1" sz="2500"/>
          </a:p>
        </p:txBody>
      </p:sp>
      <p:sp>
        <p:nvSpPr>
          <p:cNvPr id="253" name="Google Shape;253;p13"/>
          <p:cNvSpPr txBox="1"/>
          <p:nvPr/>
        </p:nvSpPr>
        <p:spPr>
          <a:xfrm>
            <a:off x="8792300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9</a:t>
            </a:r>
            <a:endParaRPr b="1" sz="2500"/>
          </a:p>
        </p:txBody>
      </p:sp>
      <p:sp>
        <p:nvSpPr>
          <p:cNvPr id="254" name="Google Shape;254;p13"/>
          <p:cNvSpPr txBox="1"/>
          <p:nvPr/>
        </p:nvSpPr>
        <p:spPr>
          <a:xfrm>
            <a:off x="9728175" y="3964525"/>
            <a:ext cx="6036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10</a:t>
            </a:r>
            <a:endParaRPr b="1" sz="2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