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aleway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regular.fntdata"/><Relationship Id="rId14" Type="http://schemas.openxmlformats.org/officeDocument/2006/relationships/slide" Target="slides/slide9.xml"/><Relationship Id="rId17" Type="http://schemas.openxmlformats.org/officeDocument/2006/relationships/font" Target="fonts/Raleway-italic.fntdata"/><Relationship Id="rId16" Type="http://schemas.openxmlformats.org/officeDocument/2006/relationships/font" Target="fonts/Ralew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alew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c284d7c44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c284d7c44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c284d7c44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c284d7c44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c284d7c44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c284d7c44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c284d7c44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c284d7c44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c284d7c44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c284d7c44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c284d7d3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c284d7d3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c284d7d3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c284d7d3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c284d7d1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c284d7d1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Classroom Scavenger Hunt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0150" y="3189550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Materials needed:  pattern blocks, connecting cubes, geoblocks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look at groups of objects in the classroom.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Up:  Notice and Wonder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311700" y="2082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noticed.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32098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311700" y="4368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wonder.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 Synthesis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What is one thing you think you could do or make with the geoblocks?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Explore Connecting Cubes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124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blocks. 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Think about what you want to do or make with the blocks.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86" name="Google Shape;86;p17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675" y="3761225"/>
            <a:ext cx="1402750" cy="105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93" name="Google Shape;93;p18"/>
          <p:cNvSpPr txBox="1"/>
          <p:nvPr/>
        </p:nvSpPr>
        <p:spPr>
          <a:xfrm>
            <a:off x="447800" y="222460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is one thing you did or made with the  blocks? 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7225" y="1289638"/>
            <a:ext cx="3811675" cy="256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7758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4057675" y="399890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partner to create a house.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447800" y="222460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new ideas did you hear your partner talk about today when they used the blocks?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did you see your partner do with their blocks? 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Synthesis</a:t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311700" y="1217800"/>
            <a:ext cx="8520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practice counting to 10.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