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6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c284d7c44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c284d7c44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c284d7c44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c284d7c44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c284d7c44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c284d7c44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c284d7c44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c284d7c44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c284d7c44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c284d7c44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c284d7d1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c284d7d1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172150" y="0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 for Small Groups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0150" y="2833550"/>
            <a:ext cx="8183700" cy="23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Materials needed: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 Activity 2: picture (with illustrations that include small groups of images) per group of 2 students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3:  pattern blocks, connecting cubes, geoblocks, picture books, BLMs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explore counters and 5-frames.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Up:  Notice and Wonder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311700" y="2082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noticed.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32098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311700" y="4368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wonder.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4600" y="1220825"/>
            <a:ext cx="4294625" cy="346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 Synthesis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How are these tools the same?  How are they different?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 Exploring Counters and 5-Frames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30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you explore counters, you will also explore a new tool </a:t>
            </a:r>
            <a:r>
              <a:rPr lang="en"/>
              <a:t>called</a:t>
            </a:r>
            <a:r>
              <a:rPr lang="en"/>
              <a:t> a 5-frame.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Why do you think we call this a 5-frame?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Let’s explore counters and 5-frames.</a:t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475" y="1703325"/>
            <a:ext cx="5705700" cy="124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Synthesis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We've</a:t>
            </a:r>
            <a:r>
              <a:rPr lang="en"/>
              <a:t> learned about tools that can help us do math- connecting cubes, pattern blocks, counters, and 5-frames.</a:t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311700" y="2260050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43171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Which tools can you use to count?   Why?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Which tools can you use to make shapes?  Why?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Let’s practice counting to 10.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Synthesis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Today, we explored pattern </a:t>
            </a:r>
            <a:r>
              <a:rPr lang="en"/>
              <a:t>blocks</a:t>
            </a:r>
            <a:r>
              <a:rPr lang="en"/>
              <a:t> and you explained to your partner what you were doing with the blocks.  Let’s add to our chart from yesterday about what doing math together looks like.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