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aleway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aleway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aleway-italic.fntdata"/><Relationship Id="rId6" Type="http://schemas.openxmlformats.org/officeDocument/2006/relationships/slide" Target="slides/slide1.xml"/><Relationship Id="rId18" Type="http://schemas.openxmlformats.org/officeDocument/2006/relationships/font" Target="fonts/Raleway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8c284d7c44_1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8c284d7c44_1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8c284d7c44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8c284d7c44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8c284d7c44_1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8c284d7c44_1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8c284d7c44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8c284d7c44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8c284d7d40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8c284d7d40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Give students several opportunities to try different pattern block puzzles. See lesson plan for questions to ask students (place on index or sticky notes).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8c284d7d40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8c284d7d40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8c284d7d40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8c284d7d40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Give students several opportunities to try different center options. See lesson plan for questions to ask students (place on index or sticky notes).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8c284d7d40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8c284d7d40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Students are share and </a:t>
            </a:r>
            <a:r>
              <a:rPr lang="en"/>
              <a:t>describing</a:t>
            </a:r>
            <a:r>
              <a:rPr lang="en"/>
              <a:t> their work.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8c284d7c44_6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8c284d7c44_6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8c284d7c44_6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8c284d7c44_6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 txBox="1"/>
          <p:nvPr>
            <p:ph type="title"/>
          </p:nvPr>
        </p:nvSpPr>
        <p:spPr>
          <a:xfrm>
            <a:off x="485875" y="1714500"/>
            <a:ext cx="8183700" cy="78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2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9" name="Google Shape;39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" name="Google Shape;40;p9"/>
          <p:cNvSpPr txBox="1"/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1" name="Google Shape;41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743001"/>
            <a:ext cx="8520600" cy="200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2845182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l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●"/>
              <a:defRPr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hyperlink" Target="http://www.youtube.com/watch?v=iHdviZkM7S4" TargetMode="External"/><Relationship Id="rId5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4xG2aJa6UyY" TargetMode="External"/><Relationship Id="rId4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hyperlink" Target="http://www.youtube.com/watch?v=iHdviZkM7S4" TargetMode="External"/><Relationship Id="rId5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youtube.com/watch?v=4xG2aJa6UyY" TargetMode="External"/><Relationship Id="rId4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hyperlink" Target="http://www.youtube.com/watch?v=4ASKMcdCc3g" TargetMode="External"/><Relationship Id="rId7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4xG2aJa6UyY" TargetMode="External"/><Relationship Id="rId4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Exploring Math Tools</a:t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480150" y="3189550"/>
            <a:ext cx="81837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Materials needed: pattern blocks,  connecting cubes, geoblocks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• BLMs for each center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explore our math tools.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Warm Up:  Notice and Wonder</a:t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152475"/>
            <a:ext cx="2532900" cy="56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notice?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5"/>
          <p:cNvSpPr txBox="1"/>
          <p:nvPr/>
        </p:nvSpPr>
        <p:spPr>
          <a:xfrm>
            <a:off x="311700" y="2082950"/>
            <a:ext cx="38805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Tell your partner what you noticed.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3209875"/>
            <a:ext cx="2532900" cy="56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wonder?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/>
        </p:nvSpPr>
        <p:spPr>
          <a:xfrm>
            <a:off x="311700" y="4368950"/>
            <a:ext cx="38805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Tell your partner what you wonder.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 rotWithShape="1">
          <a:blip r:embed="rId3">
            <a:alphaModFix/>
          </a:blip>
          <a:srcRect b="0" l="5356" r="0" t="0"/>
          <a:stretch/>
        </p:blipFill>
        <p:spPr>
          <a:xfrm>
            <a:off x="4767025" y="1220825"/>
            <a:ext cx="3444975" cy="361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 Center - Connecting Cubes</a:t>
            </a:r>
            <a:endParaRPr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11700" y="1152475"/>
            <a:ext cx="8520600" cy="7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We are going to look at a new center that you can choose from during choice time.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6"/>
          <p:cNvSpPr txBox="1"/>
          <p:nvPr/>
        </p:nvSpPr>
        <p:spPr>
          <a:xfrm>
            <a:off x="311700" y="1843075"/>
            <a:ext cx="6060600" cy="5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How could you use cubes with this picture? 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5947" y="1711525"/>
            <a:ext cx="2514450" cy="30091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/>
        </p:nvSpPr>
        <p:spPr>
          <a:xfrm>
            <a:off x="311700" y="2543450"/>
            <a:ext cx="4723800" cy="7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Use your cubes to build this figure. </a:t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descr="This timer counts down silently until it reaches 0:00, then a police siren sounds to alert you that time is up." id="84" name="Google Shape;84;p16" title="3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69257" y="3820005"/>
            <a:ext cx="1388494" cy="10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/>
        </p:nvSpPr>
        <p:spPr>
          <a:xfrm>
            <a:off x="311700" y="3331850"/>
            <a:ext cx="73383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Choose another page and use your cubes to build the figure.</a:t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 Synthesis</a:t>
            </a:r>
            <a:endParaRPr/>
          </a:p>
        </p:txBody>
      </p:sp>
      <p:sp>
        <p:nvSpPr>
          <p:cNvPr id="91" name="Google Shape;91;p17"/>
          <p:cNvSpPr txBox="1"/>
          <p:nvPr>
            <p:ph idx="1" type="body"/>
          </p:nvPr>
        </p:nvSpPr>
        <p:spPr>
          <a:xfrm>
            <a:off x="311700" y="115247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Let’s share.</a:t>
            </a:r>
            <a:endParaRPr/>
          </a:p>
        </p:txBody>
      </p:sp>
      <p:sp>
        <p:nvSpPr>
          <p:cNvPr id="92" name="Google Shape;92;p17"/>
          <p:cNvSpPr txBox="1"/>
          <p:nvPr/>
        </p:nvSpPr>
        <p:spPr>
          <a:xfrm>
            <a:off x="311700" y="2516225"/>
            <a:ext cx="8520600" cy="9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Show your partner what you made and describe it to them.</a:t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descr="This timer counts down silently until it reaches 0:00, then a police siren sounds to alert you that time is up." id="93" name="Google Shape;93;p17" title="2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2313" y="3780375"/>
            <a:ext cx="1402775" cy="105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2 Center - Pattern Block Puzzles</a:t>
            </a:r>
            <a:endParaRPr/>
          </a:p>
        </p:txBody>
      </p:sp>
      <p:sp>
        <p:nvSpPr>
          <p:cNvPr id="99" name="Google Shape;99;p18"/>
          <p:cNvSpPr txBox="1"/>
          <p:nvPr>
            <p:ph idx="1" type="body"/>
          </p:nvPr>
        </p:nvSpPr>
        <p:spPr>
          <a:xfrm>
            <a:off x="311700" y="115247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We are going to look at a new center that you can choose from during choice time.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8"/>
          <p:cNvSpPr txBox="1"/>
          <p:nvPr/>
        </p:nvSpPr>
        <p:spPr>
          <a:xfrm>
            <a:off x="5417050" y="4622550"/>
            <a:ext cx="73383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311700" y="1902175"/>
            <a:ext cx="78873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How could you use pattern blocks with this picture?</a:t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3925" y="1702475"/>
            <a:ext cx="26289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 txBox="1"/>
          <p:nvPr/>
        </p:nvSpPr>
        <p:spPr>
          <a:xfrm>
            <a:off x="375575" y="2666175"/>
            <a:ext cx="47997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Use your pattern blocks to fill in the puzzle.</a:t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descr="This timer counts down silently until it reaches 0:00, then a police siren sounds to alert you that time is up." id="104" name="Google Shape;104;p18" title="3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19882" y="3916255"/>
            <a:ext cx="1388494" cy="10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8"/>
          <p:cNvSpPr txBox="1"/>
          <p:nvPr/>
        </p:nvSpPr>
        <p:spPr>
          <a:xfrm>
            <a:off x="375575" y="3380250"/>
            <a:ext cx="62982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Show your partner how you filled in the puzzle. Tell them which pattern blocks you used.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2 Synthesis</a:t>
            </a:r>
            <a:endParaRPr/>
          </a:p>
        </p:txBody>
      </p:sp>
      <p:sp>
        <p:nvSpPr>
          <p:cNvPr id="111" name="Google Shape;111;p19"/>
          <p:cNvSpPr txBox="1"/>
          <p:nvPr>
            <p:ph idx="1" type="body"/>
          </p:nvPr>
        </p:nvSpPr>
        <p:spPr>
          <a:xfrm>
            <a:off x="311700" y="115247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Let’s share.</a:t>
            </a:r>
            <a:endParaRPr/>
          </a:p>
        </p:txBody>
      </p:sp>
      <p:sp>
        <p:nvSpPr>
          <p:cNvPr id="112" name="Google Shape;112;p19"/>
          <p:cNvSpPr txBox="1"/>
          <p:nvPr/>
        </p:nvSpPr>
        <p:spPr>
          <a:xfrm>
            <a:off x="311700" y="1801900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Which puzzle was your favorite?</a:t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descr="This timer counts down silently until it reaches 0:00, then a police siren sounds to alert you that time is up." id="113" name="Google Shape;113;p19" title="2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2313" y="3780375"/>
            <a:ext cx="1402775" cy="1052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9"/>
          <p:cNvSpPr txBox="1"/>
          <p:nvPr/>
        </p:nvSpPr>
        <p:spPr>
          <a:xfrm>
            <a:off x="245575" y="2397950"/>
            <a:ext cx="68688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Tell your partner why it was your favorite.</a:t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3 Center - Choice</a:t>
            </a:r>
            <a:endParaRPr/>
          </a:p>
        </p:txBody>
      </p:sp>
      <p:sp>
        <p:nvSpPr>
          <p:cNvPr id="120" name="Google Shape;120;p20"/>
          <p:cNvSpPr txBox="1"/>
          <p:nvPr>
            <p:ph idx="1" type="body"/>
          </p:nvPr>
        </p:nvSpPr>
        <p:spPr>
          <a:xfrm>
            <a:off x="311700" y="115247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 you will get to choose the math tool you want to work with.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0"/>
          <p:cNvSpPr txBox="1"/>
          <p:nvPr/>
        </p:nvSpPr>
        <p:spPr>
          <a:xfrm>
            <a:off x="5417050" y="4622550"/>
            <a:ext cx="73383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22" name="Google Shape;122;p20"/>
          <p:cNvSpPr txBox="1"/>
          <p:nvPr/>
        </p:nvSpPr>
        <p:spPr>
          <a:xfrm>
            <a:off x="375575" y="1827975"/>
            <a:ext cx="5373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Think about what you would like to work with first.</a:t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23" name="Google Shape;12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563" y="2683700"/>
            <a:ext cx="1838325" cy="11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0850" y="2745454"/>
            <a:ext cx="1388500" cy="1057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39850" y="2745455"/>
            <a:ext cx="1838325" cy="12791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26" name="Google Shape;126;p20" title="10 Minute Timer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29550" y="3959600"/>
            <a:ext cx="1402750" cy="10520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3 Synthesis</a:t>
            </a:r>
            <a:endParaRPr/>
          </a:p>
        </p:txBody>
      </p:sp>
      <p:sp>
        <p:nvSpPr>
          <p:cNvPr id="132" name="Google Shape;132;p21"/>
          <p:cNvSpPr txBox="1"/>
          <p:nvPr>
            <p:ph idx="1" type="body"/>
          </p:nvPr>
        </p:nvSpPr>
        <p:spPr>
          <a:xfrm>
            <a:off x="311700" y="115247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Let’s share.</a:t>
            </a:r>
            <a:endParaRPr/>
          </a:p>
        </p:txBody>
      </p:sp>
      <p:sp>
        <p:nvSpPr>
          <p:cNvPr id="133" name="Google Shape;133;p21"/>
          <p:cNvSpPr txBox="1"/>
          <p:nvPr/>
        </p:nvSpPr>
        <p:spPr>
          <a:xfrm>
            <a:off x="311700" y="2868700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What</a:t>
            </a: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was your favorite activity?</a:t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descr="This timer counts down silently until it reaches 0:00, then a police siren sounds to alert you that time is up." id="134" name="Google Shape;134;p21" title="2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2313" y="3780375"/>
            <a:ext cx="1402775" cy="105207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1"/>
          <p:cNvSpPr txBox="1"/>
          <p:nvPr/>
        </p:nvSpPr>
        <p:spPr>
          <a:xfrm>
            <a:off x="245575" y="3617150"/>
            <a:ext cx="68688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Tell your partner why it was your favorite.</a:t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6" name="Google Shape;136;p21"/>
          <p:cNvSpPr txBox="1"/>
          <p:nvPr/>
        </p:nvSpPr>
        <p:spPr>
          <a:xfrm>
            <a:off x="311700" y="1956800"/>
            <a:ext cx="73383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Tell your partner how _______  described their  work.</a:t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Synthesis</a:t>
            </a:r>
            <a:endParaRPr/>
          </a:p>
        </p:txBody>
      </p:sp>
      <p:sp>
        <p:nvSpPr>
          <p:cNvPr id="142" name="Google Shape;142;p22"/>
          <p:cNvSpPr txBox="1"/>
          <p:nvPr>
            <p:ph idx="1" type="body"/>
          </p:nvPr>
        </p:nvSpPr>
        <p:spPr>
          <a:xfrm>
            <a:off x="311700" y="1152475"/>
            <a:ext cx="8520600" cy="12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Today, we got to choose a math tool to work with. We also listened carefully to other students so we could repeat their math ideas.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563" y="2683700"/>
            <a:ext cx="1838325" cy="11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0850" y="2745454"/>
            <a:ext cx="1388500" cy="1057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39850" y="2745455"/>
            <a:ext cx="1838325" cy="1279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explore our math tools.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