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aleway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regular.fntdata"/><Relationship Id="rId14" Type="http://schemas.openxmlformats.org/officeDocument/2006/relationships/slide" Target="slides/slide9.xml"/><Relationship Id="rId17" Type="http://schemas.openxmlformats.org/officeDocument/2006/relationships/font" Target="fonts/Raleway-italic.fntdata"/><Relationship Id="rId16" Type="http://schemas.openxmlformats.org/officeDocument/2006/relationships/font" Target="fonts/Ralew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Raleway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c284d7c44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c284d7c44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c284d7c44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c284d7c44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c284d7c44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c284d7c44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c284d7c44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c284d7c44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c284d7c44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c284d7c44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c284d7d3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c284d7d3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c284d7d3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c284d7d3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c284d7d1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c284d7d1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Pattern Geoblocks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0150" y="3189550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Materials needed:  Geoblocks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explore blocks.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Up:  Notice and Wonder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311700" y="2082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noticed.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3209875"/>
            <a:ext cx="25329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311700" y="4368950"/>
            <a:ext cx="3880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Tell your partner what you wonder.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4600" y="1220825"/>
            <a:ext cx="4195300" cy="272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Warm Up Synthesis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What is one thing you think you could do or make with the geoblocks?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Explore Connecting Cubes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124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explore blocks. 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Think about what you want to do or make with the blocks.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counts down silently until it reaches 0:00, then a police siren sounds to alert you that time is up." id="87" name="Google Shape;87;p17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675" y="3761225"/>
            <a:ext cx="1402750" cy="1052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Synthesis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share.</a:t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447800" y="2224600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is one thing you did or made with the  blocks? 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7225" y="1289638"/>
            <a:ext cx="3811675" cy="256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7758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4057675" y="399890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with your partner to create a house.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 Synthesis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share.</a:t>
            </a:r>
            <a:endParaRPr/>
          </a:p>
        </p:txBody>
      </p:sp>
      <p:sp>
        <p:nvSpPr>
          <p:cNvPr id="110" name="Google Shape;110;p20"/>
          <p:cNvSpPr txBox="1"/>
          <p:nvPr/>
        </p:nvSpPr>
        <p:spPr>
          <a:xfrm>
            <a:off x="447800" y="2224600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new ideas did you hear your partner talk about today when they used the blocks?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did you see your partner do with their blocks? </a:t>
            </a:r>
            <a:endParaRPr sz="18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Synthesis</a:t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311700" y="1217800"/>
            <a:ext cx="8520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Let’s practice counting to 10.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